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zxx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zxx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zxx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zxx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zxx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xx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xx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zxx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zxx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1D18131-F151-4111-A1E1-4171614171B1}" type="slidenum">
              <a:rPr lang="zxx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"/>
          <p:cNvSpPr/>
          <p:nvPr/>
        </p:nvSpPr>
        <p:spPr>
          <a:xfrm>
            <a:off x="360000" y="540000"/>
            <a:ext cx="2880000" cy="126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anchorCtr="1" bIns="45000" lIns="90000" rIns="90000" tIns="45000" wrap="none"/>
          <a:p>
            <a:pPr algn="ctr"/>
            <a:r>
              <a:rPr lang="en-US"/>
              <a:t>Brahma</a:t>
            </a:r>
            <a:endParaRPr/>
          </a:p>
        </p:txBody>
      </p:sp>
      <p:sp>
        <p:nvSpPr>
          <p:cNvPr id="38" name="Rectangle 2"/>
          <p:cNvSpPr/>
          <p:nvPr/>
        </p:nvSpPr>
        <p:spPr>
          <a:xfrm>
            <a:off x="4500000" y="900000"/>
            <a:ext cx="3420000" cy="126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anchorCtr="1" bIns="45000" lIns="90000" rIns="90000" tIns="45000" wrap="none"/>
          <a:p>
            <a:pPr algn="ctr"/>
            <a:r>
              <a:rPr lang="en-US"/>
              <a:t>pluginCore</a:t>
            </a:r>
            <a:endParaRPr/>
          </a:p>
        </p:txBody>
      </p:sp>
      <p:sp>
        <p:nvSpPr>
          <p:cNvPr id="39" name="Rectangle 3"/>
          <p:cNvSpPr/>
          <p:nvPr/>
        </p:nvSpPr>
        <p:spPr>
          <a:xfrm>
            <a:off x="720000" y="3240000"/>
            <a:ext cx="3060000" cy="144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anchorCtr="1" bIns="45000" lIns="90000" rIns="90000" tIns="45000" wrap="none"/>
          <a:p>
            <a:pPr algn="ctr"/>
            <a:r>
              <a:rPr lang="en-US"/>
              <a:t>pluginManager</a:t>
            </a:r>
            <a:endParaRPr/>
          </a:p>
        </p:txBody>
      </p:sp>
      <p:sp>
        <p:nvSpPr>
          <p:cNvPr id="40" name="Rectangle 4"/>
          <p:cNvSpPr/>
          <p:nvPr/>
        </p:nvSpPr>
        <p:spPr>
          <a:xfrm>
            <a:off x="5040000" y="5220000"/>
            <a:ext cx="3420000" cy="144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anchorCtr="1" bIns="45000" lIns="90000" rIns="90000" tIns="45000" wrap="none"/>
          <a:p>
            <a:pPr algn="ctr"/>
            <a:r>
              <a:rPr lang="en-US"/>
              <a:t>WatchDir</a:t>
            </a:r>
            <a:endParaRPr/>
          </a:p>
        </p:txBody>
      </p:sp>
      <p:sp>
        <p:nvSpPr>
          <p:cNvPr id="41" name="TextShape 5"/>
          <p:cNvSpPr txBox="1"/>
          <p:nvPr/>
        </p:nvSpPr>
        <p:spPr>
          <a:xfrm>
            <a:off x="3587040" y="900000"/>
            <a:ext cx="92916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creates</a:t>
            </a:r>
            <a:endParaRPr/>
          </a:p>
        </p:txBody>
      </p:sp>
      <p:sp>
        <p:nvSpPr>
          <p:cNvPr id="42" name="TextShape 6"/>
          <p:cNvSpPr txBox="1"/>
          <p:nvPr/>
        </p:nvSpPr>
        <p:spPr>
          <a:xfrm>
            <a:off x="2130840" y="2173320"/>
            <a:ext cx="92916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creates</a:t>
            </a:r>
            <a:endParaRPr/>
          </a:p>
        </p:txBody>
      </p:sp>
      <p:cxnSp>
        <p:nvCxnSpPr>
          <p:cNvPr id="43" name="Line 7"/>
          <p:cNvCxnSpPr>
            <a:stCxn id="37" idx="2"/>
            <a:endCxn id="39" idx="0"/>
          </p:cNvCxnSpPr>
          <p:nvPr/>
        </p:nvCxnSpPr>
        <p:spPr>
          <xfrm>
            <a:off x="1800000" y="1800000"/>
            <a:ext cx="450360" cy="1440360"/>
          </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4" name="Line 8"/>
          <p:cNvCxnSpPr>
            <a:stCxn id="37" idx="3"/>
            <a:endCxn id="38" idx="1"/>
          </p:cNvCxnSpPr>
          <p:nvPr/>
        </p:nvCxnSpPr>
        <p:spPr>
          <xfrm>
            <a:off x="3240000" y="1170000"/>
            <a:ext cx="1260360" cy="360360"/>
          </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5" name="Line 9"/>
          <p:cNvCxnSpPr>
            <a:stCxn id="39" idx="3"/>
            <a:endCxn id="38" idx="1"/>
          </p:cNvCxnSpPr>
          <p:nvPr/>
        </p:nvCxnSpPr>
        <p:spPr>
          <xfrm flipH="1">
            <a:off x="3780000" y="1530000"/>
            <a:ext cx="720360" cy="2430360"/>
          </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6" name="TextShape 10"/>
          <p:cNvSpPr txBox="1"/>
          <p:nvPr/>
        </p:nvSpPr>
        <p:spPr>
          <a:xfrm>
            <a:off x="4140000" y="2713320"/>
            <a:ext cx="404712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Contains and tells to update plugins to</a:t>
            </a:r>
            <a:endParaRPr/>
          </a:p>
        </p:txBody>
      </p:sp>
      <p:cxnSp>
        <p:nvCxnSpPr>
          <p:cNvPr id="47" name="Line 11"/>
          <p:cNvCxnSpPr>
            <a:stCxn id="39" idx="3"/>
            <a:endCxn id="40" idx="1"/>
          </p:cNvCxnSpPr>
          <p:nvPr/>
        </p:nvCxnSpPr>
        <p:spPr>
          <xfrm>
            <a:off x="3780000" y="3960000"/>
            <a:ext cx="1260360" cy="1980360"/>
          </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8" name="TextShape 12"/>
          <p:cNvSpPr txBox="1"/>
          <p:nvPr/>
        </p:nvSpPr>
        <p:spPr>
          <a:xfrm>
            <a:off x="4320000" y="4320000"/>
            <a:ext cx="201420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Get's plugins from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