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94" d="100"/>
          <a:sy n="94" d="100"/>
        </p:scale>
        <p:origin x="1592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0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3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2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7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1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3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8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2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7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>
            <a:extLst>
              <a:ext uri="{FF2B5EF4-FFF2-40B4-BE49-F238E27FC236}">
                <a16:creationId xmlns:a16="http://schemas.microsoft.com/office/drawing/2014/main" id="{51D2B448-09DD-4225-90EC-F53465655FAD}"/>
              </a:ext>
            </a:extLst>
          </p:cNvPr>
          <p:cNvSpPr/>
          <p:nvPr/>
        </p:nvSpPr>
        <p:spPr>
          <a:xfrm rot="5400000">
            <a:off x="939364" y="2209800"/>
            <a:ext cx="1005142" cy="512120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 53">
            <a:extLst>
              <a:ext uri="{FF2B5EF4-FFF2-40B4-BE49-F238E27FC236}">
                <a16:creationId xmlns:a16="http://schemas.microsoft.com/office/drawing/2014/main" id="{428E5205-7DCA-4E00-869C-C50966117731}"/>
              </a:ext>
            </a:extLst>
          </p:cNvPr>
          <p:cNvSpPr>
            <a:spLocks/>
          </p:cNvSpPr>
          <p:nvPr/>
        </p:nvSpPr>
        <p:spPr bwMode="auto">
          <a:xfrm>
            <a:off x="2997200" y="1673031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93253124 h 1099"/>
              <a:gd name="T4" fmla="*/ 209780171 w 388"/>
              <a:gd name="T5" fmla="*/ 768311288 h 1099"/>
              <a:gd name="T6" fmla="*/ 0 w 388"/>
              <a:gd name="T7" fmla="*/ 932255414 h 1099"/>
              <a:gd name="T8" fmla="*/ 0 w 388"/>
              <a:gd name="T9" fmla="*/ 1525508538 h 1099"/>
              <a:gd name="T10" fmla="*/ 731397255 w 388"/>
              <a:gd name="T11" fmla="*/ 1097588059 h 1099"/>
              <a:gd name="T12" fmla="*/ 731397255 w 388"/>
              <a:gd name="T13" fmla="*/ 427920479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: 剪去左右顶角 13">
            <a:extLst>
              <a:ext uri="{FF2B5EF4-FFF2-40B4-BE49-F238E27FC236}">
                <a16:creationId xmlns:a16="http://schemas.microsoft.com/office/drawing/2014/main" id="{5128B50E-1121-4D1F-883E-4BEAB26B0D6F}"/>
              </a:ext>
            </a:extLst>
          </p:cNvPr>
          <p:cNvSpPr/>
          <p:nvPr/>
        </p:nvSpPr>
        <p:spPr>
          <a:xfrm rot="5400000">
            <a:off x="114302" y="774704"/>
            <a:ext cx="209550" cy="311149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AutoShape 145">
            <a:extLst>
              <a:ext uri="{FF2B5EF4-FFF2-40B4-BE49-F238E27FC236}">
                <a16:creationId xmlns:a16="http://schemas.microsoft.com/office/drawing/2014/main" id="{97D0DFF7-63E2-45EA-9145-CF7E970E2DA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8700" y="76200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4CF8274-590D-4012-9188-1CE616E3DB41}"/>
              </a:ext>
            </a:extLst>
          </p:cNvPr>
          <p:cNvSpPr/>
          <p:nvPr/>
        </p:nvSpPr>
        <p:spPr>
          <a:xfrm>
            <a:off x="1720844" y="463545"/>
            <a:ext cx="737588" cy="615958"/>
          </a:xfrm>
          <a:custGeom>
            <a:avLst/>
            <a:gdLst>
              <a:gd name="connsiteX0" fmla="*/ 711201 w 731448"/>
              <a:gd name="connsiteY0" fmla="*/ 3 h 692157"/>
              <a:gd name="connsiteX1" fmla="*/ 1 w 731448"/>
              <a:gd name="connsiteY1" fmla="*/ 381003 h 692157"/>
              <a:gd name="connsiteX2" fmla="*/ 704851 w 731448"/>
              <a:gd name="connsiteY2" fmla="*/ 692153 h 692157"/>
              <a:gd name="connsiteX3" fmla="*/ 552451 w 731448"/>
              <a:gd name="connsiteY3" fmla="*/ 374653 h 692157"/>
              <a:gd name="connsiteX4" fmla="*/ 711201 w 731448"/>
              <a:gd name="connsiteY4" fmla="*/ 3 h 692157"/>
              <a:gd name="connsiteX0" fmla="*/ 711414 w 732527"/>
              <a:gd name="connsiteY0" fmla="*/ 3 h 692157"/>
              <a:gd name="connsiteX1" fmla="*/ 214 w 732527"/>
              <a:gd name="connsiteY1" fmla="*/ 381003 h 692157"/>
              <a:gd name="connsiteX2" fmla="*/ 635214 w 732527"/>
              <a:gd name="connsiteY2" fmla="*/ 692153 h 692157"/>
              <a:gd name="connsiteX3" fmla="*/ 552664 w 732527"/>
              <a:gd name="connsiteY3" fmla="*/ 374653 h 692157"/>
              <a:gd name="connsiteX4" fmla="*/ 711414 w 732527"/>
              <a:gd name="connsiteY4" fmla="*/ 3 h 692157"/>
              <a:gd name="connsiteX0" fmla="*/ 711202 w 731578"/>
              <a:gd name="connsiteY0" fmla="*/ 3 h 692157"/>
              <a:gd name="connsiteX1" fmla="*/ 2 w 731578"/>
              <a:gd name="connsiteY1" fmla="*/ 381003 h 692157"/>
              <a:gd name="connsiteX2" fmla="*/ 704852 w 731578"/>
              <a:gd name="connsiteY2" fmla="*/ 692153 h 692157"/>
              <a:gd name="connsiteX3" fmla="*/ 552452 w 731578"/>
              <a:gd name="connsiteY3" fmla="*/ 374653 h 692157"/>
              <a:gd name="connsiteX4" fmla="*/ 711202 w 731578"/>
              <a:gd name="connsiteY4" fmla="*/ 3 h 692157"/>
              <a:gd name="connsiteX0" fmla="*/ 717555 w 737588"/>
              <a:gd name="connsiteY0" fmla="*/ 5 h 615958"/>
              <a:gd name="connsiteX1" fmla="*/ 5 w 737588"/>
              <a:gd name="connsiteY1" fmla="*/ 304805 h 615958"/>
              <a:gd name="connsiteX2" fmla="*/ 704855 w 737588"/>
              <a:gd name="connsiteY2" fmla="*/ 615955 h 615958"/>
              <a:gd name="connsiteX3" fmla="*/ 552455 w 737588"/>
              <a:gd name="connsiteY3" fmla="*/ 298455 h 615958"/>
              <a:gd name="connsiteX4" fmla="*/ 717555 w 737588"/>
              <a:gd name="connsiteY4" fmla="*/ 5 h 6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588" h="615958">
                <a:moveTo>
                  <a:pt x="717555" y="5"/>
                </a:moveTo>
                <a:cubicBezTo>
                  <a:pt x="625480" y="1063"/>
                  <a:pt x="2122" y="202147"/>
                  <a:pt x="5" y="304805"/>
                </a:cubicBezTo>
                <a:cubicBezTo>
                  <a:pt x="-2112" y="407463"/>
                  <a:pt x="612780" y="617013"/>
                  <a:pt x="704855" y="615955"/>
                </a:cubicBezTo>
                <a:cubicBezTo>
                  <a:pt x="796930" y="614897"/>
                  <a:pt x="550338" y="401113"/>
                  <a:pt x="552455" y="298455"/>
                </a:cubicBezTo>
                <a:cubicBezTo>
                  <a:pt x="554572" y="195797"/>
                  <a:pt x="809630" y="-1053"/>
                  <a:pt x="717555" y="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6560DC-3125-4148-8B12-3FAC413A9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56" r="18806"/>
          <a:stretch/>
        </p:blipFill>
        <p:spPr>
          <a:xfrm>
            <a:off x="2736850" y="3327939"/>
            <a:ext cx="533400" cy="5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3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BDA449C3-1497-4D5F-80DC-1F76CB31C4EB}"/>
              </a:ext>
            </a:extLst>
          </p:cNvPr>
          <p:cNvCxnSpPr>
            <a:cxnSpLocks/>
          </p:cNvCxnSpPr>
          <p:nvPr/>
        </p:nvCxnSpPr>
        <p:spPr>
          <a:xfrm flipH="1">
            <a:off x="5998668" y="477276"/>
            <a:ext cx="23031" cy="4868163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ADC533F7-95DE-4904-A523-1DBA5EA1AE95}"/>
              </a:ext>
            </a:extLst>
          </p:cNvPr>
          <p:cNvCxnSpPr>
            <a:cxnSpLocks/>
          </p:cNvCxnSpPr>
          <p:nvPr/>
        </p:nvCxnSpPr>
        <p:spPr>
          <a:xfrm flipV="1">
            <a:off x="4304022" y="614583"/>
            <a:ext cx="3582678" cy="926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10FDF3F4-FBD7-422E-B0DA-5FAF61E95C35}"/>
              </a:ext>
            </a:extLst>
          </p:cNvPr>
          <p:cNvCxnSpPr>
            <a:cxnSpLocks/>
          </p:cNvCxnSpPr>
          <p:nvPr/>
        </p:nvCxnSpPr>
        <p:spPr>
          <a:xfrm flipH="1">
            <a:off x="7629111" y="617445"/>
            <a:ext cx="1162" cy="241590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43E06814-AFF0-43B6-B469-1F8AF2313F87}"/>
              </a:ext>
            </a:extLst>
          </p:cNvPr>
          <p:cNvCxnSpPr>
            <a:cxnSpLocks/>
          </p:cNvCxnSpPr>
          <p:nvPr/>
        </p:nvCxnSpPr>
        <p:spPr>
          <a:xfrm>
            <a:off x="4217401" y="832004"/>
            <a:ext cx="5667" cy="372973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53DB9A50-4643-4DFB-8E9E-365AFF118231}"/>
              </a:ext>
            </a:extLst>
          </p:cNvPr>
          <p:cNvCxnSpPr>
            <a:cxnSpLocks/>
          </p:cNvCxnSpPr>
          <p:nvPr/>
        </p:nvCxnSpPr>
        <p:spPr>
          <a:xfrm>
            <a:off x="3454528" y="947807"/>
            <a:ext cx="18922" cy="359244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D0F58F4C-A608-48FA-A341-AF9A15D5FB96}"/>
              </a:ext>
            </a:extLst>
          </p:cNvPr>
          <p:cNvCxnSpPr>
            <a:cxnSpLocks/>
          </p:cNvCxnSpPr>
          <p:nvPr/>
        </p:nvCxnSpPr>
        <p:spPr>
          <a:xfrm flipH="1" flipV="1">
            <a:off x="4153194" y="5428545"/>
            <a:ext cx="953000" cy="514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55E319F2-4DEE-48AA-A875-57D97F60EE90}"/>
              </a:ext>
            </a:extLst>
          </p:cNvPr>
          <p:cNvCxnSpPr>
            <a:cxnSpLocks/>
          </p:cNvCxnSpPr>
          <p:nvPr/>
        </p:nvCxnSpPr>
        <p:spPr>
          <a:xfrm flipH="1">
            <a:off x="5100345" y="791250"/>
            <a:ext cx="5849" cy="463729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梯形 224">
            <a:extLst>
              <a:ext uri="{FF2B5EF4-FFF2-40B4-BE49-F238E27FC236}">
                <a16:creationId xmlns:a16="http://schemas.microsoft.com/office/drawing/2014/main" id="{997ED04F-FDB7-45CF-A19D-C88B5084E3CF}"/>
              </a:ext>
            </a:extLst>
          </p:cNvPr>
          <p:cNvSpPr/>
          <p:nvPr/>
        </p:nvSpPr>
        <p:spPr>
          <a:xfrm rot="5400000">
            <a:off x="4169998" y="1179919"/>
            <a:ext cx="583848" cy="269130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96EBAD9E-C1E4-44F5-91CA-8EDAAB86427E}"/>
              </a:ext>
            </a:extLst>
          </p:cNvPr>
          <p:cNvSpPr txBox="1"/>
          <p:nvPr/>
        </p:nvSpPr>
        <p:spPr>
          <a:xfrm>
            <a:off x="2437466" y="1709367"/>
            <a:ext cx="57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5’d31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87664B0-BBEC-46E1-9C1F-ED49FDA8F4C8}"/>
              </a:ext>
            </a:extLst>
          </p:cNvPr>
          <p:cNvSpPr txBox="1"/>
          <p:nvPr/>
        </p:nvSpPr>
        <p:spPr>
          <a:xfrm>
            <a:off x="2497509" y="2766489"/>
            <a:ext cx="4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64F9CCC-60A9-44F3-B95A-1F08F6D64625}"/>
              </a:ext>
            </a:extLst>
          </p:cNvPr>
          <p:cNvSpPr txBox="1"/>
          <p:nvPr/>
        </p:nvSpPr>
        <p:spPr>
          <a:xfrm>
            <a:off x="2498987" y="3058645"/>
            <a:ext cx="4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5B6B8E4F-3C10-4F88-B497-C0846321D44B}"/>
              </a:ext>
            </a:extLst>
          </p:cNvPr>
          <p:cNvSpPr/>
          <p:nvPr/>
        </p:nvSpPr>
        <p:spPr>
          <a:xfrm>
            <a:off x="6307484" y="2508484"/>
            <a:ext cx="118715" cy="16843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526 w 134733"/>
              <a:gd name="connsiteY0" fmla="*/ 0 h 1670050"/>
              <a:gd name="connsiteX1" fmla="*/ 1383 w 134733"/>
              <a:gd name="connsiteY1" fmla="*/ 1670050 h 1670050"/>
              <a:gd name="connsiteX2" fmla="*/ 134733 w 134733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33" h="1670050">
                <a:moveTo>
                  <a:pt x="526" y="0"/>
                </a:moveTo>
                <a:cubicBezTo>
                  <a:pt x="-1591" y="556683"/>
                  <a:pt x="3500" y="1113367"/>
                  <a:pt x="1383" y="1670050"/>
                </a:cubicBezTo>
                <a:lnTo>
                  <a:pt x="134733" y="1670050"/>
                </a:ln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AB9291D-1E66-4ECF-B0F0-FC85C67B5D8D}"/>
              </a:ext>
            </a:extLst>
          </p:cNvPr>
          <p:cNvSpPr txBox="1"/>
          <p:nvPr/>
        </p:nvSpPr>
        <p:spPr>
          <a:xfrm>
            <a:off x="4891668" y="2624325"/>
            <a:ext cx="1254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739172-9D70-4E81-981C-B939BC6FC842}"/>
              </a:ext>
            </a:extLst>
          </p:cNvPr>
          <p:cNvSpPr/>
          <p:nvPr/>
        </p:nvSpPr>
        <p:spPr>
          <a:xfrm>
            <a:off x="381000" y="2673350"/>
            <a:ext cx="596900" cy="12128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4C99A2-CBB3-463A-8517-9D9DFBEB433C}"/>
              </a:ext>
            </a:extLst>
          </p:cNvPr>
          <p:cNvSpPr txBox="1"/>
          <p:nvPr/>
        </p:nvSpPr>
        <p:spPr>
          <a:xfrm>
            <a:off x="463550" y="3095109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466DB5E-7497-4EF9-BF22-0F9E01DB2B50}"/>
              </a:ext>
            </a:extLst>
          </p:cNvPr>
          <p:cNvSpPr/>
          <p:nvPr/>
        </p:nvSpPr>
        <p:spPr>
          <a:xfrm rot="10800000">
            <a:off x="565150" y="2676009"/>
            <a:ext cx="228600" cy="190500"/>
          </a:xfrm>
          <a:prstGeom prst="triangl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88D15E-4756-4206-8EEC-DF6ADE5562A7}"/>
              </a:ext>
            </a:extLst>
          </p:cNvPr>
          <p:cNvCxnSpPr>
            <a:cxnSpLocks/>
          </p:cNvCxnSpPr>
          <p:nvPr/>
        </p:nvCxnSpPr>
        <p:spPr>
          <a:xfrm flipV="1">
            <a:off x="67945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0C2A87B-5133-45D7-9F4D-F089AB1F6C3D}"/>
              </a:ext>
            </a:extLst>
          </p:cNvPr>
          <p:cNvSpPr txBox="1"/>
          <p:nvPr/>
        </p:nvSpPr>
        <p:spPr>
          <a:xfrm>
            <a:off x="463550" y="4488160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剪去左右顶角 13">
            <a:extLst>
              <a:ext uri="{FF2B5EF4-FFF2-40B4-BE49-F238E27FC236}">
                <a16:creationId xmlns:a16="http://schemas.microsoft.com/office/drawing/2014/main" id="{EAB281FB-4BA2-4F74-9753-7921B22F1F3D}"/>
              </a:ext>
            </a:extLst>
          </p:cNvPr>
          <p:cNvSpPr/>
          <p:nvPr/>
        </p:nvSpPr>
        <p:spPr>
          <a:xfrm>
            <a:off x="622302" y="4343400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73DDCDF-D423-4359-8332-04D9E2BA2C1E}"/>
              </a:ext>
            </a:extLst>
          </p:cNvPr>
          <p:cNvSpPr/>
          <p:nvPr/>
        </p:nvSpPr>
        <p:spPr>
          <a:xfrm>
            <a:off x="177800" y="2171700"/>
            <a:ext cx="393700" cy="1092200"/>
          </a:xfrm>
          <a:custGeom>
            <a:avLst/>
            <a:gdLst>
              <a:gd name="connsiteX0" fmla="*/ 196850 w 393700"/>
              <a:gd name="connsiteY0" fmla="*/ 1092200 h 1092200"/>
              <a:gd name="connsiteX1" fmla="*/ 0 w 393700"/>
              <a:gd name="connsiteY1" fmla="*/ 1092200 h 1092200"/>
              <a:gd name="connsiteX2" fmla="*/ 0 w 393700"/>
              <a:gd name="connsiteY2" fmla="*/ 0 h 1092200"/>
              <a:gd name="connsiteX3" fmla="*/ 393700 w 393700"/>
              <a:gd name="connsiteY3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1092200">
                <a:moveTo>
                  <a:pt x="196850" y="1092200"/>
                </a:moveTo>
                <a:lnTo>
                  <a:pt x="0" y="1092200"/>
                </a:lnTo>
                <a:lnTo>
                  <a:pt x="0" y="0"/>
                </a:lnTo>
                <a:lnTo>
                  <a:pt x="3937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A180F0-A7DD-49FF-8DA1-558844D16DA2}"/>
              </a:ext>
            </a:extLst>
          </p:cNvPr>
          <p:cNvSpPr txBox="1"/>
          <p:nvPr/>
        </p:nvSpPr>
        <p:spPr>
          <a:xfrm>
            <a:off x="704850" y="2021096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PC_next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剪去左右顶角 21">
            <a:extLst>
              <a:ext uri="{FF2B5EF4-FFF2-40B4-BE49-F238E27FC236}">
                <a16:creationId xmlns:a16="http://schemas.microsoft.com/office/drawing/2014/main" id="{933EA2B3-E474-4E0B-84E3-E4F513A69E77}"/>
              </a:ext>
            </a:extLst>
          </p:cNvPr>
          <p:cNvSpPr/>
          <p:nvPr/>
        </p:nvSpPr>
        <p:spPr>
          <a:xfrm rot="16200000">
            <a:off x="599208" y="208564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0DF353C-58C0-48BF-9944-C747B459276E}"/>
              </a:ext>
            </a:extLst>
          </p:cNvPr>
          <p:cNvCxnSpPr>
            <a:cxnSpLocks/>
          </p:cNvCxnSpPr>
          <p:nvPr/>
        </p:nvCxnSpPr>
        <p:spPr>
          <a:xfrm>
            <a:off x="977900" y="3263900"/>
            <a:ext cx="2413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555F36B4-C16C-4EFC-B0AB-6CD8D729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40000"/>
            <a:ext cx="914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8671AEB-2BE6-4040-94BA-3DBDD952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73400"/>
            <a:ext cx="7112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B5E0C0F2-541D-4C72-9CFF-C8EE526D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2616200"/>
            <a:ext cx="104298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AF4715B-F8C5-484D-9644-132516E0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954" y="3088514"/>
            <a:ext cx="41546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BCE134F-380A-4F7D-902C-3352C0880506}"/>
              </a:ext>
            </a:extLst>
          </p:cNvPr>
          <p:cNvCxnSpPr>
            <a:cxnSpLocks/>
          </p:cNvCxnSpPr>
          <p:nvPr/>
        </p:nvCxnSpPr>
        <p:spPr>
          <a:xfrm>
            <a:off x="2133600" y="3225800"/>
            <a:ext cx="215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257E440-0E24-4842-8307-AA46341CE269}"/>
              </a:ext>
            </a:extLst>
          </p:cNvPr>
          <p:cNvSpPr/>
          <p:nvPr/>
        </p:nvSpPr>
        <p:spPr>
          <a:xfrm>
            <a:off x="1079500" y="3270249"/>
            <a:ext cx="1257300" cy="2673347"/>
          </a:xfrm>
          <a:custGeom>
            <a:avLst/>
            <a:gdLst>
              <a:gd name="connsiteX0" fmla="*/ 6350 w 1257300"/>
              <a:gd name="connsiteY0" fmla="*/ 0 h 1949450"/>
              <a:gd name="connsiteX1" fmla="*/ 0 w 1257300"/>
              <a:gd name="connsiteY1" fmla="*/ 1949450 h 1949450"/>
              <a:gd name="connsiteX2" fmla="*/ 1257300 w 1257300"/>
              <a:gd name="connsiteY2" fmla="*/ 1943100 h 19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1949450">
                <a:moveTo>
                  <a:pt x="6350" y="0"/>
                </a:moveTo>
                <a:cubicBezTo>
                  <a:pt x="4233" y="649817"/>
                  <a:pt x="2117" y="1299633"/>
                  <a:pt x="0" y="1949450"/>
                </a:cubicBezTo>
                <a:lnTo>
                  <a:pt x="1257300" y="1943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0FE00EDA-7117-4CB7-B83A-92B44B6A61CB}"/>
              </a:ext>
            </a:extLst>
          </p:cNvPr>
          <p:cNvGrpSpPr/>
          <p:nvPr/>
        </p:nvGrpSpPr>
        <p:grpSpPr>
          <a:xfrm>
            <a:off x="2336800" y="31750"/>
            <a:ext cx="139700" cy="6400800"/>
            <a:chOff x="2336800" y="31750"/>
            <a:chExt cx="139700" cy="64008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F3B945-3F47-4F75-AF6F-78790341986D}"/>
                </a:ext>
              </a:extLst>
            </p:cNvPr>
            <p:cNvSpPr/>
            <p:nvPr/>
          </p:nvSpPr>
          <p:spPr>
            <a:xfrm>
              <a:off x="2336800" y="31750"/>
              <a:ext cx="139700" cy="640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F3AA2774-ECCB-4CED-9081-22C32B677022}"/>
                </a:ext>
              </a:extLst>
            </p:cNvPr>
            <p:cNvSpPr/>
            <p:nvPr/>
          </p:nvSpPr>
          <p:spPr>
            <a:xfrm rot="10800000">
              <a:off x="2336800" y="38100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CC7EEA2D-E5CB-42E4-A66A-177F92440A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05075" y="6348244"/>
            <a:ext cx="158750" cy="30480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剪去左右顶角 30">
            <a:extLst>
              <a:ext uri="{FF2B5EF4-FFF2-40B4-BE49-F238E27FC236}">
                <a16:creationId xmlns:a16="http://schemas.microsoft.com/office/drawing/2014/main" id="{00E62571-57F1-491C-B884-EB2465A61444}"/>
              </a:ext>
            </a:extLst>
          </p:cNvPr>
          <p:cNvSpPr/>
          <p:nvPr/>
        </p:nvSpPr>
        <p:spPr>
          <a:xfrm rot="16200000">
            <a:off x="2764559" y="649516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477BED1-1572-4927-B215-9352C2BFCF82}"/>
              </a:ext>
            </a:extLst>
          </p:cNvPr>
          <p:cNvSpPr txBox="1"/>
          <p:nvPr/>
        </p:nvSpPr>
        <p:spPr>
          <a:xfrm>
            <a:off x="2864419" y="6422468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B150E80-D334-4D24-B8AD-3BF49BBCB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56" r="18806"/>
          <a:stretch/>
        </p:blipFill>
        <p:spPr>
          <a:xfrm>
            <a:off x="1600918" y="6280153"/>
            <a:ext cx="533400" cy="561631"/>
          </a:xfrm>
          <a:prstGeom prst="rect">
            <a:avLst/>
          </a:prstGeom>
        </p:spPr>
      </p:pic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F22AA6F1-0D64-43DC-98F0-EBAD565BC8FB}"/>
              </a:ext>
            </a:extLst>
          </p:cNvPr>
          <p:cNvCxnSpPr>
            <a:cxnSpLocks/>
          </p:cNvCxnSpPr>
          <p:nvPr/>
        </p:nvCxnSpPr>
        <p:spPr>
          <a:xfrm rot="5400000">
            <a:off x="2126684" y="6327040"/>
            <a:ext cx="141119" cy="326739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E7BD23E-05D0-4EEE-A4AC-AD499003FB72}"/>
              </a:ext>
            </a:extLst>
          </p:cNvPr>
          <p:cNvSpPr txBox="1"/>
          <p:nvPr/>
        </p:nvSpPr>
        <p:spPr>
          <a:xfrm>
            <a:off x="624303" y="6327795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A472E45-BFAD-4DCC-B743-B5F5B1007829}"/>
              </a:ext>
            </a:extLst>
          </p:cNvPr>
          <p:cNvSpPr txBox="1"/>
          <p:nvPr/>
        </p:nvSpPr>
        <p:spPr>
          <a:xfrm>
            <a:off x="288338" y="6534692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IFIDFlush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C3F155C-1F35-4DF3-81FE-12CC3DC93524}"/>
              </a:ext>
            </a:extLst>
          </p:cNvPr>
          <p:cNvGrpSpPr/>
          <p:nvPr/>
        </p:nvGrpSpPr>
        <p:grpSpPr>
          <a:xfrm rot="5400000">
            <a:off x="1305797" y="6155949"/>
            <a:ext cx="114295" cy="626910"/>
            <a:chOff x="708029" y="5335578"/>
            <a:chExt cx="114295" cy="626910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AE48FD2-0CC9-49EC-A04A-31F24072D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: 剪去左右顶角 43">
              <a:extLst>
                <a:ext uri="{FF2B5EF4-FFF2-40B4-BE49-F238E27FC236}">
                  <a16:creationId xmlns:a16="http://schemas.microsoft.com/office/drawing/2014/main" id="{258E02EB-96F6-48AC-B906-2CC9740B03ED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25231C6-5523-40B8-9808-3EE58A86C72F}"/>
              </a:ext>
            </a:extLst>
          </p:cNvPr>
          <p:cNvGrpSpPr/>
          <p:nvPr/>
        </p:nvGrpSpPr>
        <p:grpSpPr>
          <a:xfrm rot="5400000">
            <a:off x="1305797" y="6359737"/>
            <a:ext cx="114295" cy="626910"/>
            <a:chOff x="708029" y="5335578"/>
            <a:chExt cx="114295" cy="626910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BFB96FC-865D-4108-A353-7B69C9AAB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剪去左右顶角 47">
              <a:extLst>
                <a:ext uri="{FF2B5EF4-FFF2-40B4-BE49-F238E27FC236}">
                  <a16:creationId xmlns:a16="http://schemas.microsoft.com/office/drawing/2014/main" id="{0896908D-D28E-4589-8B62-04D35312E879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FC062EA-6D35-485D-BBC1-1A8E249BE3BE}"/>
              </a:ext>
            </a:extLst>
          </p:cNvPr>
          <p:cNvCxnSpPr>
            <a:cxnSpLocks/>
          </p:cNvCxnSpPr>
          <p:nvPr/>
        </p:nvCxnSpPr>
        <p:spPr>
          <a:xfrm>
            <a:off x="2476499" y="5943596"/>
            <a:ext cx="68121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56127C1-9874-48C1-8D2B-86F252FC0EBD}"/>
              </a:ext>
            </a:extLst>
          </p:cNvPr>
          <p:cNvSpPr txBox="1"/>
          <p:nvPr/>
        </p:nvSpPr>
        <p:spPr>
          <a:xfrm>
            <a:off x="2476498" y="5716134"/>
            <a:ext cx="38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1A43F3C-DAA6-461D-A00E-DF826C1DFAA1}"/>
              </a:ext>
            </a:extLst>
          </p:cNvPr>
          <p:cNvSpPr txBox="1"/>
          <p:nvPr/>
        </p:nvSpPr>
        <p:spPr>
          <a:xfrm>
            <a:off x="2438400" y="5182172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483276B-CAE8-4273-9F57-A7EE5F01D318}"/>
              </a:ext>
            </a:extLst>
          </p:cNvPr>
          <p:cNvCxnSpPr>
            <a:cxnSpLocks/>
          </p:cNvCxnSpPr>
          <p:nvPr/>
        </p:nvCxnSpPr>
        <p:spPr>
          <a:xfrm>
            <a:off x="2476499" y="5466021"/>
            <a:ext cx="781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终止 61">
            <a:extLst>
              <a:ext uri="{FF2B5EF4-FFF2-40B4-BE49-F238E27FC236}">
                <a16:creationId xmlns:a16="http://schemas.microsoft.com/office/drawing/2014/main" id="{F68FF859-5881-447B-BE41-BDF773895D93}"/>
              </a:ext>
            </a:extLst>
          </p:cNvPr>
          <p:cNvSpPr/>
          <p:nvPr/>
        </p:nvSpPr>
        <p:spPr>
          <a:xfrm>
            <a:off x="3229633" y="5345439"/>
            <a:ext cx="948667" cy="42104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 Unit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C49A2AB-8C97-4CCF-B1B1-8595BB8C3E3B}"/>
              </a:ext>
            </a:extLst>
          </p:cNvPr>
          <p:cNvCxnSpPr>
            <a:cxnSpLocks/>
          </p:cNvCxnSpPr>
          <p:nvPr/>
        </p:nvCxnSpPr>
        <p:spPr>
          <a:xfrm>
            <a:off x="4181474" y="5548571"/>
            <a:ext cx="5810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左右顶角 64">
            <a:extLst>
              <a:ext uri="{FF2B5EF4-FFF2-40B4-BE49-F238E27FC236}">
                <a16:creationId xmlns:a16="http://schemas.microsoft.com/office/drawing/2014/main" id="{53B12C1F-E0B7-4A1F-83D5-7B25D301087B}"/>
              </a:ext>
            </a:extLst>
          </p:cNvPr>
          <p:cNvSpPr/>
          <p:nvPr/>
        </p:nvSpPr>
        <p:spPr>
          <a:xfrm rot="5400000">
            <a:off x="4689908" y="5463716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BB8C88D-E905-4F43-82AD-3131A49BC629}"/>
              </a:ext>
            </a:extLst>
          </p:cNvPr>
          <p:cNvSpPr txBox="1"/>
          <p:nvPr/>
        </p:nvSpPr>
        <p:spPr>
          <a:xfrm>
            <a:off x="4771233" y="5417461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D27DC77C-7B9A-47F2-B05F-475CB940D341}"/>
              </a:ext>
            </a:extLst>
          </p:cNvPr>
          <p:cNvSpPr/>
          <p:nvPr/>
        </p:nvSpPr>
        <p:spPr>
          <a:xfrm>
            <a:off x="2895600" y="5660251"/>
            <a:ext cx="361950" cy="276999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1487B15-7A6E-4EB6-88F5-1818577723E3}"/>
              </a:ext>
            </a:extLst>
          </p:cNvPr>
          <p:cNvCxnSpPr>
            <a:cxnSpLocks/>
          </p:cNvCxnSpPr>
          <p:nvPr/>
        </p:nvCxnSpPr>
        <p:spPr>
          <a:xfrm>
            <a:off x="2476499" y="4696151"/>
            <a:ext cx="7810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9C72F9B-E5F9-4DFE-BB3A-29DDAC310CAA}"/>
              </a:ext>
            </a:extLst>
          </p:cNvPr>
          <p:cNvSpPr txBox="1"/>
          <p:nvPr/>
        </p:nvSpPr>
        <p:spPr>
          <a:xfrm>
            <a:off x="2449303" y="4401431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Imm16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B65B6173-33C4-49E4-831B-130BC749E197}"/>
              </a:ext>
            </a:extLst>
          </p:cNvPr>
          <p:cNvSpPr/>
          <p:nvPr/>
        </p:nvSpPr>
        <p:spPr>
          <a:xfrm flipV="1">
            <a:off x="2906562" y="4695382"/>
            <a:ext cx="350988" cy="412382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FCD5667-2911-40F8-9AF5-2A53342AEEEA}"/>
              </a:ext>
            </a:extLst>
          </p:cNvPr>
          <p:cNvSpPr/>
          <p:nvPr/>
        </p:nvSpPr>
        <p:spPr>
          <a:xfrm>
            <a:off x="3245899" y="4544273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ExtUnit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4E569F5-EB0F-4B66-B87C-E4CFF85E64D4}"/>
              </a:ext>
            </a:extLst>
          </p:cNvPr>
          <p:cNvSpPr/>
          <p:nvPr/>
        </p:nvSpPr>
        <p:spPr>
          <a:xfrm>
            <a:off x="3245899" y="4951771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LuUnit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梯形 75">
            <a:extLst>
              <a:ext uri="{FF2B5EF4-FFF2-40B4-BE49-F238E27FC236}">
                <a16:creationId xmlns:a16="http://schemas.microsoft.com/office/drawing/2014/main" id="{6DBD4354-72AC-48FA-A6E0-FB2538F5F36B}"/>
              </a:ext>
            </a:extLst>
          </p:cNvPr>
          <p:cNvSpPr/>
          <p:nvPr/>
        </p:nvSpPr>
        <p:spPr>
          <a:xfrm rot="5400000">
            <a:off x="3826952" y="4794308"/>
            <a:ext cx="755380" cy="192983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48A00C5-0959-4DA7-B257-B784711F6C6B}"/>
              </a:ext>
            </a:extLst>
          </p:cNvPr>
          <p:cNvCxnSpPr>
            <a:cxnSpLocks/>
          </p:cNvCxnSpPr>
          <p:nvPr/>
        </p:nvCxnSpPr>
        <p:spPr>
          <a:xfrm>
            <a:off x="3915166" y="4702635"/>
            <a:ext cx="192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8F9D501-DA6F-40D3-A2AA-0C70A31652AD}"/>
              </a:ext>
            </a:extLst>
          </p:cNvPr>
          <p:cNvCxnSpPr>
            <a:cxnSpLocks/>
          </p:cNvCxnSpPr>
          <p:nvPr/>
        </p:nvCxnSpPr>
        <p:spPr>
          <a:xfrm>
            <a:off x="3915166" y="5107764"/>
            <a:ext cx="192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8DBE5FFD-4CA9-4855-A1C9-5631DD530244}"/>
              </a:ext>
            </a:extLst>
          </p:cNvPr>
          <p:cNvSpPr txBox="1"/>
          <p:nvPr/>
        </p:nvSpPr>
        <p:spPr>
          <a:xfrm>
            <a:off x="4056635" y="456413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006C73C-F2BD-47E7-B76E-CDCFBBA5F34F}"/>
              </a:ext>
            </a:extLst>
          </p:cNvPr>
          <p:cNvSpPr txBox="1"/>
          <p:nvPr/>
        </p:nvSpPr>
        <p:spPr>
          <a:xfrm>
            <a:off x="4056635" y="495041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D74003D-9B38-4E41-9A7B-901EC5860199}"/>
              </a:ext>
            </a:extLst>
          </p:cNvPr>
          <p:cNvCxnSpPr>
            <a:cxnSpLocks/>
          </p:cNvCxnSpPr>
          <p:nvPr/>
        </p:nvCxnSpPr>
        <p:spPr>
          <a:xfrm flipV="1">
            <a:off x="4301134" y="4883605"/>
            <a:ext cx="4987564" cy="7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C3BD855-527D-4142-873E-F65C97A9000A}"/>
              </a:ext>
            </a:extLst>
          </p:cNvPr>
          <p:cNvSpPr txBox="1"/>
          <p:nvPr/>
        </p:nvSpPr>
        <p:spPr>
          <a:xfrm>
            <a:off x="4850267" y="4661591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12">
            <a:extLst>
              <a:ext uri="{FF2B5EF4-FFF2-40B4-BE49-F238E27FC236}">
                <a16:creationId xmlns:a16="http://schemas.microsoft.com/office/drawing/2014/main" id="{9DC0FE86-F2C2-42E5-89DB-0163A01EB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23" y="2490110"/>
            <a:ext cx="1966316" cy="17233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18">
            <a:extLst>
              <a:ext uri="{FF2B5EF4-FFF2-40B4-BE49-F238E27FC236}">
                <a16:creationId xmlns:a16="http://schemas.microsoft.com/office/drawing/2014/main" id="{029D3AB2-D3B0-4637-91E9-1DBCABC82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164" y="2490110"/>
            <a:ext cx="824234" cy="52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88" name="Text Box 17">
            <a:extLst>
              <a:ext uri="{FF2B5EF4-FFF2-40B4-BE49-F238E27FC236}">
                <a16:creationId xmlns:a16="http://schemas.microsoft.com/office/drawing/2014/main" id="{060B0EC2-36AD-44A2-8B17-624CEA05C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636" y="2896833"/>
            <a:ext cx="817822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Box 17">
            <a:extLst>
              <a:ext uri="{FF2B5EF4-FFF2-40B4-BE49-F238E27FC236}">
                <a16:creationId xmlns:a16="http://schemas.microsoft.com/office/drawing/2014/main" id="{333F1BA7-E2F8-4C55-A7A2-4C90C881A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056" y="3169857"/>
            <a:ext cx="80980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ReadSrcB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 Box 17">
            <a:extLst>
              <a:ext uri="{FF2B5EF4-FFF2-40B4-BE49-F238E27FC236}">
                <a16:creationId xmlns:a16="http://schemas.microsoft.com/office/drawing/2014/main" id="{BCF2D285-9346-4500-A635-6136C6A72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492" y="3705132"/>
            <a:ext cx="65777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WrDest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 Box 17">
            <a:extLst>
              <a:ext uri="{FF2B5EF4-FFF2-40B4-BE49-F238E27FC236}">
                <a16:creationId xmlns:a16="http://schemas.microsoft.com/office/drawing/2014/main" id="{640BFB94-5B14-4EAF-8B1D-FDED2162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3418444"/>
            <a:ext cx="547171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等腰三角形 91">
            <a:extLst>
              <a:ext uri="{FF2B5EF4-FFF2-40B4-BE49-F238E27FC236}">
                <a16:creationId xmlns:a16="http://schemas.microsoft.com/office/drawing/2014/main" id="{085C3E24-A656-4B13-BC0D-4FE0A216F0AA}"/>
              </a:ext>
            </a:extLst>
          </p:cNvPr>
          <p:cNvSpPr/>
          <p:nvPr/>
        </p:nvSpPr>
        <p:spPr>
          <a:xfrm rot="16200000" flipH="1">
            <a:off x="4693628" y="4076350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8DE03FC4-A891-446B-AAEF-B6DB23A2AA21}"/>
              </a:ext>
            </a:extLst>
          </p:cNvPr>
          <p:cNvSpPr/>
          <p:nvPr/>
        </p:nvSpPr>
        <p:spPr>
          <a:xfrm rot="16200000" flipH="1">
            <a:off x="4693628" y="3808477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>
            <a:extLst>
              <a:ext uri="{FF2B5EF4-FFF2-40B4-BE49-F238E27FC236}">
                <a16:creationId xmlns:a16="http://schemas.microsoft.com/office/drawing/2014/main" id="{3491603D-8DEA-4D7B-A9FB-EFEE1E3C6A83}"/>
              </a:ext>
            </a:extLst>
          </p:cNvPr>
          <p:cNvSpPr/>
          <p:nvPr/>
        </p:nvSpPr>
        <p:spPr>
          <a:xfrm rot="16200000" flipH="1">
            <a:off x="4698489" y="3527118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 Box 17">
            <a:extLst>
              <a:ext uri="{FF2B5EF4-FFF2-40B4-BE49-F238E27FC236}">
                <a16:creationId xmlns:a16="http://schemas.microsoft.com/office/drawing/2014/main" id="{B98999C9-3F9E-4915-9C0E-8151CE268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658" y="3963384"/>
            <a:ext cx="66739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WrData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 Box 17">
            <a:extLst>
              <a:ext uri="{FF2B5EF4-FFF2-40B4-BE49-F238E27FC236}">
                <a16:creationId xmlns:a16="http://schemas.microsoft.com/office/drawing/2014/main" id="{0D8C0CD5-770A-4FAC-B4F2-F81972482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089" y="2896834"/>
            <a:ext cx="82583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DataBusA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 Box 17">
            <a:extLst>
              <a:ext uri="{FF2B5EF4-FFF2-40B4-BE49-F238E27FC236}">
                <a16:creationId xmlns:a16="http://schemas.microsoft.com/office/drawing/2014/main" id="{B36B525E-C0C7-4E58-8172-14EEA029F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480" y="3170818"/>
            <a:ext cx="817822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DataBusB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31299B3-0CF8-4651-9631-CE7D0F631CFD}"/>
              </a:ext>
            </a:extLst>
          </p:cNvPr>
          <p:cNvCxnSpPr>
            <a:cxnSpLocks/>
          </p:cNvCxnSpPr>
          <p:nvPr/>
        </p:nvCxnSpPr>
        <p:spPr>
          <a:xfrm flipV="1">
            <a:off x="2472177" y="3325505"/>
            <a:ext cx="372903" cy="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5B2F7263-4E62-4EB6-91E2-D16F689DC825}"/>
              </a:ext>
            </a:extLst>
          </p:cNvPr>
          <p:cNvCxnSpPr>
            <a:cxnSpLocks/>
          </p:cNvCxnSpPr>
          <p:nvPr/>
        </p:nvCxnSpPr>
        <p:spPr>
          <a:xfrm flipV="1">
            <a:off x="4813300" y="2305050"/>
            <a:ext cx="1606550" cy="730250"/>
          </a:xfrm>
          <a:prstGeom prst="bentConnector3">
            <a:avLst>
              <a:gd name="adj1" fmla="val 849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C8EBDA50-ED8A-4D7D-AEF7-EB4E9479C649}"/>
              </a:ext>
            </a:extLst>
          </p:cNvPr>
          <p:cNvCxnSpPr>
            <a:cxnSpLocks/>
          </p:cNvCxnSpPr>
          <p:nvPr/>
        </p:nvCxnSpPr>
        <p:spPr>
          <a:xfrm>
            <a:off x="4813300" y="3305402"/>
            <a:ext cx="1600200" cy="631598"/>
          </a:xfrm>
          <a:prstGeom prst="bentConnector3">
            <a:avLst>
              <a:gd name="adj1" fmla="val 793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剪去左右顶角 148">
            <a:extLst>
              <a:ext uri="{FF2B5EF4-FFF2-40B4-BE49-F238E27FC236}">
                <a16:creationId xmlns:a16="http://schemas.microsoft.com/office/drawing/2014/main" id="{E03BFE58-3467-4678-B268-1C1C6330A961}"/>
              </a:ext>
            </a:extLst>
          </p:cNvPr>
          <p:cNvSpPr/>
          <p:nvPr/>
        </p:nvSpPr>
        <p:spPr>
          <a:xfrm rot="5400000">
            <a:off x="6071130" y="2434577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8" name="矩形: 剪去左右顶角 157">
            <a:extLst>
              <a:ext uri="{FF2B5EF4-FFF2-40B4-BE49-F238E27FC236}">
                <a16:creationId xmlns:a16="http://schemas.microsoft.com/office/drawing/2014/main" id="{7AD65EB3-DCFD-48B9-BCAB-DA9405EBFBCC}"/>
              </a:ext>
            </a:extLst>
          </p:cNvPr>
          <p:cNvSpPr/>
          <p:nvPr/>
        </p:nvSpPr>
        <p:spPr>
          <a:xfrm rot="5400000">
            <a:off x="6074799" y="2666858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9" name="矩形: 剪去左右顶角 158">
            <a:extLst>
              <a:ext uri="{FF2B5EF4-FFF2-40B4-BE49-F238E27FC236}">
                <a16:creationId xmlns:a16="http://schemas.microsoft.com/office/drawing/2014/main" id="{356CF6D5-DA6C-4EAF-99BC-42E95A82DE16}"/>
              </a:ext>
            </a:extLst>
          </p:cNvPr>
          <p:cNvSpPr/>
          <p:nvPr/>
        </p:nvSpPr>
        <p:spPr>
          <a:xfrm rot="5400000">
            <a:off x="5950431" y="289134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E1C57A9-FA62-4960-BE70-9F2A80A54AE7}"/>
              </a:ext>
            </a:extLst>
          </p:cNvPr>
          <p:cNvSpPr txBox="1"/>
          <p:nvPr/>
        </p:nvSpPr>
        <p:spPr>
          <a:xfrm>
            <a:off x="4901193" y="2401453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649A56A-952C-4BC4-ACE7-92AC4DAD4828}"/>
              </a:ext>
            </a:extLst>
          </p:cNvPr>
          <p:cNvSpPr txBox="1"/>
          <p:nvPr/>
        </p:nvSpPr>
        <p:spPr>
          <a:xfrm>
            <a:off x="4908759" y="2847850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5E504182-EC39-4294-B69D-3F6A77B31031}"/>
              </a:ext>
            </a:extLst>
          </p:cNvPr>
          <p:cNvCxnSpPr>
            <a:cxnSpLocks/>
          </p:cNvCxnSpPr>
          <p:nvPr/>
        </p:nvCxnSpPr>
        <p:spPr>
          <a:xfrm>
            <a:off x="6197114" y="2513802"/>
            <a:ext cx="235436" cy="7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6BD8FB4-E0EC-4DB4-8015-31D978D5C652}"/>
              </a:ext>
            </a:extLst>
          </p:cNvPr>
          <p:cNvCxnSpPr>
            <a:cxnSpLocks/>
          </p:cNvCxnSpPr>
          <p:nvPr/>
        </p:nvCxnSpPr>
        <p:spPr>
          <a:xfrm>
            <a:off x="6190764" y="2749135"/>
            <a:ext cx="235436" cy="798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0EA3D060-86FE-462C-BB5D-B0EE78DDAEEA}"/>
              </a:ext>
            </a:extLst>
          </p:cNvPr>
          <p:cNvSpPr/>
          <p:nvPr/>
        </p:nvSpPr>
        <p:spPr>
          <a:xfrm>
            <a:off x="6255588" y="2757620"/>
            <a:ext cx="163471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117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670050">
                <a:moveTo>
                  <a:pt x="1170" y="0"/>
                </a:moveTo>
                <a:cubicBezTo>
                  <a:pt x="-947" y="556683"/>
                  <a:pt x="2117" y="1113367"/>
                  <a:pt x="0" y="1670050"/>
                </a:cubicBezTo>
                <a:lnTo>
                  <a:pt x="133350" y="167005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D12E5653-0477-41C0-B7FD-2690E28A0B04}"/>
              </a:ext>
            </a:extLst>
          </p:cNvPr>
          <p:cNvCxnSpPr>
            <a:cxnSpLocks/>
            <a:stCxn id="159" idx="3"/>
          </p:cNvCxnSpPr>
          <p:nvPr/>
        </p:nvCxnSpPr>
        <p:spPr>
          <a:xfrm flipV="1">
            <a:off x="6092434" y="2974757"/>
            <a:ext cx="340116" cy="144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37DBC1B4-B67F-443B-972E-F27BBAA8CE9F}"/>
              </a:ext>
            </a:extLst>
          </p:cNvPr>
          <p:cNvSpPr/>
          <p:nvPr/>
        </p:nvSpPr>
        <p:spPr>
          <a:xfrm>
            <a:off x="6161865" y="2968650"/>
            <a:ext cx="264335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060A2941-A79B-4A9D-B79F-84B251B9EBB0}"/>
              </a:ext>
            </a:extLst>
          </p:cNvPr>
          <p:cNvGrpSpPr/>
          <p:nvPr/>
        </p:nvGrpSpPr>
        <p:grpSpPr>
          <a:xfrm>
            <a:off x="6103677" y="1639514"/>
            <a:ext cx="1078698" cy="3125645"/>
            <a:chOff x="5708512" y="1656769"/>
            <a:chExt cx="1078698" cy="3125645"/>
          </a:xfrm>
        </p:grpSpPr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A4ABC5F0-A730-4E28-BA21-A83D36908456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>
              <a:off x="6149898" y="2017931"/>
              <a:ext cx="1" cy="21017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梯形 107">
              <a:extLst>
                <a:ext uri="{FF2B5EF4-FFF2-40B4-BE49-F238E27FC236}">
                  <a16:creationId xmlns:a16="http://schemas.microsoft.com/office/drawing/2014/main" id="{AFDFEA96-833B-44EE-A673-58BA08CB30B7}"/>
                </a:ext>
              </a:extLst>
            </p:cNvPr>
            <p:cNvSpPr/>
            <p:nvPr/>
          </p:nvSpPr>
          <p:spPr>
            <a:xfrm rot="5400000">
              <a:off x="5621645" y="2492635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矩形: 剪去左右顶角 109">
              <a:extLst>
                <a:ext uri="{FF2B5EF4-FFF2-40B4-BE49-F238E27FC236}">
                  <a16:creationId xmlns:a16="http://schemas.microsoft.com/office/drawing/2014/main" id="{997ECEE5-8076-4503-A6F5-05DC9508E43A}"/>
                </a:ext>
              </a:extLst>
            </p:cNvPr>
            <p:cNvSpPr/>
            <p:nvPr/>
          </p:nvSpPr>
          <p:spPr>
            <a:xfrm rot="10800000">
              <a:off x="6092751" y="193474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C103D496-783E-4237-B798-26121E2CE712}"/>
                </a:ext>
              </a:extLst>
            </p:cNvPr>
            <p:cNvSpPr txBox="1"/>
            <p:nvPr/>
          </p:nvSpPr>
          <p:spPr>
            <a:xfrm>
              <a:off x="5708512" y="1656769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梯形 117">
              <a:extLst>
                <a:ext uri="{FF2B5EF4-FFF2-40B4-BE49-F238E27FC236}">
                  <a16:creationId xmlns:a16="http://schemas.microsoft.com/office/drawing/2014/main" id="{D128EC9E-E85B-49FA-9AE9-C52A77A23FF0}"/>
                </a:ext>
              </a:extLst>
            </p:cNvPr>
            <p:cNvSpPr/>
            <p:nvPr/>
          </p:nvSpPr>
          <p:spPr>
            <a:xfrm rot="5400000">
              <a:off x="5623748" y="4128156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矩形: 剪去左右顶角 118">
              <a:extLst>
                <a:ext uri="{FF2B5EF4-FFF2-40B4-BE49-F238E27FC236}">
                  <a16:creationId xmlns:a16="http://schemas.microsoft.com/office/drawing/2014/main" id="{E258A9E8-8856-412B-B61C-A471F2C64205}"/>
                </a:ext>
              </a:extLst>
            </p:cNvPr>
            <p:cNvSpPr/>
            <p:nvPr/>
          </p:nvSpPr>
          <p:spPr>
            <a:xfrm rot="10800000">
              <a:off x="6094854" y="341751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30E7E9B-B0A7-409C-8228-5CBD5BE1C124}"/>
                </a:ext>
              </a:extLst>
            </p:cNvPr>
            <p:cNvCxnSpPr>
              <a:cxnSpLocks/>
              <a:stCxn id="119" idx="3"/>
              <a:endCxn id="118" idx="1"/>
            </p:cNvCxnSpPr>
            <p:nvPr/>
          </p:nvCxnSpPr>
          <p:spPr>
            <a:xfrm>
              <a:off x="6152001" y="3587228"/>
              <a:ext cx="1" cy="276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32BF5157-588D-42B4-8869-7A09CA1854CE}"/>
                </a:ext>
              </a:extLst>
            </p:cNvPr>
            <p:cNvSpPr txBox="1"/>
            <p:nvPr/>
          </p:nvSpPr>
          <p:spPr>
            <a:xfrm>
              <a:off x="5984331" y="217591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59DA0B54-252B-4884-B787-C9B0D7CEFC71}"/>
                </a:ext>
              </a:extLst>
            </p:cNvPr>
            <p:cNvSpPr txBox="1"/>
            <p:nvPr/>
          </p:nvSpPr>
          <p:spPr>
            <a:xfrm>
              <a:off x="5984331" y="239818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5885F73A-5D9D-4D02-A0CD-DEF29C83DF35}"/>
                </a:ext>
              </a:extLst>
            </p:cNvPr>
            <p:cNvSpPr txBox="1"/>
            <p:nvPr/>
          </p:nvSpPr>
          <p:spPr>
            <a:xfrm>
              <a:off x="5984331" y="262070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DC275B5F-5EFD-4E21-9E3F-F3086B75F532}"/>
                </a:ext>
              </a:extLst>
            </p:cNvPr>
            <p:cNvSpPr txBox="1"/>
            <p:nvPr/>
          </p:nvSpPr>
          <p:spPr>
            <a:xfrm>
              <a:off x="5984331" y="283696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73438C3-1A06-441C-B595-7941F7CA28C1}"/>
                </a:ext>
              </a:extLst>
            </p:cNvPr>
            <p:cNvSpPr txBox="1"/>
            <p:nvPr/>
          </p:nvSpPr>
          <p:spPr>
            <a:xfrm>
              <a:off x="5975590" y="380480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AD8F1A8E-7863-4A2A-9D49-C59C7E9A298E}"/>
                </a:ext>
              </a:extLst>
            </p:cNvPr>
            <p:cNvSpPr txBox="1"/>
            <p:nvPr/>
          </p:nvSpPr>
          <p:spPr>
            <a:xfrm>
              <a:off x="5975590" y="402708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E5DFABE-326A-4684-8F75-6C3DC4B5788B}"/>
                </a:ext>
              </a:extLst>
            </p:cNvPr>
            <p:cNvSpPr txBox="1"/>
            <p:nvPr/>
          </p:nvSpPr>
          <p:spPr>
            <a:xfrm>
              <a:off x="5975590" y="4249602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73011B36-2CA8-4C03-97BA-348E1531558A}"/>
                </a:ext>
              </a:extLst>
            </p:cNvPr>
            <p:cNvSpPr txBox="1"/>
            <p:nvPr/>
          </p:nvSpPr>
          <p:spPr>
            <a:xfrm>
              <a:off x="5975590" y="446585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BB196AEA-D29C-4DC2-B649-9FAFA989592E}"/>
                </a:ext>
              </a:extLst>
            </p:cNvPr>
            <p:cNvSpPr txBox="1"/>
            <p:nvPr/>
          </p:nvSpPr>
          <p:spPr>
            <a:xfrm>
              <a:off x="5708513" y="3158114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BranchSrcB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BF9AA307-751D-4A21-8BF4-687201A51501}"/>
              </a:ext>
            </a:extLst>
          </p:cNvPr>
          <p:cNvSpPr/>
          <p:nvPr/>
        </p:nvSpPr>
        <p:spPr>
          <a:xfrm flipV="1">
            <a:off x="6687975" y="2604490"/>
            <a:ext cx="616478" cy="442120"/>
          </a:xfrm>
          <a:custGeom>
            <a:avLst/>
            <a:gdLst>
              <a:gd name="connsiteX0" fmla="*/ 0 w 469900"/>
              <a:gd name="connsiteY0" fmla="*/ 1028700 h 1028700"/>
              <a:gd name="connsiteX1" fmla="*/ 469900 w 469900"/>
              <a:gd name="connsiteY1" fmla="*/ 1028700 h 1028700"/>
              <a:gd name="connsiteX2" fmla="*/ 469900 w 46990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1028700">
                <a:moveTo>
                  <a:pt x="0" y="1028700"/>
                </a:moveTo>
                <a:lnTo>
                  <a:pt x="469900" y="1028700"/>
                </a:lnTo>
                <a:lnTo>
                  <a:pt x="4699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9F0C5B1C-99AE-4E4C-AD73-7810C5C6B2A3}"/>
              </a:ext>
            </a:extLst>
          </p:cNvPr>
          <p:cNvSpPr/>
          <p:nvPr/>
        </p:nvSpPr>
        <p:spPr>
          <a:xfrm>
            <a:off x="6675275" y="3895833"/>
            <a:ext cx="483667" cy="369860"/>
          </a:xfrm>
          <a:custGeom>
            <a:avLst/>
            <a:gdLst>
              <a:gd name="connsiteX0" fmla="*/ 0 w 469900"/>
              <a:gd name="connsiteY0" fmla="*/ 1028700 h 1028700"/>
              <a:gd name="connsiteX1" fmla="*/ 469900 w 469900"/>
              <a:gd name="connsiteY1" fmla="*/ 1028700 h 1028700"/>
              <a:gd name="connsiteX2" fmla="*/ 469900 w 46990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1028700">
                <a:moveTo>
                  <a:pt x="0" y="1028700"/>
                </a:moveTo>
                <a:lnTo>
                  <a:pt x="469900" y="1028700"/>
                </a:lnTo>
                <a:lnTo>
                  <a:pt x="4699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梯形 186">
            <a:extLst>
              <a:ext uri="{FF2B5EF4-FFF2-40B4-BE49-F238E27FC236}">
                <a16:creationId xmlns:a16="http://schemas.microsoft.com/office/drawing/2014/main" id="{5BE6B951-0BC5-4188-904F-B91E4CAB7AA6}"/>
              </a:ext>
            </a:extLst>
          </p:cNvPr>
          <p:cNvSpPr/>
          <p:nvPr/>
        </p:nvSpPr>
        <p:spPr>
          <a:xfrm>
            <a:off x="6970910" y="3736029"/>
            <a:ext cx="628490" cy="179545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7C70F3AE-B23A-4E00-9759-12071106269E}"/>
              </a:ext>
            </a:extLst>
          </p:cNvPr>
          <p:cNvCxnSpPr>
            <a:cxnSpLocks/>
          </p:cNvCxnSpPr>
          <p:nvPr/>
        </p:nvCxnSpPr>
        <p:spPr>
          <a:xfrm flipV="1">
            <a:off x="7411364" y="3895833"/>
            <a:ext cx="0" cy="193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99CF68EA-E21C-4CA9-A5AA-8012C94201F4}"/>
              </a:ext>
            </a:extLst>
          </p:cNvPr>
          <p:cNvSpPr txBox="1"/>
          <p:nvPr/>
        </p:nvSpPr>
        <p:spPr>
          <a:xfrm>
            <a:off x="7158944" y="4055731"/>
            <a:ext cx="58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32’b0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AC33375E-C965-4BAE-AE67-966FC06637A0}"/>
              </a:ext>
            </a:extLst>
          </p:cNvPr>
          <p:cNvCxnSpPr>
            <a:cxnSpLocks/>
          </p:cNvCxnSpPr>
          <p:nvPr/>
        </p:nvCxnSpPr>
        <p:spPr>
          <a:xfrm flipV="1">
            <a:off x="7284323" y="3473691"/>
            <a:ext cx="0" cy="243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流程图: 终止 192">
            <a:extLst>
              <a:ext uri="{FF2B5EF4-FFF2-40B4-BE49-F238E27FC236}">
                <a16:creationId xmlns:a16="http://schemas.microsoft.com/office/drawing/2014/main" id="{A660BA9F-A24F-448C-BD02-3F6D5A6E7797}"/>
              </a:ext>
            </a:extLst>
          </p:cNvPr>
          <p:cNvSpPr/>
          <p:nvPr/>
        </p:nvSpPr>
        <p:spPr>
          <a:xfrm>
            <a:off x="7012652" y="3051858"/>
            <a:ext cx="948667" cy="42104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BranchCond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SelectUnit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7F69B5C9-815A-42C0-852B-3E9173FC10F4}"/>
              </a:ext>
            </a:extLst>
          </p:cNvPr>
          <p:cNvGrpSpPr/>
          <p:nvPr/>
        </p:nvGrpSpPr>
        <p:grpSpPr>
          <a:xfrm rot="5400000">
            <a:off x="8048305" y="3131089"/>
            <a:ext cx="114295" cy="278319"/>
            <a:chOff x="7297069" y="662184"/>
            <a:chExt cx="114295" cy="278319"/>
          </a:xfrm>
        </p:grpSpPr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D116E708-72F4-43C4-9B04-471FB40FC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3300" y="723900"/>
              <a:ext cx="917" cy="2166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: 剪去左右顶角 195">
              <a:extLst>
                <a:ext uri="{FF2B5EF4-FFF2-40B4-BE49-F238E27FC236}">
                  <a16:creationId xmlns:a16="http://schemas.microsoft.com/office/drawing/2014/main" id="{6EC973EA-B965-4191-8673-1E3E839B8F26}"/>
                </a:ext>
              </a:extLst>
            </p:cNvPr>
            <p:cNvSpPr/>
            <p:nvPr/>
          </p:nvSpPr>
          <p:spPr>
            <a:xfrm>
              <a:off x="7297069" y="66218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0" name="文本框 199">
            <a:extLst>
              <a:ext uri="{FF2B5EF4-FFF2-40B4-BE49-F238E27FC236}">
                <a16:creationId xmlns:a16="http://schemas.microsoft.com/office/drawing/2014/main" id="{1DA1E75A-7D51-4158-A390-38846BC26A99}"/>
              </a:ext>
            </a:extLst>
          </p:cNvPr>
          <p:cNvSpPr txBox="1"/>
          <p:nvPr/>
        </p:nvSpPr>
        <p:spPr>
          <a:xfrm>
            <a:off x="8159757" y="3016323"/>
            <a:ext cx="67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EA1D3565-A0E3-4F45-A166-13D674A4B7F2}"/>
              </a:ext>
            </a:extLst>
          </p:cNvPr>
          <p:cNvCxnSpPr>
            <a:cxnSpLocks/>
          </p:cNvCxnSpPr>
          <p:nvPr/>
        </p:nvCxnSpPr>
        <p:spPr>
          <a:xfrm flipV="1">
            <a:off x="6687975" y="2601383"/>
            <a:ext cx="2600723" cy="3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AE16361F-1075-42C1-A7CF-C6A450156B2D}"/>
              </a:ext>
            </a:extLst>
          </p:cNvPr>
          <p:cNvCxnSpPr>
            <a:cxnSpLocks/>
          </p:cNvCxnSpPr>
          <p:nvPr/>
        </p:nvCxnSpPr>
        <p:spPr>
          <a:xfrm flipV="1">
            <a:off x="6678504" y="4243745"/>
            <a:ext cx="2610194" cy="19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46217177-BCFE-4AC5-AB88-EA5757EDEC3F}"/>
              </a:ext>
            </a:extLst>
          </p:cNvPr>
          <p:cNvSpPr/>
          <p:nvPr/>
        </p:nvSpPr>
        <p:spPr>
          <a:xfrm flipV="1">
            <a:off x="2519433" y="1644650"/>
            <a:ext cx="585570" cy="1677584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C2676F34-0D47-4840-A63B-F32C3FAA8EBF}"/>
              </a:ext>
            </a:extLst>
          </p:cNvPr>
          <p:cNvCxnSpPr>
            <a:cxnSpLocks/>
          </p:cNvCxnSpPr>
          <p:nvPr/>
        </p:nvCxnSpPr>
        <p:spPr>
          <a:xfrm flipV="1">
            <a:off x="2472178" y="1424350"/>
            <a:ext cx="62819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BE07249-CBB6-4057-AC24-DB82B10FCB66}"/>
              </a:ext>
            </a:extLst>
          </p:cNvPr>
          <p:cNvCxnSpPr>
            <a:cxnSpLocks/>
          </p:cNvCxnSpPr>
          <p:nvPr/>
        </p:nvCxnSpPr>
        <p:spPr>
          <a:xfrm flipV="1">
            <a:off x="2471897" y="3035300"/>
            <a:ext cx="372903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F6354FA-7647-484C-BDB9-9EFB4330221D}"/>
              </a:ext>
            </a:extLst>
          </p:cNvPr>
          <p:cNvSpPr txBox="1"/>
          <p:nvPr/>
        </p:nvSpPr>
        <p:spPr>
          <a:xfrm>
            <a:off x="7669979" y="2327008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377A569B-FDDA-4E6B-92B8-6099F7FF3243}"/>
              </a:ext>
            </a:extLst>
          </p:cNvPr>
          <p:cNvSpPr txBox="1"/>
          <p:nvPr/>
        </p:nvSpPr>
        <p:spPr>
          <a:xfrm>
            <a:off x="7566105" y="3999927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梯形 216">
            <a:extLst>
              <a:ext uri="{FF2B5EF4-FFF2-40B4-BE49-F238E27FC236}">
                <a16:creationId xmlns:a16="http://schemas.microsoft.com/office/drawing/2014/main" id="{5DE00EFC-B261-4A22-99C7-D6DF269B452D}"/>
              </a:ext>
            </a:extLst>
          </p:cNvPr>
          <p:cNvSpPr/>
          <p:nvPr/>
        </p:nvSpPr>
        <p:spPr>
          <a:xfrm rot="5400000">
            <a:off x="2819173" y="1585971"/>
            <a:ext cx="755380" cy="192983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D9ECC42D-9EA3-4EFA-ACAF-1A4DB850E716}"/>
              </a:ext>
            </a:extLst>
          </p:cNvPr>
          <p:cNvCxnSpPr>
            <a:cxnSpLocks/>
          </p:cNvCxnSpPr>
          <p:nvPr/>
        </p:nvCxnSpPr>
        <p:spPr>
          <a:xfrm>
            <a:off x="2875511" y="1857216"/>
            <a:ext cx="2248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130B5A4F-178D-4405-9B67-50D5EED65CA3}"/>
              </a:ext>
            </a:extLst>
          </p:cNvPr>
          <p:cNvSpPr txBox="1"/>
          <p:nvPr/>
        </p:nvSpPr>
        <p:spPr>
          <a:xfrm>
            <a:off x="2613115" y="1196726"/>
            <a:ext cx="390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BFFB4B93-A54D-44E4-8453-F73FD49ADFC5}"/>
              </a:ext>
            </a:extLst>
          </p:cNvPr>
          <p:cNvSpPr txBox="1"/>
          <p:nvPr/>
        </p:nvSpPr>
        <p:spPr>
          <a:xfrm>
            <a:off x="3034889" y="1285847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B6F0BCDB-C5BB-45B7-94D7-DA3A34705113}"/>
              </a:ext>
            </a:extLst>
          </p:cNvPr>
          <p:cNvSpPr txBox="1"/>
          <p:nvPr/>
        </p:nvSpPr>
        <p:spPr>
          <a:xfrm>
            <a:off x="3034889" y="1508124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82372B96-1D71-42A2-9C72-FDE717EA245C}"/>
              </a:ext>
            </a:extLst>
          </p:cNvPr>
          <p:cNvSpPr txBox="1"/>
          <p:nvPr/>
        </p:nvSpPr>
        <p:spPr>
          <a:xfrm>
            <a:off x="3034889" y="1730641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85AF8DA3-6DEB-4DCF-8A99-4A09E2E12C50}"/>
              </a:ext>
            </a:extLst>
          </p:cNvPr>
          <p:cNvSpPr txBox="1"/>
          <p:nvPr/>
        </p:nvSpPr>
        <p:spPr>
          <a:xfrm>
            <a:off x="3552632" y="1055442"/>
            <a:ext cx="5571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5’d26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1937CA0D-75DC-4855-AA86-D5664E1600CD}"/>
              </a:ext>
            </a:extLst>
          </p:cNvPr>
          <p:cNvCxnSpPr>
            <a:cxnSpLocks/>
            <a:endCxn id="234" idx="1"/>
          </p:cNvCxnSpPr>
          <p:nvPr/>
        </p:nvCxnSpPr>
        <p:spPr>
          <a:xfrm flipV="1">
            <a:off x="3275711" y="1420512"/>
            <a:ext cx="1058523" cy="2325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D9D9E13F-FA63-42EF-A10F-97FECB263569}"/>
              </a:ext>
            </a:extLst>
          </p:cNvPr>
          <p:cNvCxnSpPr>
            <a:cxnSpLocks/>
            <a:stCxn id="225" idx="0"/>
          </p:cNvCxnSpPr>
          <p:nvPr/>
        </p:nvCxnSpPr>
        <p:spPr>
          <a:xfrm flipV="1">
            <a:off x="4596487" y="1288586"/>
            <a:ext cx="4692211" cy="25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A4DC091A-AE39-4ABC-BB23-41A791CB5EDB}"/>
              </a:ext>
            </a:extLst>
          </p:cNvPr>
          <p:cNvSpPr txBox="1"/>
          <p:nvPr/>
        </p:nvSpPr>
        <p:spPr>
          <a:xfrm>
            <a:off x="7924684" y="1029593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EB6201EB-2DAF-434F-B76F-A395396C8CCC}"/>
              </a:ext>
            </a:extLst>
          </p:cNvPr>
          <p:cNvSpPr txBox="1"/>
          <p:nvPr/>
        </p:nvSpPr>
        <p:spPr>
          <a:xfrm>
            <a:off x="2438400" y="266512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63EF4071-26E5-46FF-80AD-74F3AFAD7082}"/>
              </a:ext>
            </a:extLst>
          </p:cNvPr>
          <p:cNvCxnSpPr>
            <a:cxnSpLocks/>
          </p:cNvCxnSpPr>
          <p:nvPr/>
        </p:nvCxnSpPr>
        <p:spPr>
          <a:xfrm>
            <a:off x="2476499" y="550361"/>
            <a:ext cx="781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流程图: 终止 251">
            <a:extLst>
              <a:ext uri="{FF2B5EF4-FFF2-40B4-BE49-F238E27FC236}">
                <a16:creationId xmlns:a16="http://schemas.microsoft.com/office/drawing/2014/main" id="{B907DBBA-2885-43F7-97F3-566209BBF2D1}"/>
              </a:ext>
            </a:extLst>
          </p:cNvPr>
          <p:cNvSpPr/>
          <p:nvPr/>
        </p:nvSpPr>
        <p:spPr>
          <a:xfrm>
            <a:off x="3261310" y="80743"/>
            <a:ext cx="1039824" cy="853473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F7A7C0B3-EA3E-473F-9D0B-132776596362}"/>
              </a:ext>
            </a:extLst>
          </p:cNvPr>
          <p:cNvCxnSpPr>
            <a:cxnSpLocks/>
          </p:cNvCxnSpPr>
          <p:nvPr/>
        </p:nvCxnSpPr>
        <p:spPr>
          <a:xfrm flipV="1">
            <a:off x="4292105" y="340446"/>
            <a:ext cx="4978895" cy="5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>
            <a:extLst>
              <a:ext uri="{FF2B5EF4-FFF2-40B4-BE49-F238E27FC236}">
                <a16:creationId xmlns:a16="http://schemas.microsoft.com/office/drawing/2014/main" id="{E1DD2A6A-328A-4178-B1F8-22B0C695BC89}"/>
              </a:ext>
            </a:extLst>
          </p:cNvPr>
          <p:cNvSpPr txBox="1"/>
          <p:nvPr/>
        </p:nvSpPr>
        <p:spPr>
          <a:xfrm>
            <a:off x="4301134" y="67152"/>
            <a:ext cx="519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ALUSrc1, ALUSrc2,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054E15D-AF28-4501-99B6-A3D9246CBFB3}"/>
              </a:ext>
            </a:extLst>
          </p:cNvPr>
          <p:cNvSpPr txBox="1"/>
          <p:nvPr/>
        </p:nvSpPr>
        <p:spPr>
          <a:xfrm>
            <a:off x="5434785" y="644809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FB417C88-D151-45F4-B57F-082909FB1F6C}"/>
              </a:ext>
            </a:extLst>
          </p:cNvPr>
          <p:cNvCxnSpPr>
            <a:cxnSpLocks/>
          </p:cNvCxnSpPr>
          <p:nvPr/>
        </p:nvCxnSpPr>
        <p:spPr>
          <a:xfrm>
            <a:off x="4241800" y="788375"/>
            <a:ext cx="1139407" cy="575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: 剪去左右顶角 264">
            <a:extLst>
              <a:ext uri="{FF2B5EF4-FFF2-40B4-BE49-F238E27FC236}">
                <a16:creationId xmlns:a16="http://schemas.microsoft.com/office/drawing/2014/main" id="{1870E3C2-5ACE-4DD0-8D55-88BD8EE1B769}"/>
              </a:ext>
            </a:extLst>
          </p:cNvPr>
          <p:cNvSpPr/>
          <p:nvPr/>
        </p:nvSpPr>
        <p:spPr>
          <a:xfrm rot="5400000">
            <a:off x="5286566" y="69000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CAE925C3-F2C7-45B9-B02C-57AF605DFE59}"/>
              </a:ext>
            </a:extLst>
          </p:cNvPr>
          <p:cNvSpPr txBox="1"/>
          <p:nvPr/>
        </p:nvSpPr>
        <p:spPr>
          <a:xfrm>
            <a:off x="8010706" y="460179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矩形: 剪去左右顶角 267">
            <a:extLst>
              <a:ext uri="{FF2B5EF4-FFF2-40B4-BE49-F238E27FC236}">
                <a16:creationId xmlns:a16="http://schemas.microsoft.com/office/drawing/2014/main" id="{49D95C81-AC26-4627-BC3A-9B28A5567391}"/>
              </a:ext>
            </a:extLst>
          </p:cNvPr>
          <p:cNvSpPr/>
          <p:nvPr/>
        </p:nvSpPr>
        <p:spPr>
          <a:xfrm rot="5400000">
            <a:off x="7847532" y="52589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818D8073-BE9C-45C2-A72C-0A872A979A33}"/>
              </a:ext>
            </a:extLst>
          </p:cNvPr>
          <p:cNvCxnSpPr>
            <a:cxnSpLocks/>
          </p:cNvCxnSpPr>
          <p:nvPr/>
        </p:nvCxnSpPr>
        <p:spPr>
          <a:xfrm>
            <a:off x="4313428" y="477818"/>
            <a:ext cx="2392046" cy="4817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5C83E6E-9F6B-4C04-AB7C-6D1E9F0F7118}"/>
              </a:ext>
            </a:extLst>
          </p:cNvPr>
          <p:cNvSpPr txBox="1"/>
          <p:nvPr/>
        </p:nvSpPr>
        <p:spPr>
          <a:xfrm>
            <a:off x="6655370" y="340028"/>
            <a:ext cx="127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Exception_temp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01EA849D-E051-40F7-8645-4DDC3ADD5C76}"/>
              </a:ext>
            </a:extLst>
          </p:cNvPr>
          <p:cNvSpPr txBox="1"/>
          <p:nvPr/>
        </p:nvSpPr>
        <p:spPr>
          <a:xfrm rot="5400000">
            <a:off x="3269490" y="1934435"/>
            <a:ext cx="60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DA10B28C-9532-4C8C-B7D0-2D46125CD04A}"/>
              </a:ext>
            </a:extLst>
          </p:cNvPr>
          <p:cNvSpPr txBox="1"/>
          <p:nvPr/>
        </p:nvSpPr>
        <p:spPr>
          <a:xfrm rot="5400000">
            <a:off x="4044301" y="1952321"/>
            <a:ext cx="60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E43D6A20-4235-4B3B-8371-93460AA4C985}"/>
              </a:ext>
            </a:extLst>
          </p:cNvPr>
          <p:cNvSpPr/>
          <p:nvPr/>
        </p:nvSpPr>
        <p:spPr>
          <a:xfrm>
            <a:off x="2692400" y="806450"/>
            <a:ext cx="609600" cy="521029"/>
          </a:xfrm>
          <a:custGeom>
            <a:avLst/>
            <a:gdLst>
              <a:gd name="connsiteX0" fmla="*/ 609600 w 609600"/>
              <a:gd name="connsiteY0" fmla="*/ 0 h 565150"/>
              <a:gd name="connsiteX1" fmla="*/ 0 w 609600"/>
              <a:gd name="connsiteY1" fmla="*/ 0 h 565150"/>
              <a:gd name="connsiteX2" fmla="*/ 0 w 609600"/>
              <a:gd name="connsiteY2" fmla="*/ 336550 h 565150"/>
              <a:gd name="connsiteX3" fmla="*/ 488950 w 609600"/>
              <a:gd name="connsiteY3" fmla="*/ 336550 h 565150"/>
              <a:gd name="connsiteX4" fmla="*/ 488950 w 609600"/>
              <a:gd name="connsiteY4" fmla="*/ 56515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565150">
                <a:moveTo>
                  <a:pt x="609600" y="0"/>
                </a:moveTo>
                <a:lnTo>
                  <a:pt x="0" y="0"/>
                </a:lnTo>
                <a:lnTo>
                  <a:pt x="0" y="336550"/>
                </a:lnTo>
                <a:lnTo>
                  <a:pt x="488950" y="336550"/>
                </a:lnTo>
                <a:lnTo>
                  <a:pt x="488950" y="56515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F328C809-6928-4155-9422-9BE4804AAD76}"/>
              </a:ext>
            </a:extLst>
          </p:cNvPr>
          <p:cNvSpPr txBox="1"/>
          <p:nvPr/>
        </p:nvSpPr>
        <p:spPr>
          <a:xfrm>
            <a:off x="2652547" y="587868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9A4FC30-40C6-4FCC-A915-F21F90B88C43}"/>
              </a:ext>
            </a:extLst>
          </p:cNvPr>
          <p:cNvSpPr txBox="1"/>
          <p:nvPr/>
        </p:nvSpPr>
        <p:spPr>
          <a:xfrm>
            <a:off x="4334234" y="1282012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9EE45369-E5D5-46F6-B22E-A98253684ED0}"/>
              </a:ext>
            </a:extLst>
          </p:cNvPr>
          <p:cNvSpPr txBox="1"/>
          <p:nvPr/>
        </p:nvSpPr>
        <p:spPr>
          <a:xfrm>
            <a:off x="4328151" y="1052006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883010DA-DC45-4366-AC99-A4406E9DBF7F}"/>
              </a:ext>
            </a:extLst>
          </p:cNvPr>
          <p:cNvCxnSpPr>
            <a:cxnSpLocks/>
            <a:endCxn id="235" idx="1"/>
          </p:cNvCxnSpPr>
          <p:nvPr/>
        </p:nvCxnSpPr>
        <p:spPr>
          <a:xfrm flipV="1">
            <a:off x="4019550" y="1190506"/>
            <a:ext cx="308601" cy="3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79C7C418-21FA-4DC0-BB2E-B1261C9072C2}"/>
              </a:ext>
            </a:extLst>
          </p:cNvPr>
          <p:cNvSpPr txBox="1"/>
          <p:nvPr/>
        </p:nvSpPr>
        <p:spPr>
          <a:xfrm>
            <a:off x="6413500" y="993265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7CB0D774-2D50-4833-81E8-586BC0BCC852}"/>
              </a:ext>
            </a:extLst>
          </p:cNvPr>
          <p:cNvGrpSpPr/>
          <p:nvPr/>
        </p:nvGrpSpPr>
        <p:grpSpPr>
          <a:xfrm flipH="1">
            <a:off x="5128305" y="805520"/>
            <a:ext cx="1349604" cy="561631"/>
            <a:chOff x="4896986" y="6229217"/>
            <a:chExt cx="1349604" cy="561631"/>
          </a:xfrm>
        </p:grpSpPr>
        <p:pic>
          <p:nvPicPr>
            <p:cNvPr id="313" name="图片 312">
              <a:extLst>
                <a:ext uri="{FF2B5EF4-FFF2-40B4-BE49-F238E27FC236}">
                  <a16:creationId xmlns:a16="http://schemas.microsoft.com/office/drawing/2014/main" id="{ADF7B12E-2886-4AA1-85F4-F6AB2ABA3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256" r="18806"/>
            <a:stretch/>
          </p:blipFill>
          <p:spPr>
            <a:xfrm>
              <a:off x="5713190" y="6229217"/>
              <a:ext cx="533400" cy="561631"/>
            </a:xfrm>
            <a:prstGeom prst="rect">
              <a:avLst/>
            </a:prstGeom>
          </p:spPr>
        </p:pic>
        <p:cxnSp>
          <p:nvCxnSpPr>
            <p:cNvPr id="315" name="直接箭头连接符 314">
              <a:extLst>
                <a:ext uri="{FF2B5EF4-FFF2-40B4-BE49-F238E27FC236}">
                  <a16:creationId xmlns:a16="http://schemas.microsoft.com/office/drawing/2014/main" id="{3E288725-76BB-46FE-93EB-79543906F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3198" y="6439697"/>
              <a:ext cx="433697" cy="656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64E5FA3-BD40-4546-9BF4-29EE140E66CF}"/>
                </a:ext>
              </a:extLst>
            </p:cNvPr>
            <p:cNvGrpSpPr/>
            <p:nvPr/>
          </p:nvGrpSpPr>
          <p:grpSpPr>
            <a:xfrm rot="5400000">
              <a:off x="5284793" y="6122975"/>
              <a:ext cx="114295" cy="889909"/>
              <a:chOff x="653702" y="5337355"/>
              <a:chExt cx="114295" cy="889909"/>
            </a:xfrm>
          </p:grpSpPr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60389841-3AB9-41B5-ACC6-F182274F2ED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30363" y="5715021"/>
                <a:ext cx="758613" cy="32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矩形: 剪去左右顶角 318">
                <a:extLst>
                  <a:ext uri="{FF2B5EF4-FFF2-40B4-BE49-F238E27FC236}">
                    <a16:creationId xmlns:a16="http://schemas.microsoft.com/office/drawing/2014/main" id="{16134827-DE8D-4BD6-BEB1-12BF9E72EAB0}"/>
                  </a:ext>
                </a:extLst>
              </p:cNvPr>
              <p:cNvSpPr/>
              <p:nvPr/>
            </p:nvSpPr>
            <p:spPr>
              <a:xfrm>
                <a:off x="653702" y="605755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47822A27-98F3-4B23-BEEB-3EED3395553E}"/>
              </a:ext>
            </a:extLst>
          </p:cNvPr>
          <p:cNvCxnSpPr>
            <a:cxnSpLocks/>
          </p:cNvCxnSpPr>
          <p:nvPr/>
        </p:nvCxnSpPr>
        <p:spPr>
          <a:xfrm flipH="1" flipV="1">
            <a:off x="4747055" y="1086335"/>
            <a:ext cx="470869" cy="42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D2D4B50F-0BCF-4B36-9353-44251862A9A4}"/>
              </a:ext>
            </a:extLst>
          </p:cNvPr>
          <p:cNvCxnSpPr>
            <a:cxnSpLocks/>
          </p:cNvCxnSpPr>
          <p:nvPr/>
        </p:nvCxnSpPr>
        <p:spPr>
          <a:xfrm flipH="1" flipV="1">
            <a:off x="4484709" y="872875"/>
            <a:ext cx="271580" cy="275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>
            <a:extLst>
              <a:ext uri="{FF2B5EF4-FFF2-40B4-BE49-F238E27FC236}">
                <a16:creationId xmlns:a16="http://schemas.microsoft.com/office/drawing/2014/main" id="{36854806-D7D4-4819-8790-0D131C927F18}"/>
              </a:ext>
            </a:extLst>
          </p:cNvPr>
          <p:cNvCxnSpPr>
            <a:cxnSpLocks/>
          </p:cNvCxnSpPr>
          <p:nvPr/>
        </p:nvCxnSpPr>
        <p:spPr>
          <a:xfrm flipV="1">
            <a:off x="4756289" y="872875"/>
            <a:ext cx="0" cy="2117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7CC7976A-74E8-48E3-B3D1-10FB9A9DF7E3}"/>
              </a:ext>
            </a:extLst>
          </p:cNvPr>
          <p:cNvCxnSpPr>
            <a:cxnSpLocks/>
          </p:cNvCxnSpPr>
          <p:nvPr/>
        </p:nvCxnSpPr>
        <p:spPr>
          <a:xfrm>
            <a:off x="4476750" y="863600"/>
            <a:ext cx="0" cy="2095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0B1EE16A-E884-4BF5-BC8F-B421439FE1B9}"/>
              </a:ext>
            </a:extLst>
          </p:cNvPr>
          <p:cNvCxnSpPr>
            <a:cxnSpLocks/>
          </p:cNvCxnSpPr>
          <p:nvPr/>
        </p:nvCxnSpPr>
        <p:spPr>
          <a:xfrm rot="5400000" flipV="1">
            <a:off x="6239076" y="547483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A46D72D6-A4EB-4F52-BC39-C325EA84F302}"/>
              </a:ext>
            </a:extLst>
          </p:cNvPr>
          <p:cNvCxnSpPr>
            <a:cxnSpLocks/>
          </p:cNvCxnSpPr>
          <p:nvPr/>
        </p:nvCxnSpPr>
        <p:spPr>
          <a:xfrm flipV="1">
            <a:off x="6021697" y="5694460"/>
            <a:ext cx="0" cy="2427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DD681604-A146-46DE-AD53-1B6EBFCE812D}"/>
              </a:ext>
            </a:extLst>
          </p:cNvPr>
          <p:cNvCxnSpPr>
            <a:cxnSpLocks/>
          </p:cNvCxnSpPr>
          <p:nvPr/>
        </p:nvCxnSpPr>
        <p:spPr>
          <a:xfrm>
            <a:off x="5998668" y="5350462"/>
            <a:ext cx="460260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AutoShape 145">
            <a:extLst>
              <a:ext uri="{FF2B5EF4-FFF2-40B4-BE49-F238E27FC236}">
                <a16:creationId xmlns:a16="http://schemas.microsoft.com/office/drawing/2014/main" id="{F7B935B2-47F1-44F7-A5E9-E1FF01275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48" y="5218487"/>
            <a:ext cx="381000" cy="571242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" name="文本框 349">
            <a:extLst>
              <a:ext uri="{FF2B5EF4-FFF2-40B4-BE49-F238E27FC236}">
                <a16:creationId xmlns:a16="http://schemas.microsoft.com/office/drawing/2014/main" id="{E48A3AB7-F48D-4BE2-848D-7D519515D112}"/>
              </a:ext>
            </a:extLst>
          </p:cNvPr>
          <p:cNvSpPr txBox="1"/>
          <p:nvPr/>
        </p:nvSpPr>
        <p:spPr>
          <a:xfrm>
            <a:off x="7441927" y="5366236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42B22E6C-228F-4B0E-A4F6-2572CCC12A15}"/>
              </a:ext>
            </a:extLst>
          </p:cNvPr>
          <p:cNvCxnSpPr>
            <a:cxnSpLocks/>
          </p:cNvCxnSpPr>
          <p:nvPr/>
        </p:nvCxnSpPr>
        <p:spPr>
          <a:xfrm>
            <a:off x="6840548" y="5503600"/>
            <a:ext cx="581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矩形: 剪去左右顶角 351">
            <a:extLst>
              <a:ext uri="{FF2B5EF4-FFF2-40B4-BE49-F238E27FC236}">
                <a16:creationId xmlns:a16="http://schemas.microsoft.com/office/drawing/2014/main" id="{FA408A0E-FF94-4D65-85FC-BCB6102BE495}"/>
              </a:ext>
            </a:extLst>
          </p:cNvPr>
          <p:cNvSpPr/>
          <p:nvPr/>
        </p:nvSpPr>
        <p:spPr>
          <a:xfrm rot="5400000">
            <a:off x="7344982" y="541874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5E096CC1-0D27-41AB-A9BB-3F9E67F35569}"/>
              </a:ext>
            </a:extLst>
          </p:cNvPr>
          <p:cNvSpPr txBox="1"/>
          <p:nvPr/>
        </p:nvSpPr>
        <p:spPr>
          <a:xfrm>
            <a:off x="5903106" y="5445405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PC[31]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451886D5-71E1-4F4D-861E-C6284C20259B}"/>
              </a:ext>
            </a:extLst>
          </p:cNvPr>
          <p:cNvGrpSpPr/>
          <p:nvPr/>
        </p:nvGrpSpPr>
        <p:grpSpPr>
          <a:xfrm>
            <a:off x="9288698" y="38100"/>
            <a:ext cx="139700" cy="6400800"/>
            <a:chOff x="2336800" y="31750"/>
            <a:chExt cx="139700" cy="6400800"/>
          </a:xfrm>
        </p:grpSpPr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9FF517-F97F-4A6B-95AB-9FFB1EA5DE10}"/>
                </a:ext>
              </a:extLst>
            </p:cNvPr>
            <p:cNvSpPr/>
            <p:nvPr/>
          </p:nvSpPr>
          <p:spPr>
            <a:xfrm>
              <a:off x="2336800" y="31750"/>
              <a:ext cx="139700" cy="640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等腰三角形 358">
              <a:extLst>
                <a:ext uri="{FF2B5EF4-FFF2-40B4-BE49-F238E27FC236}">
                  <a16:creationId xmlns:a16="http://schemas.microsoft.com/office/drawing/2014/main" id="{C777D252-40AE-474E-94CA-2F5EFE1EF556}"/>
                </a:ext>
              </a:extLst>
            </p:cNvPr>
            <p:cNvSpPr/>
            <p:nvPr/>
          </p:nvSpPr>
          <p:spPr>
            <a:xfrm rot="10800000">
              <a:off x="2336800" y="38100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390F5218-9CEE-430D-9690-E514E231942D}"/>
              </a:ext>
            </a:extLst>
          </p:cNvPr>
          <p:cNvGrpSpPr/>
          <p:nvPr/>
        </p:nvGrpSpPr>
        <p:grpSpPr>
          <a:xfrm flipH="1">
            <a:off x="4801775" y="3514151"/>
            <a:ext cx="379108" cy="114295"/>
            <a:chOff x="5391109" y="3343546"/>
            <a:chExt cx="379108" cy="114295"/>
          </a:xfrm>
        </p:grpSpPr>
        <p:sp>
          <p:nvSpPr>
            <p:cNvPr id="365" name="矩形: 剪去左右顶角 364">
              <a:extLst>
                <a:ext uri="{FF2B5EF4-FFF2-40B4-BE49-F238E27FC236}">
                  <a16:creationId xmlns:a16="http://schemas.microsoft.com/office/drawing/2014/main" id="{FC2DBD98-DC51-4A51-B76E-7A81DB5FC3B2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66" name="直接箭头连接符 365">
              <a:extLst>
                <a:ext uri="{FF2B5EF4-FFF2-40B4-BE49-F238E27FC236}">
                  <a16:creationId xmlns:a16="http://schemas.microsoft.com/office/drawing/2014/main" id="{4D0D3612-E707-4F15-A7A2-794C279D479D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组合 367">
            <a:extLst>
              <a:ext uri="{FF2B5EF4-FFF2-40B4-BE49-F238E27FC236}">
                <a16:creationId xmlns:a16="http://schemas.microsoft.com/office/drawing/2014/main" id="{23691C8B-D628-46D8-8A45-96FE5CB0C80A}"/>
              </a:ext>
            </a:extLst>
          </p:cNvPr>
          <p:cNvGrpSpPr/>
          <p:nvPr/>
        </p:nvGrpSpPr>
        <p:grpSpPr>
          <a:xfrm flipH="1">
            <a:off x="4813298" y="3812732"/>
            <a:ext cx="379108" cy="114295"/>
            <a:chOff x="5391109" y="3343546"/>
            <a:chExt cx="379108" cy="114295"/>
          </a:xfrm>
        </p:grpSpPr>
        <p:sp>
          <p:nvSpPr>
            <p:cNvPr id="369" name="矩形: 剪去左右顶角 368">
              <a:extLst>
                <a:ext uri="{FF2B5EF4-FFF2-40B4-BE49-F238E27FC236}">
                  <a16:creationId xmlns:a16="http://schemas.microsoft.com/office/drawing/2014/main" id="{5ED910EE-8B5F-4B83-87A7-1DA4567BAD25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0" name="直接箭头连接符 369">
              <a:extLst>
                <a:ext uri="{FF2B5EF4-FFF2-40B4-BE49-F238E27FC236}">
                  <a16:creationId xmlns:a16="http://schemas.microsoft.com/office/drawing/2014/main" id="{1DC20CA7-9A0E-4B46-897C-30698E4943AB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542EB4A5-D58C-4EE9-A1FE-3A3DC626534A}"/>
              </a:ext>
            </a:extLst>
          </p:cNvPr>
          <p:cNvGrpSpPr/>
          <p:nvPr/>
        </p:nvGrpSpPr>
        <p:grpSpPr>
          <a:xfrm flipH="1">
            <a:off x="4808702" y="4064530"/>
            <a:ext cx="379108" cy="114295"/>
            <a:chOff x="5391109" y="3343546"/>
            <a:chExt cx="379108" cy="114295"/>
          </a:xfrm>
        </p:grpSpPr>
        <p:sp>
          <p:nvSpPr>
            <p:cNvPr id="372" name="矩形: 剪去左右顶角 371">
              <a:extLst>
                <a:ext uri="{FF2B5EF4-FFF2-40B4-BE49-F238E27FC236}">
                  <a16:creationId xmlns:a16="http://schemas.microsoft.com/office/drawing/2014/main" id="{807B38A1-1152-462E-B6AC-5D7591575313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3" name="直接箭头连接符 372">
              <a:extLst>
                <a:ext uri="{FF2B5EF4-FFF2-40B4-BE49-F238E27FC236}">
                  <a16:creationId xmlns:a16="http://schemas.microsoft.com/office/drawing/2014/main" id="{6BE60E57-D3C7-4A5B-85EA-F6360D8FE4B6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1D4693F-23D9-4E02-BBC0-34BAFE6702B5}"/>
              </a:ext>
            </a:extLst>
          </p:cNvPr>
          <p:cNvSpPr txBox="1"/>
          <p:nvPr/>
        </p:nvSpPr>
        <p:spPr>
          <a:xfrm>
            <a:off x="5133148" y="3450781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WB.RegWrite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文本框 374">
            <a:extLst>
              <a:ext uri="{FF2B5EF4-FFF2-40B4-BE49-F238E27FC236}">
                <a16:creationId xmlns:a16="http://schemas.microsoft.com/office/drawing/2014/main" id="{DFA60EB4-34EA-4A6E-A0ED-2BC9E6BA1A5B}"/>
              </a:ext>
            </a:extLst>
          </p:cNvPr>
          <p:cNvSpPr txBox="1"/>
          <p:nvPr/>
        </p:nvSpPr>
        <p:spPr>
          <a:xfrm>
            <a:off x="5127025" y="3997494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WB.DataBusC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474A9D17-35A1-423D-86C7-9848550CD49C}"/>
              </a:ext>
            </a:extLst>
          </p:cNvPr>
          <p:cNvSpPr txBox="1"/>
          <p:nvPr/>
        </p:nvSpPr>
        <p:spPr>
          <a:xfrm>
            <a:off x="5125725" y="3718834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WB.RegDest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8" name="直接箭头连接符 377">
            <a:extLst>
              <a:ext uri="{FF2B5EF4-FFF2-40B4-BE49-F238E27FC236}">
                <a16:creationId xmlns:a16="http://schemas.microsoft.com/office/drawing/2014/main" id="{160C9A09-934B-4CE0-8DD9-94931EDB1642}"/>
              </a:ext>
            </a:extLst>
          </p:cNvPr>
          <p:cNvCxnSpPr>
            <a:cxnSpLocks/>
          </p:cNvCxnSpPr>
          <p:nvPr/>
        </p:nvCxnSpPr>
        <p:spPr>
          <a:xfrm>
            <a:off x="2476499" y="6208639"/>
            <a:ext cx="68121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文本框 378">
            <a:extLst>
              <a:ext uri="{FF2B5EF4-FFF2-40B4-BE49-F238E27FC236}">
                <a16:creationId xmlns:a16="http://schemas.microsoft.com/office/drawing/2014/main" id="{9BFA1C3C-7D9D-4CFB-8080-25C44CC6036C}"/>
              </a:ext>
            </a:extLst>
          </p:cNvPr>
          <p:cNvSpPr txBox="1"/>
          <p:nvPr/>
        </p:nvSpPr>
        <p:spPr>
          <a:xfrm>
            <a:off x="2476498" y="5975931"/>
            <a:ext cx="578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0" name="连接符: 肘形 379">
            <a:extLst>
              <a:ext uri="{FF2B5EF4-FFF2-40B4-BE49-F238E27FC236}">
                <a16:creationId xmlns:a16="http://schemas.microsoft.com/office/drawing/2014/main" id="{DF659CDD-29BC-4CDF-8891-01E7661BD1C6}"/>
              </a:ext>
            </a:extLst>
          </p:cNvPr>
          <p:cNvCxnSpPr>
            <a:cxnSpLocks/>
          </p:cNvCxnSpPr>
          <p:nvPr/>
        </p:nvCxnSpPr>
        <p:spPr>
          <a:xfrm rot="5400000">
            <a:off x="9126772" y="6365875"/>
            <a:ext cx="158750" cy="30480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矩形: 剪去左右顶角 380">
            <a:extLst>
              <a:ext uri="{FF2B5EF4-FFF2-40B4-BE49-F238E27FC236}">
                <a16:creationId xmlns:a16="http://schemas.microsoft.com/office/drawing/2014/main" id="{3DBCCD51-A767-493E-B1C3-15AFAE98C2A6}"/>
              </a:ext>
            </a:extLst>
          </p:cNvPr>
          <p:cNvSpPr/>
          <p:nvPr/>
        </p:nvSpPr>
        <p:spPr>
          <a:xfrm rot="5400000" flipH="1">
            <a:off x="8911743" y="6512794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9459BC5C-2679-448C-A4EF-8D26071DF9BC}"/>
              </a:ext>
            </a:extLst>
          </p:cNvPr>
          <p:cNvSpPr txBox="1"/>
          <p:nvPr/>
        </p:nvSpPr>
        <p:spPr>
          <a:xfrm flipH="1">
            <a:off x="7924684" y="6440099"/>
            <a:ext cx="100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IDEXFlush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8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E9DD50E4-FE37-407D-AA9B-B6149BE083A7}"/>
              </a:ext>
            </a:extLst>
          </p:cNvPr>
          <p:cNvGrpSpPr/>
          <p:nvPr/>
        </p:nvGrpSpPr>
        <p:grpSpPr>
          <a:xfrm>
            <a:off x="862139" y="2163747"/>
            <a:ext cx="1078698" cy="3125645"/>
            <a:chOff x="5708512" y="1656769"/>
            <a:chExt cx="1078698" cy="3125645"/>
          </a:xfrm>
        </p:grpSpPr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1115715D-66AB-41A2-8DB4-60327F1B6E58}"/>
                </a:ext>
              </a:extLst>
            </p:cNvPr>
            <p:cNvCxnSpPr>
              <a:cxnSpLocks/>
              <a:endCxn id="196" idx="1"/>
            </p:cNvCxnSpPr>
            <p:nvPr/>
          </p:nvCxnSpPr>
          <p:spPr>
            <a:xfrm>
              <a:off x="6149898" y="2017931"/>
              <a:ext cx="1" cy="21017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梯形 195">
              <a:extLst>
                <a:ext uri="{FF2B5EF4-FFF2-40B4-BE49-F238E27FC236}">
                  <a16:creationId xmlns:a16="http://schemas.microsoft.com/office/drawing/2014/main" id="{38283C1B-64AA-4133-A797-B94060B678BE}"/>
                </a:ext>
              </a:extLst>
            </p:cNvPr>
            <p:cNvSpPr/>
            <p:nvPr/>
          </p:nvSpPr>
          <p:spPr>
            <a:xfrm rot="5400000">
              <a:off x="5621645" y="2492635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7" name="矩形: 剪去左右顶角 196">
              <a:extLst>
                <a:ext uri="{FF2B5EF4-FFF2-40B4-BE49-F238E27FC236}">
                  <a16:creationId xmlns:a16="http://schemas.microsoft.com/office/drawing/2014/main" id="{EB11A031-DAAE-4273-A376-897F30973071}"/>
                </a:ext>
              </a:extLst>
            </p:cNvPr>
            <p:cNvSpPr/>
            <p:nvPr/>
          </p:nvSpPr>
          <p:spPr>
            <a:xfrm rot="10800000">
              <a:off x="6092751" y="193474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59C436F0-EE58-455F-8D1B-E24736CA748B}"/>
                </a:ext>
              </a:extLst>
            </p:cNvPr>
            <p:cNvSpPr txBox="1"/>
            <p:nvPr/>
          </p:nvSpPr>
          <p:spPr>
            <a:xfrm>
              <a:off x="5708512" y="1656769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梯形 198">
              <a:extLst>
                <a:ext uri="{FF2B5EF4-FFF2-40B4-BE49-F238E27FC236}">
                  <a16:creationId xmlns:a16="http://schemas.microsoft.com/office/drawing/2014/main" id="{4C5B7A5A-5A92-437E-A7B8-2AB3AFFA08CC}"/>
                </a:ext>
              </a:extLst>
            </p:cNvPr>
            <p:cNvSpPr/>
            <p:nvPr/>
          </p:nvSpPr>
          <p:spPr>
            <a:xfrm rot="5400000">
              <a:off x="5623748" y="4128156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0" name="矩形: 剪去左右顶角 199">
              <a:extLst>
                <a:ext uri="{FF2B5EF4-FFF2-40B4-BE49-F238E27FC236}">
                  <a16:creationId xmlns:a16="http://schemas.microsoft.com/office/drawing/2014/main" id="{15491C2F-A980-42A5-AA18-F7C1FB9CCCE2}"/>
                </a:ext>
              </a:extLst>
            </p:cNvPr>
            <p:cNvSpPr/>
            <p:nvPr/>
          </p:nvSpPr>
          <p:spPr>
            <a:xfrm rot="10800000">
              <a:off x="6094854" y="341751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BD3FBCEB-2F1D-462B-97E6-B376AB25CB9D}"/>
                </a:ext>
              </a:extLst>
            </p:cNvPr>
            <p:cNvCxnSpPr>
              <a:cxnSpLocks/>
              <a:stCxn id="200" idx="3"/>
              <a:endCxn id="199" idx="1"/>
            </p:cNvCxnSpPr>
            <p:nvPr/>
          </p:nvCxnSpPr>
          <p:spPr>
            <a:xfrm>
              <a:off x="6152001" y="3587228"/>
              <a:ext cx="1" cy="276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15D58D88-55FA-4F69-AA27-9C34119C7A8B}"/>
                </a:ext>
              </a:extLst>
            </p:cNvPr>
            <p:cNvSpPr txBox="1"/>
            <p:nvPr/>
          </p:nvSpPr>
          <p:spPr>
            <a:xfrm>
              <a:off x="5984331" y="217591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022F5F9A-9DC1-4303-8BEB-75F06EE6B99E}"/>
                </a:ext>
              </a:extLst>
            </p:cNvPr>
            <p:cNvSpPr txBox="1"/>
            <p:nvPr/>
          </p:nvSpPr>
          <p:spPr>
            <a:xfrm>
              <a:off x="5984331" y="239818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7CE63761-2B0C-485A-B544-12248BD4013C}"/>
                </a:ext>
              </a:extLst>
            </p:cNvPr>
            <p:cNvSpPr txBox="1"/>
            <p:nvPr/>
          </p:nvSpPr>
          <p:spPr>
            <a:xfrm>
              <a:off x="5984331" y="262070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C2FAF397-7513-45E0-8EB0-163A9C267AE2}"/>
                </a:ext>
              </a:extLst>
            </p:cNvPr>
            <p:cNvSpPr txBox="1"/>
            <p:nvPr/>
          </p:nvSpPr>
          <p:spPr>
            <a:xfrm>
              <a:off x="5984331" y="283696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59524ADE-B1B0-46AF-B3AB-97BF1E15596D}"/>
                </a:ext>
              </a:extLst>
            </p:cNvPr>
            <p:cNvSpPr txBox="1"/>
            <p:nvPr/>
          </p:nvSpPr>
          <p:spPr>
            <a:xfrm>
              <a:off x="5975590" y="380480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8B24A06C-759A-40D5-8FAA-9AA6F144013B}"/>
                </a:ext>
              </a:extLst>
            </p:cNvPr>
            <p:cNvSpPr txBox="1"/>
            <p:nvPr/>
          </p:nvSpPr>
          <p:spPr>
            <a:xfrm>
              <a:off x="5975590" y="402708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D15DC75A-9146-4D61-B4AA-73B4729630B7}"/>
                </a:ext>
              </a:extLst>
            </p:cNvPr>
            <p:cNvSpPr txBox="1"/>
            <p:nvPr/>
          </p:nvSpPr>
          <p:spPr>
            <a:xfrm>
              <a:off x="5975590" y="4249602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C3FDAC78-E37C-4B1F-8875-B4D7E572D255}"/>
                </a:ext>
              </a:extLst>
            </p:cNvPr>
            <p:cNvSpPr txBox="1"/>
            <p:nvPr/>
          </p:nvSpPr>
          <p:spPr>
            <a:xfrm>
              <a:off x="5975590" y="446585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66E230CA-BB4A-465D-BAE5-045F508C175F}"/>
                </a:ext>
              </a:extLst>
            </p:cNvPr>
            <p:cNvSpPr txBox="1"/>
            <p:nvPr/>
          </p:nvSpPr>
          <p:spPr>
            <a:xfrm>
              <a:off x="5708513" y="3158114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BranchSrcB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51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C9175C56-7A43-487F-BF03-370D4EFC8EA5}"/>
              </a:ext>
            </a:extLst>
          </p:cNvPr>
          <p:cNvGrpSpPr/>
          <p:nvPr/>
        </p:nvGrpSpPr>
        <p:grpSpPr>
          <a:xfrm>
            <a:off x="177800" y="31750"/>
            <a:ext cx="9318463" cy="6810034"/>
            <a:chOff x="177800" y="31750"/>
            <a:chExt cx="9318463" cy="6810034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9ED3822-99DC-441B-BD30-AE19BB230D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8668" y="477276"/>
              <a:ext cx="23031" cy="4868163"/>
            </a:xfrm>
            <a:prstGeom prst="straightConnector1">
              <a:avLst/>
            </a:prstGeom>
            <a:ln w="9525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F9FBB4A2-B77C-42DA-A985-A2D9DA141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4022" y="614583"/>
              <a:ext cx="3582678" cy="926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85D2D99-EAEF-4F58-B86D-BB5A22AB8C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9111" y="617445"/>
              <a:ext cx="1162" cy="241590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87BD2B4-1272-4FE1-94D7-B1B6C97522C9}"/>
                </a:ext>
              </a:extLst>
            </p:cNvPr>
            <p:cNvCxnSpPr>
              <a:cxnSpLocks/>
            </p:cNvCxnSpPr>
            <p:nvPr/>
          </p:nvCxnSpPr>
          <p:spPr>
            <a:xfrm>
              <a:off x="4217401" y="832004"/>
              <a:ext cx="5667" cy="372973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65A529E-0C0D-4FA5-96B5-911C62F6E1BB}"/>
                </a:ext>
              </a:extLst>
            </p:cNvPr>
            <p:cNvCxnSpPr>
              <a:cxnSpLocks/>
            </p:cNvCxnSpPr>
            <p:nvPr/>
          </p:nvCxnSpPr>
          <p:spPr>
            <a:xfrm>
              <a:off x="3454528" y="947807"/>
              <a:ext cx="18922" cy="359244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AE2AF3F-9FD1-4340-95F2-D18887BCB9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3194" y="5428545"/>
              <a:ext cx="953000" cy="5142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031B773-E6EB-4693-8D67-F963D1B8B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0345" y="791250"/>
              <a:ext cx="5849" cy="4637295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18901C1C-6359-48EB-853E-4541173E75F9}"/>
                </a:ext>
              </a:extLst>
            </p:cNvPr>
            <p:cNvSpPr/>
            <p:nvPr/>
          </p:nvSpPr>
          <p:spPr>
            <a:xfrm rot="5400000">
              <a:off x="4169998" y="1179919"/>
              <a:ext cx="583848" cy="269130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87E4A89-BBF6-40B8-9B85-6225DFE12189}"/>
                </a:ext>
              </a:extLst>
            </p:cNvPr>
            <p:cNvSpPr txBox="1"/>
            <p:nvPr/>
          </p:nvSpPr>
          <p:spPr>
            <a:xfrm>
              <a:off x="2437466" y="1709367"/>
              <a:ext cx="57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5’d31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BD79CAD-FB4C-4CD1-9F60-D27F7FCBCB48}"/>
                </a:ext>
              </a:extLst>
            </p:cNvPr>
            <p:cNvSpPr txBox="1"/>
            <p:nvPr/>
          </p:nvSpPr>
          <p:spPr>
            <a:xfrm>
              <a:off x="2497509" y="2766489"/>
              <a:ext cx="414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9A1A25A-F1BA-4563-8E80-AE220997BFF6}"/>
                </a:ext>
              </a:extLst>
            </p:cNvPr>
            <p:cNvSpPr txBox="1"/>
            <p:nvPr/>
          </p:nvSpPr>
          <p:spPr>
            <a:xfrm>
              <a:off x="2498987" y="3058645"/>
              <a:ext cx="414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67A81CE-44DB-4253-8227-AF86BC7A7468}"/>
                </a:ext>
              </a:extLst>
            </p:cNvPr>
            <p:cNvSpPr/>
            <p:nvPr/>
          </p:nvSpPr>
          <p:spPr>
            <a:xfrm>
              <a:off x="6307484" y="2508484"/>
              <a:ext cx="118715" cy="1684305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526 w 134733"/>
                <a:gd name="connsiteY0" fmla="*/ 0 h 1670050"/>
                <a:gd name="connsiteX1" fmla="*/ 1383 w 134733"/>
                <a:gd name="connsiteY1" fmla="*/ 1670050 h 1670050"/>
                <a:gd name="connsiteX2" fmla="*/ 134733 w 134733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733" h="1670050">
                  <a:moveTo>
                    <a:pt x="526" y="0"/>
                  </a:moveTo>
                  <a:cubicBezTo>
                    <a:pt x="-1591" y="556683"/>
                    <a:pt x="3500" y="1113367"/>
                    <a:pt x="1383" y="1670050"/>
                  </a:cubicBezTo>
                  <a:lnTo>
                    <a:pt x="134733" y="167005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391DE4E-22BA-4767-A262-19740F65108A}"/>
                </a:ext>
              </a:extLst>
            </p:cNvPr>
            <p:cNvSpPr txBox="1"/>
            <p:nvPr/>
          </p:nvSpPr>
          <p:spPr>
            <a:xfrm>
              <a:off x="4891668" y="2624325"/>
              <a:ext cx="1254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6A3923F-E72D-43B7-9DD6-A663FEE743E4}"/>
                </a:ext>
              </a:extLst>
            </p:cNvPr>
            <p:cNvSpPr/>
            <p:nvPr/>
          </p:nvSpPr>
          <p:spPr>
            <a:xfrm>
              <a:off x="381000" y="2673350"/>
              <a:ext cx="596900" cy="1212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B683ACD-2A3B-4EF1-B657-72546D66BA18}"/>
                </a:ext>
              </a:extLst>
            </p:cNvPr>
            <p:cNvSpPr txBox="1"/>
            <p:nvPr/>
          </p:nvSpPr>
          <p:spPr>
            <a:xfrm>
              <a:off x="463550" y="3095109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D7E98723-8994-48FA-A696-93892D0B4090}"/>
                </a:ext>
              </a:extLst>
            </p:cNvPr>
            <p:cNvSpPr/>
            <p:nvPr/>
          </p:nvSpPr>
          <p:spPr>
            <a:xfrm rot="10800000">
              <a:off x="565150" y="2676009"/>
              <a:ext cx="228600" cy="190500"/>
            </a:xfrm>
            <a:prstGeom prst="triangl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11A385D-C723-4A90-A4A6-BA45E2080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450" y="3886200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FC31A47-A0BE-4483-8315-A7737BB5FF9E}"/>
                </a:ext>
              </a:extLst>
            </p:cNvPr>
            <p:cNvSpPr txBox="1"/>
            <p:nvPr/>
          </p:nvSpPr>
          <p:spPr>
            <a:xfrm>
              <a:off x="463550" y="4488160"/>
              <a:ext cx="514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: 剪去左右顶角 21">
              <a:extLst>
                <a:ext uri="{FF2B5EF4-FFF2-40B4-BE49-F238E27FC236}">
                  <a16:creationId xmlns:a16="http://schemas.microsoft.com/office/drawing/2014/main" id="{05EF3EAA-E7AF-486E-A9C9-C3CAB17AD994}"/>
                </a:ext>
              </a:extLst>
            </p:cNvPr>
            <p:cNvSpPr/>
            <p:nvPr/>
          </p:nvSpPr>
          <p:spPr>
            <a:xfrm>
              <a:off x="622302" y="4343400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FFB974E-E551-4A2A-B508-3BD769387908}"/>
                </a:ext>
              </a:extLst>
            </p:cNvPr>
            <p:cNvSpPr/>
            <p:nvPr/>
          </p:nvSpPr>
          <p:spPr>
            <a:xfrm>
              <a:off x="177800" y="2171700"/>
              <a:ext cx="393700" cy="1092200"/>
            </a:xfrm>
            <a:custGeom>
              <a:avLst/>
              <a:gdLst>
                <a:gd name="connsiteX0" fmla="*/ 196850 w 393700"/>
                <a:gd name="connsiteY0" fmla="*/ 1092200 h 1092200"/>
                <a:gd name="connsiteX1" fmla="*/ 0 w 393700"/>
                <a:gd name="connsiteY1" fmla="*/ 1092200 h 1092200"/>
                <a:gd name="connsiteX2" fmla="*/ 0 w 393700"/>
                <a:gd name="connsiteY2" fmla="*/ 0 h 1092200"/>
                <a:gd name="connsiteX3" fmla="*/ 393700 w 393700"/>
                <a:gd name="connsiteY3" fmla="*/ 0 h 109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00" h="1092200">
                  <a:moveTo>
                    <a:pt x="196850" y="1092200"/>
                  </a:moveTo>
                  <a:lnTo>
                    <a:pt x="0" y="1092200"/>
                  </a:lnTo>
                  <a:lnTo>
                    <a:pt x="0" y="0"/>
                  </a:lnTo>
                  <a:lnTo>
                    <a:pt x="3937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D40748E-729F-4DD8-A019-0E8563A5ACBB}"/>
                </a:ext>
              </a:extLst>
            </p:cNvPr>
            <p:cNvSpPr txBox="1"/>
            <p:nvPr/>
          </p:nvSpPr>
          <p:spPr>
            <a:xfrm>
              <a:off x="704850" y="2021096"/>
              <a:ext cx="71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PC_next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剪去左右顶角 24">
              <a:extLst>
                <a:ext uri="{FF2B5EF4-FFF2-40B4-BE49-F238E27FC236}">
                  <a16:creationId xmlns:a16="http://schemas.microsoft.com/office/drawing/2014/main" id="{F06CF21C-0939-4FCB-88C9-184C2579C0CC}"/>
                </a:ext>
              </a:extLst>
            </p:cNvPr>
            <p:cNvSpPr/>
            <p:nvPr/>
          </p:nvSpPr>
          <p:spPr>
            <a:xfrm rot="16200000">
              <a:off x="599208" y="2085641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117BC8C0-52BC-430C-BACE-AB8D0D419EDA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0" y="3263900"/>
              <a:ext cx="2413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40374121-B5E9-40CE-B428-680DB31F5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540000"/>
              <a:ext cx="914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17">
              <a:extLst>
                <a:ext uri="{FF2B5EF4-FFF2-40B4-BE49-F238E27FC236}">
                  <a16:creationId xmlns:a16="http://schemas.microsoft.com/office/drawing/2014/main" id="{620C553C-1DFA-4184-A31C-07E15144A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3073400"/>
              <a:ext cx="71120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</a:p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331F7AF4-0332-4C3A-8F7B-7BEBECECE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988" y="2616200"/>
              <a:ext cx="1042987" cy="527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A4DF7DBC-E2D9-4C74-8FDD-6B6482334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954" y="3088514"/>
              <a:ext cx="415468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4745E93-8901-4D53-AFAC-95B3742F904A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3225800"/>
              <a:ext cx="215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EA4D7100-4184-44F5-90BE-039C403689CA}"/>
                </a:ext>
              </a:extLst>
            </p:cNvPr>
            <p:cNvSpPr/>
            <p:nvPr/>
          </p:nvSpPr>
          <p:spPr>
            <a:xfrm>
              <a:off x="1079500" y="3270249"/>
              <a:ext cx="1257300" cy="2673347"/>
            </a:xfrm>
            <a:custGeom>
              <a:avLst/>
              <a:gdLst>
                <a:gd name="connsiteX0" fmla="*/ 6350 w 1257300"/>
                <a:gd name="connsiteY0" fmla="*/ 0 h 1949450"/>
                <a:gd name="connsiteX1" fmla="*/ 0 w 1257300"/>
                <a:gd name="connsiteY1" fmla="*/ 1949450 h 1949450"/>
                <a:gd name="connsiteX2" fmla="*/ 1257300 w 1257300"/>
                <a:gd name="connsiteY2" fmla="*/ 1943100 h 194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1949450">
                  <a:moveTo>
                    <a:pt x="6350" y="0"/>
                  </a:moveTo>
                  <a:cubicBezTo>
                    <a:pt x="4233" y="649817"/>
                    <a:pt x="2117" y="1299633"/>
                    <a:pt x="0" y="1949450"/>
                  </a:cubicBezTo>
                  <a:lnTo>
                    <a:pt x="1257300" y="194310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D9BC42F-1B75-4448-8949-0ADDCDDFAA68}"/>
                </a:ext>
              </a:extLst>
            </p:cNvPr>
            <p:cNvGrpSpPr/>
            <p:nvPr/>
          </p:nvGrpSpPr>
          <p:grpSpPr>
            <a:xfrm>
              <a:off x="2336800" y="31750"/>
              <a:ext cx="139700" cy="6400800"/>
              <a:chOff x="2336800" y="31750"/>
              <a:chExt cx="139700" cy="6400800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4EAE6D0-0343-44F3-B368-0FDA1D112197}"/>
                  </a:ext>
                </a:extLst>
              </p:cNvPr>
              <p:cNvSpPr/>
              <p:nvPr/>
            </p:nvSpPr>
            <p:spPr>
              <a:xfrm>
                <a:off x="2336800" y="31750"/>
                <a:ext cx="139700" cy="6400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FE8F4A4B-6AE4-4829-92E3-C4FE26D267E6}"/>
                  </a:ext>
                </a:extLst>
              </p:cNvPr>
              <p:cNvSpPr/>
              <p:nvPr/>
            </p:nvSpPr>
            <p:spPr>
              <a:xfrm rot="10800000">
                <a:off x="2336800" y="38100"/>
                <a:ext cx="139699" cy="139696"/>
              </a:xfrm>
              <a:prstGeom prst="triangl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F3940CCB-3037-4E64-B505-1574F520EE3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5075" y="6348244"/>
              <a:ext cx="158750" cy="304800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剪去左右顶角 36">
              <a:extLst>
                <a:ext uri="{FF2B5EF4-FFF2-40B4-BE49-F238E27FC236}">
                  <a16:creationId xmlns:a16="http://schemas.microsoft.com/office/drawing/2014/main" id="{E48CB54C-7650-460C-8A28-61B2ADD79634}"/>
                </a:ext>
              </a:extLst>
            </p:cNvPr>
            <p:cNvSpPr/>
            <p:nvPr/>
          </p:nvSpPr>
          <p:spPr>
            <a:xfrm rot="16200000">
              <a:off x="2764559" y="6495163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AA1B9FD-D828-426C-9561-C786E54AC4EB}"/>
                </a:ext>
              </a:extLst>
            </p:cNvPr>
            <p:cNvSpPr txBox="1"/>
            <p:nvPr/>
          </p:nvSpPr>
          <p:spPr>
            <a:xfrm>
              <a:off x="2864419" y="6422468"/>
              <a:ext cx="47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stall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7EFA11E5-DE85-43EC-9C0A-C4B17B90D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256" r="18806"/>
            <a:stretch/>
          </p:blipFill>
          <p:spPr>
            <a:xfrm>
              <a:off x="1600918" y="6280153"/>
              <a:ext cx="533400" cy="561631"/>
            </a:xfrm>
            <a:prstGeom prst="rect">
              <a:avLst/>
            </a:prstGeom>
          </p:spPr>
        </p:pic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1135BE9D-B514-4533-A8D0-50115B85EE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6684" y="6327040"/>
              <a:ext cx="141119" cy="32673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23143BE-6AFC-4B93-B751-F21AD4F7833F}"/>
                </a:ext>
              </a:extLst>
            </p:cNvPr>
            <p:cNvSpPr txBox="1"/>
            <p:nvPr/>
          </p:nvSpPr>
          <p:spPr>
            <a:xfrm>
              <a:off x="624303" y="6327795"/>
              <a:ext cx="47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A0D7C20-2955-44FC-AAAC-14435A5B6FA0}"/>
                </a:ext>
              </a:extLst>
            </p:cNvPr>
            <p:cNvSpPr txBox="1"/>
            <p:nvPr/>
          </p:nvSpPr>
          <p:spPr>
            <a:xfrm>
              <a:off x="288338" y="6534692"/>
              <a:ext cx="945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IFIDFlush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BA0DD4E-4707-4670-8779-4A1FF819AE08}"/>
                </a:ext>
              </a:extLst>
            </p:cNvPr>
            <p:cNvGrpSpPr/>
            <p:nvPr/>
          </p:nvGrpSpPr>
          <p:grpSpPr>
            <a:xfrm rot="5400000">
              <a:off x="1305797" y="6155949"/>
              <a:ext cx="114295" cy="626910"/>
              <a:chOff x="708029" y="5335578"/>
              <a:chExt cx="114295" cy="626910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CB767327-CE5D-4584-9AAE-777B2FE2D8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77" y="5335578"/>
                <a:ext cx="0" cy="4572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: 剪去左右顶角 44">
                <a:extLst>
                  <a:ext uri="{FF2B5EF4-FFF2-40B4-BE49-F238E27FC236}">
                    <a16:creationId xmlns:a16="http://schemas.microsoft.com/office/drawing/2014/main" id="{5EBD73B0-0CA1-421F-9FA0-D860979FB9EF}"/>
                  </a:ext>
                </a:extLst>
              </p:cNvPr>
              <p:cNvSpPr/>
              <p:nvPr/>
            </p:nvSpPr>
            <p:spPr>
              <a:xfrm>
                <a:off x="708029" y="579277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0AA2C2C-0E6C-4821-88B7-BE76BCCFD544}"/>
                </a:ext>
              </a:extLst>
            </p:cNvPr>
            <p:cNvGrpSpPr/>
            <p:nvPr/>
          </p:nvGrpSpPr>
          <p:grpSpPr>
            <a:xfrm rot="5400000">
              <a:off x="1305797" y="6359737"/>
              <a:ext cx="114295" cy="626910"/>
              <a:chOff x="708029" y="5335578"/>
              <a:chExt cx="114295" cy="626910"/>
            </a:xfrm>
          </p:grpSpPr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3290B44D-22A3-4D68-B989-5F10ABA9FA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77" y="5335578"/>
                <a:ext cx="0" cy="4572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: 剪去左右顶角 47">
                <a:extLst>
                  <a:ext uri="{FF2B5EF4-FFF2-40B4-BE49-F238E27FC236}">
                    <a16:creationId xmlns:a16="http://schemas.microsoft.com/office/drawing/2014/main" id="{63134B41-8901-4696-A186-17AEC36A48DE}"/>
                  </a:ext>
                </a:extLst>
              </p:cNvPr>
              <p:cNvSpPr/>
              <p:nvPr/>
            </p:nvSpPr>
            <p:spPr>
              <a:xfrm>
                <a:off x="708029" y="579277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E24884A-8D0D-4BA1-B219-212B579A7B73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5943596"/>
              <a:ext cx="68121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7B92DF2-D463-4E92-AFFC-204E115241A0}"/>
                </a:ext>
              </a:extLst>
            </p:cNvPr>
            <p:cNvSpPr txBox="1"/>
            <p:nvPr/>
          </p:nvSpPr>
          <p:spPr>
            <a:xfrm>
              <a:off x="2476498" y="5716134"/>
              <a:ext cx="387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C63E7C2-43AD-4062-9929-BC6E70A95C5D}"/>
                </a:ext>
              </a:extLst>
            </p:cNvPr>
            <p:cNvSpPr txBox="1"/>
            <p:nvPr/>
          </p:nvSpPr>
          <p:spPr>
            <a:xfrm>
              <a:off x="2438400" y="5182172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54F2DCF-7E7D-43D9-8006-9BF0E1BEA9D0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5466021"/>
              <a:ext cx="7810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流程图: 终止 52">
              <a:extLst>
                <a:ext uri="{FF2B5EF4-FFF2-40B4-BE49-F238E27FC236}">
                  <a16:creationId xmlns:a16="http://schemas.microsoft.com/office/drawing/2014/main" id="{D07F9F25-DDFF-4616-941D-13B01F255D66}"/>
                </a:ext>
              </a:extLst>
            </p:cNvPr>
            <p:cNvSpPr/>
            <p:nvPr/>
          </p:nvSpPr>
          <p:spPr>
            <a:xfrm>
              <a:off x="3229633" y="5345439"/>
              <a:ext cx="948667" cy="421045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JumpTarget</a:t>
              </a:r>
              <a:endPara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 Unit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9F7685F-D11E-4197-8D0D-3885EBBB7B22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74" y="5548571"/>
              <a:ext cx="5810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剪去左右顶角 54">
              <a:extLst>
                <a:ext uri="{FF2B5EF4-FFF2-40B4-BE49-F238E27FC236}">
                  <a16:creationId xmlns:a16="http://schemas.microsoft.com/office/drawing/2014/main" id="{04095F06-4244-4DC3-B6D7-1694F72D0F46}"/>
                </a:ext>
              </a:extLst>
            </p:cNvPr>
            <p:cNvSpPr/>
            <p:nvPr/>
          </p:nvSpPr>
          <p:spPr>
            <a:xfrm rot="5400000">
              <a:off x="4689908" y="5463716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BF186D9-7E50-4230-971A-5AE86F5B44C4}"/>
                </a:ext>
              </a:extLst>
            </p:cNvPr>
            <p:cNvSpPr txBox="1"/>
            <p:nvPr/>
          </p:nvSpPr>
          <p:spPr>
            <a:xfrm>
              <a:off x="4771233" y="5417461"/>
              <a:ext cx="945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JumpTarget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B0468EFE-986C-466C-9A7A-34BF107155D8}"/>
                </a:ext>
              </a:extLst>
            </p:cNvPr>
            <p:cNvSpPr/>
            <p:nvPr/>
          </p:nvSpPr>
          <p:spPr>
            <a:xfrm>
              <a:off x="2895600" y="5660251"/>
              <a:ext cx="361950" cy="276999"/>
            </a:xfrm>
            <a:custGeom>
              <a:avLst/>
              <a:gdLst>
                <a:gd name="connsiteX0" fmla="*/ 0 w 342900"/>
                <a:gd name="connsiteY0" fmla="*/ 266700 h 266700"/>
                <a:gd name="connsiteX1" fmla="*/ 0 w 342900"/>
                <a:gd name="connsiteY1" fmla="*/ 0 h 266700"/>
                <a:gd name="connsiteX2" fmla="*/ 342900 w 3429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266700">
                  <a:moveTo>
                    <a:pt x="0" y="266700"/>
                  </a:moveTo>
                  <a:lnTo>
                    <a:pt x="0" y="0"/>
                  </a:lnTo>
                  <a:lnTo>
                    <a:pt x="3429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BB4A742-AC1E-433B-A3F1-915791A3B75C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4696151"/>
              <a:ext cx="7810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9D1C9FA-C913-4E13-A3C0-9F8F6B4451E0}"/>
                </a:ext>
              </a:extLst>
            </p:cNvPr>
            <p:cNvSpPr txBox="1"/>
            <p:nvPr/>
          </p:nvSpPr>
          <p:spPr>
            <a:xfrm>
              <a:off x="2449303" y="4401431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Imm16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A7C62E1-316D-4F41-BA44-A8EF3763C4F6}"/>
                </a:ext>
              </a:extLst>
            </p:cNvPr>
            <p:cNvSpPr/>
            <p:nvPr/>
          </p:nvSpPr>
          <p:spPr>
            <a:xfrm flipV="1">
              <a:off x="2906562" y="4695382"/>
              <a:ext cx="350988" cy="412382"/>
            </a:xfrm>
            <a:custGeom>
              <a:avLst/>
              <a:gdLst>
                <a:gd name="connsiteX0" fmla="*/ 0 w 342900"/>
                <a:gd name="connsiteY0" fmla="*/ 266700 h 266700"/>
                <a:gd name="connsiteX1" fmla="*/ 0 w 342900"/>
                <a:gd name="connsiteY1" fmla="*/ 0 h 266700"/>
                <a:gd name="connsiteX2" fmla="*/ 342900 w 3429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266700">
                  <a:moveTo>
                    <a:pt x="0" y="266700"/>
                  </a:moveTo>
                  <a:lnTo>
                    <a:pt x="0" y="0"/>
                  </a:lnTo>
                  <a:lnTo>
                    <a:pt x="34290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74B52FF-B6E4-4410-9970-66E96610B64C}"/>
                </a:ext>
              </a:extLst>
            </p:cNvPr>
            <p:cNvSpPr/>
            <p:nvPr/>
          </p:nvSpPr>
          <p:spPr>
            <a:xfrm>
              <a:off x="3245899" y="4544273"/>
              <a:ext cx="669267" cy="316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ExtUnit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0496F41-7BDA-4862-9329-0F8AE696BD35}"/>
                </a:ext>
              </a:extLst>
            </p:cNvPr>
            <p:cNvSpPr/>
            <p:nvPr/>
          </p:nvSpPr>
          <p:spPr>
            <a:xfrm>
              <a:off x="3245899" y="4951771"/>
              <a:ext cx="669267" cy="316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LuUnit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C7B6A79F-0B50-4423-A3D1-DA7B89A80CCC}"/>
                </a:ext>
              </a:extLst>
            </p:cNvPr>
            <p:cNvSpPr/>
            <p:nvPr/>
          </p:nvSpPr>
          <p:spPr>
            <a:xfrm rot="5400000">
              <a:off x="3826952" y="4794308"/>
              <a:ext cx="755380" cy="192983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20D03D78-1AB0-4AD9-A34B-FB710DC96152}"/>
                </a:ext>
              </a:extLst>
            </p:cNvPr>
            <p:cNvCxnSpPr>
              <a:cxnSpLocks/>
            </p:cNvCxnSpPr>
            <p:nvPr/>
          </p:nvCxnSpPr>
          <p:spPr>
            <a:xfrm>
              <a:off x="3915166" y="4702635"/>
              <a:ext cx="1929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53135556-5A67-49F8-9171-8FF60F93F499}"/>
                </a:ext>
              </a:extLst>
            </p:cNvPr>
            <p:cNvCxnSpPr>
              <a:cxnSpLocks/>
            </p:cNvCxnSpPr>
            <p:nvPr/>
          </p:nvCxnSpPr>
          <p:spPr>
            <a:xfrm>
              <a:off x="3915166" y="5107764"/>
              <a:ext cx="1929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77013E2-9F15-457D-A4B4-D65A375255B4}"/>
                </a:ext>
              </a:extLst>
            </p:cNvPr>
            <p:cNvSpPr txBox="1"/>
            <p:nvPr/>
          </p:nvSpPr>
          <p:spPr>
            <a:xfrm>
              <a:off x="4056635" y="456413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2409B3C-22F6-49DD-B129-C70BC9A89981}"/>
                </a:ext>
              </a:extLst>
            </p:cNvPr>
            <p:cNvSpPr txBox="1"/>
            <p:nvPr/>
          </p:nvSpPr>
          <p:spPr>
            <a:xfrm>
              <a:off x="4056635" y="495041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3618E86-D953-4500-A935-45FFA8AA1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1134" y="4883605"/>
              <a:ext cx="4987564" cy="71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714FDC0-C712-4258-9BF2-F7D30B6B0256}"/>
                </a:ext>
              </a:extLst>
            </p:cNvPr>
            <p:cNvSpPr txBox="1"/>
            <p:nvPr/>
          </p:nvSpPr>
          <p:spPr>
            <a:xfrm>
              <a:off x="4850267" y="4661591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Imm32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12">
              <a:extLst>
                <a:ext uri="{FF2B5EF4-FFF2-40B4-BE49-F238E27FC236}">
                  <a16:creationId xmlns:a16="http://schemas.microsoft.com/office/drawing/2014/main" id="{7850B919-F64A-4C79-8D62-06764E4ED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123" y="2490110"/>
              <a:ext cx="1966316" cy="17233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 Box 18">
              <a:extLst>
                <a:ext uri="{FF2B5EF4-FFF2-40B4-BE49-F238E27FC236}">
                  <a16:creationId xmlns:a16="http://schemas.microsoft.com/office/drawing/2014/main" id="{CA7432BA-4D77-4144-9F3E-815CC2580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164" y="2490110"/>
              <a:ext cx="824234" cy="523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</a:t>
              </a:r>
            </a:p>
          </p:txBody>
        </p:sp>
        <p:sp>
          <p:nvSpPr>
            <p:cNvPr id="72" name="Text Box 17">
              <a:extLst>
                <a:ext uri="{FF2B5EF4-FFF2-40B4-BE49-F238E27FC236}">
                  <a16:creationId xmlns:a16="http://schemas.microsoft.com/office/drawing/2014/main" id="{57ED9460-AB52-44D9-B21B-8885EC120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636" y="2896833"/>
              <a:ext cx="817822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ReadSrcA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17">
              <a:extLst>
                <a:ext uri="{FF2B5EF4-FFF2-40B4-BE49-F238E27FC236}">
                  <a16:creationId xmlns:a16="http://schemas.microsoft.com/office/drawing/2014/main" id="{B5181626-E858-4F68-B003-CC5FED1C6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056" y="3169857"/>
              <a:ext cx="809807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ReadSrcB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76D058FF-E7C1-4CAC-85ED-76132697E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6492" y="3705132"/>
              <a:ext cx="657778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WrDest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17">
              <a:extLst>
                <a:ext uri="{FF2B5EF4-FFF2-40B4-BE49-F238E27FC236}">
                  <a16:creationId xmlns:a16="http://schemas.microsoft.com/office/drawing/2014/main" id="{15D68265-8808-4D84-9DA2-1A14A2AF5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300" y="3418444"/>
              <a:ext cx="547171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WrEn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1452E8F1-50F6-43B2-A688-E095C3714D32}"/>
                </a:ext>
              </a:extLst>
            </p:cNvPr>
            <p:cNvSpPr/>
            <p:nvPr/>
          </p:nvSpPr>
          <p:spPr>
            <a:xfrm rot="16200000" flipH="1">
              <a:off x="4693628" y="4076350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75C8A9B3-D658-41BE-9D60-AA1A2F5480D6}"/>
                </a:ext>
              </a:extLst>
            </p:cNvPr>
            <p:cNvSpPr/>
            <p:nvPr/>
          </p:nvSpPr>
          <p:spPr>
            <a:xfrm rot="16200000" flipH="1">
              <a:off x="4693628" y="3808477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37B93FDE-81C2-4814-B3E2-10E26CE08CAC}"/>
                </a:ext>
              </a:extLst>
            </p:cNvPr>
            <p:cNvSpPr/>
            <p:nvPr/>
          </p:nvSpPr>
          <p:spPr>
            <a:xfrm rot="16200000" flipH="1">
              <a:off x="4698489" y="3527118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453ED11C-6B96-4580-92A5-C01ED589C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658" y="3963384"/>
              <a:ext cx="667397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WrData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 Box 17">
              <a:extLst>
                <a:ext uri="{FF2B5EF4-FFF2-40B4-BE49-F238E27FC236}">
                  <a16:creationId xmlns:a16="http://schemas.microsoft.com/office/drawing/2014/main" id="{566CEB8A-EB04-4EE1-9145-2F50F1C97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089" y="2896834"/>
              <a:ext cx="825837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DataBusA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17">
              <a:extLst>
                <a:ext uri="{FF2B5EF4-FFF2-40B4-BE49-F238E27FC236}">
                  <a16:creationId xmlns:a16="http://schemas.microsoft.com/office/drawing/2014/main" id="{9F7D7378-ABDF-4B65-A413-EAD48AA77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9480" y="3170818"/>
              <a:ext cx="817822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DataBusB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8BEDE9C1-CA9B-4D9C-BBA2-5F5027E2C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177" y="3325505"/>
              <a:ext cx="372903" cy="2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3E726D6C-ED9A-4ACB-B192-6AAFC255C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3300" y="2305050"/>
              <a:ext cx="1606550" cy="730250"/>
            </a:xfrm>
            <a:prstGeom prst="bentConnector3">
              <a:avLst>
                <a:gd name="adj1" fmla="val 8498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肘形 83">
              <a:extLst>
                <a:ext uri="{FF2B5EF4-FFF2-40B4-BE49-F238E27FC236}">
                  <a16:creationId xmlns:a16="http://schemas.microsoft.com/office/drawing/2014/main" id="{1422DA7F-35E1-456F-87BA-A665CE0CA4CA}"/>
                </a:ext>
              </a:extLst>
            </p:cNvPr>
            <p:cNvCxnSpPr>
              <a:cxnSpLocks/>
            </p:cNvCxnSpPr>
            <p:nvPr/>
          </p:nvCxnSpPr>
          <p:spPr>
            <a:xfrm>
              <a:off x="4813300" y="3305402"/>
              <a:ext cx="1600200" cy="631598"/>
            </a:xfrm>
            <a:prstGeom prst="bentConnector3">
              <a:avLst>
                <a:gd name="adj1" fmla="val 793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: 剪去左右顶角 84">
              <a:extLst>
                <a:ext uri="{FF2B5EF4-FFF2-40B4-BE49-F238E27FC236}">
                  <a16:creationId xmlns:a16="http://schemas.microsoft.com/office/drawing/2014/main" id="{6DEEA0D8-CAD0-4A3B-AB5F-1D37758A3C53}"/>
                </a:ext>
              </a:extLst>
            </p:cNvPr>
            <p:cNvSpPr/>
            <p:nvPr/>
          </p:nvSpPr>
          <p:spPr>
            <a:xfrm rot="5400000">
              <a:off x="6071130" y="2434577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6" name="矩形: 剪去左右顶角 85">
              <a:extLst>
                <a:ext uri="{FF2B5EF4-FFF2-40B4-BE49-F238E27FC236}">
                  <a16:creationId xmlns:a16="http://schemas.microsoft.com/office/drawing/2014/main" id="{58517CB3-DFE8-44DE-A1D3-C32FDBF2258F}"/>
                </a:ext>
              </a:extLst>
            </p:cNvPr>
            <p:cNvSpPr/>
            <p:nvPr/>
          </p:nvSpPr>
          <p:spPr>
            <a:xfrm rot="5400000">
              <a:off x="6074799" y="266685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: 剪去左右顶角 86">
              <a:extLst>
                <a:ext uri="{FF2B5EF4-FFF2-40B4-BE49-F238E27FC236}">
                  <a16:creationId xmlns:a16="http://schemas.microsoft.com/office/drawing/2014/main" id="{C537C068-1A95-46E4-B92C-8BA19F38E6C4}"/>
                </a:ext>
              </a:extLst>
            </p:cNvPr>
            <p:cNvSpPr/>
            <p:nvPr/>
          </p:nvSpPr>
          <p:spPr>
            <a:xfrm rot="5400000">
              <a:off x="5950431" y="2891345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49B0260-CECC-4438-AF5A-CBB1A66CBA90}"/>
                </a:ext>
              </a:extLst>
            </p:cNvPr>
            <p:cNvSpPr txBox="1"/>
            <p:nvPr/>
          </p:nvSpPr>
          <p:spPr>
            <a:xfrm>
              <a:off x="4901193" y="2401453"/>
              <a:ext cx="107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8D5288A-AD86-4433-9F55-32063FAFD373}"/>
                </a:ext>
              </a:extLst>
            </p:cNvPr>
            <p:cNvSpPr txBox="1"/>
            <p:nvPr/>
          </p:nvSpPr>
          <p:spPr>
            <a:xfrm>
              <a:off x="4908759" y="2847850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7A22AA6B-588E-4030-84FC-BAF47A85A1D8}"/>
                </a:ext>
              </a:extLst>
            </p:cNvPr>
            <p:cNvCxnSpPr>
              <a:cxnSpLocks/>
            </p:cNvCxnSpPr>
            <p:nvPr/>
          </p:nvCxnSpPr>
          <p:spPr>
            <a:xfrm>
              <a:off x="6197114" y="2513802"/>
              <a:ext cx="235436" cy="79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947C079-2BF4-417E-8D89-C5B43E4C8FC8}"/>
                </a:ext>
              </a:extLst>
            </p:cNvPr>
            <p:cNvCxnSpPr>
              <a:cxnSpLocks/>
            </p:cNvCxnSpPr>
            <p:nvPr/>
          </p:nvCxnSpPr>
          <p:spPr>
            <a:xfrm>
              <a:off x="6190764" y="2749135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3EBD58B6-3AA0-4C70-9548-13BD32EC28FD}"/>
                </a:ext>
              </a:extLst>
            </p:cNvPr>
            <p:cNvSpPr/>
            <p:nvPr/>
          </p:nvSpPr>
          <p:spPr>
            <a:xfrm>
              <a:off x="6255588" y="2757620"/>
              <a:ext cx="163471" cy="1637805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117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1670050">
                  <a:moveTo>
                    <a:pt x="1170" y="0"/>
                  </a:moveTo>
                  <a:cubicBezTo>
                    <a:pt x="-947" y="556683"/>
                    <a:pt x="2117" y="1113367"/>
                    <a:pt x="0" y="1670050"/>
                  </a:cubicBezTo>
                  <a:lnTo>
                    <a:pt x="133350" y="1670050"/>
                  </a:lnTo>
                </a:path>
              </a:pathLst>
            </a:cu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C8E4E851-80D2-4873-A269-C1BAA9726D05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 flipV="1">
              <a:off x="6092434" y="2974757"/>
              <a:ext cx="340116" cy="1444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6D358736-B888-4F93-A54E-7958FF522017}"/>
                </a:ext>
              </a:extLst>
            </p:cNvPr>
            <p:cNvSpPr/>
            <p:nvPr/>
          </p:nvSpPr>
          <p:spPr>
            <a:xfrm>
              <a:off x="6161865" y="2968650"/>
              <a:ext cx="264335" cy="1637805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B1D51F4B-240D-407E-A466-898DACCFBE74}"/>
                </a:ext>
              </a:extLst>
            </p:cNvPr>
            <p:cNvGrpSpPr/>
            <p:nvPr/>
          </p:nvGrpSpPr>
          <p:grpSpPr>
            <a:xfrm>
              <a:off x="6103677" y="1639514"/>
              <a:ext cx="1078698" cy="3125645"/>
              <a:chOff x="5708512" y="1656769"/>
              <a:chExt cx="1078698" cy="3125645"/>
            </a:xfrm>
          </p:grpSpPr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EFCE4204-037A-4689-BD14-9CEECDC7B1C8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>
                <a:off x="6149898" y="2017931"/>
                <a:ext cx="1" cy="21017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梯形 96">
                <a:extLst>
                  <a:ext uri="{FF2B5EF4-FFF2-40B4-BE49-F238E27FC236}">
                    <a16:creationId xmlns:a16="http://schemas.microsoft.com/office/drawing/2014/main" id="{8B94DAB7-17DE-4D08-9B1F-1E1A04899862}"/>
                  </a:ext>
                </a:extLst>
              </p:cNvPr>
              <p:cNvSpPr/>
              <p:nvPr/>
            </p:nvSpPr>
            <p:spPr>
              <a:xfrm rot="5400000">
                <a:off x="5621645" y="2492635"/>
                <a:ext cx="1056508" cy="252007"/>
              </a:xfrm>
              <a:prstGeom prst="trapezoid">
                <a:avLst>
                  <a:gd name="adj" fmla="val 10930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: 剪去左右顶角 97">
                <a:extLst>
                  <a:ext uri="{FF2B5EF4-FFF2-40B4-BE49-F238E27FC236}">
                    <a16:creationId xmlns:a16="http://schemas.microsoft.com/office/drawing/2014/main" id="{2CF10CA7-68C8-4374-B03D-4E0676DA2AEE}"/>
                  </a:ext>
                </a:extLst>
              </p:cNvPr>
              <p:cNvSpPr/>
              <p:nvPr/>
            </p:nvSpPr>
            <p:spPr>
              <a:xfrm rot="10800000">
                <a:off x="6092751" y="193474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03A0EF3-9C0E-4896-8399-D8F9E947500C}"/>
                  </a:ext>
                </a:extLst>
              </p:cNvPr>
              <p:cNvSpPr txBox="1"/>
              <p:nvPr/>
            </p:nvSpPr>
            <p:spPr>
              <a:xfrm>
                <a:off x="5708512" y="1656769"/>
                <a:ext cx="1078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BranchSrcA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梯形 99">
                <a:extLst>
                  <a:ext uri="{FF2B5EF4-FFF2-40B4-BE49-F238E27FC236}">
                    <a16:creationId xmlns:a16="http://schemas.microsoft.com/office/drawing/2014/main" id="{1C4246D9-5FCA-4737-89DA-37D3912D01F5}"/>
                  </a:ext>
                </a:extLst>
              </p:cNvPr>
              <p:cNvSpPr/>
              <p:nvPr/>
            </p:nvSpPr>
            <p:spPr>
              <a:xfrm rot="5400000">
                <a:off x="5623748" y="4128156"/>
                <a:ext cx="1056508" cy="252007"/>
              </a:xfrm>
              <a:prstGeom prst="trapezoid">
                <a:avLst>
                  <a:gd name="adj" fmla="val 10930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: 剪去左右顶角 100">
                <a:extLst>
                  <a:ext uri="{FF2B5EF4-FFF2-40B4-BE49-F238E27FC236}">
                    <a16:creationId xmlns:a16="http://schemas.microsoft.com/office/drawing/2014/main" id="{46B9405F-D2BA-4654-9AD9-2BE13A7F3A7D}"/>
                  </a:ext>
                </a:extLst>
              </p:cNvPr>
              <p:cNvSpPr/>
              <p:nvPr/>
            </p:nvSpPr>
            <p:spPr>
              <a:xfrm rot="10800000">
                <a:off x="6094854" y="341751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4534B853-8A3D-41D1-98CB-5E896F0710DF}"/>
                  </a:ext>
                </a:extLst>
              </p:cNvPr>
              <p:cNvCxnSpPr>
                <a:cxnSpLocks/>
                <a:stCxn id="101" idx="3"/>
                <a:endCxn id="100" idx="1"/>
              </p:cNvCxnSpPr>
              <p:nvPr/>
            </p:nvCxnSpPr>
            <p:spPr>
              <a:xfrm>
                <a:off x="6152001" y="3587228"/>
                <a:ext cx="1" cy="2764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28AAF3-67A2-4168-A6EF-D4FDEA91D0D1}"/>
                  </a:ext>
                </a:extLst>
              </p:cNvPr>
              <p:cNvSpPr txBox="1"/>
              <p:nvPr/>
            </p:nvSpPr>
            <p:spPr>
              <a:xfrm>
                <a:off x="5984331" y="2175911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A51D0EE-037C-4F4E-8AAB-8EE1B91EE791}"/>
                  </a:ext>
                </a:extLst>
              </p:cNvPr>
              <p:cNvSpPr txBox="1"/>
              <p:nvPr/>
            </p:nvSpPr>
            <p:spPr>
              <a:xfrm>
                <a:off x="5984331" y="2398188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94329E1-70CC-46B4-90C5-6CAFD099EF21}"/>
                  </a:ext>
                </a:extLst>
              </p:cNvPr>
              <p:cNvSpPr txBox="1"/>
              <p:nvPr/>
            </p:nvSpPr>
            <p:spPr>
              <a:xfrm>
                <a:off x="5984331" y="2620705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702CEB8D-38D9-4229-9592-1E106E7618F8}"/>
                  </a:ext>
                </a:extLst>
              </p:cNvPr>
              <p:cNvSpPr txBox="1"/>
              <p:nvPr/>
            </p:nvSpPr>
            <p:spPr>
              <a:xfrm>
                <a:off x="5984331" y="2836961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71DF8AF8-DF9D-44D3-AD2D-CAECE47DDE82}"/>
                  </a:ext>
                </a:extLst>
              </p:cNvPr>
              <p:cNvSpPr txBox="1"/>
              <p:nvPr/>
            </p:nvSpPr>
            <p:spPr>
              <a:xfrm>
                <a:off x="5975590" y="3804808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6EB83530-280E-4A28-A89F-AE667A93316A}"/>
                  </a:ext>
                </a:extLst>
              </p:cNvPr>
              <p:cNvSpPr txBox="1"/>
              <p:nvPr/>
            </p:nvSpPr>
            <p:spPr>
              <a:xfrm>
                <a:off x="5975590" y="4027085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0BAC4A3D-4580-45DD-B32A-E1CB9EBFCEFC}"/>
                  </a:ext>
                </a:extLst>
              </p:cNvPr>
              <p:cNvSpPr txBox="1"/>
              <p:nvPr/>
            </p:nvSpPr>
            <p:spPr>
              <a:xfrm>
                <a:off x="5975590" y="4249602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A8D1EC6D-B4A3-4901-B464-1BA920D1D18F}"/>
                  </a:ext>
                </a:extLst>
              </p:cNvPr>
              <p:cNvSpPr txBox="1"/>
              <p:nvPr/>
            </p:nvSpPr>
            <p:spPr>
              <a:xfrm>
                <a:off x="5975590" y="4465858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C55DFE20-D929-4920-BDE1-9F8A32750C74}"/>
                  </a:ext>
                </a:extLst>
              </p:cNvPr>
              <p:cNvSpPr txBox="1"/>
              <p:nvPr/>
            </p:nvSpPr>
            <p:spPr>
              <a:xfrm>
                <a:off x="5708513" y="3158114"/>
                <a:ext cx="1078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BranchSrcB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6AFCABA1-9FDC-491C-B8E4-7A24263A2208}"/>
                </a:ext>
              </a:extLst>
            </p:cNvPr>
            <p:cNvSpPr/>
            <p:nvPr/>
          </p:nvSpPr>
          <p:spPr>
            <a:xfrm flipV="1">
              <a:off x="6687975" y="2604490"/>
              <a:ext cx="616478" cy="442120"/>
            </a:xfrm>
            <a:custGeom>
              <a:avLst/>
              <a:gdLst>
                <a:gd name="connsiteX0" fmla="*/ 0 w 469900"/>
                <a:gd name="connsiteY0" fmla="*/ 1028700 h 1028700"/>
                <a:gd name="connsiteX1" fmla="*/ 469900 w 469900"/>
                <a:gd name="connsiteY1" fmla="*/ 1028700 h 1028700"/>
                <a:gd name="connsiteX2" fmla="*/ 469900 w 469900"/>
                <a:gd name="connsiteY2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900" h="1028700">
                  <a:moveTo>
                    <a:pt x="0" y="1028700"/>
                  </a:moveTo>
                  <a:lnTo>
                    <a:pt x="469900" y="1028700"/>
                  </a:lnTo>
                  <a:lnTo>
                    <a:pt x="46990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01DC728C-8240-432C-8239-C63E931DFC72}"/>
                </a:ext>
              </a:extLst>
            </p:cNvPr>
            <p:cNvSpPr/>
            <p:nvPr/>
          </p:nvSpPr>
          <p:spPr>
            <a:xfrm>
              <a:off x="6675275" y="3895833"/>
              <a:ext cx="483667" cy="369860"/>
            </a:xfrm>
            <a:custGeom>
              <a:avLst/>
              <a:gdLst>
                <a:gd name="connsiteX0" fmla="*/ 0 w 469900"/>
                <a:gd name="connsiteY0" fmla="*/ 1028700 h 1028700"/>
                <a:gd name="connsiteX1" fmla="*/ 469900 w 469900"/>
                <a:gd name="connsiteY1" fmla="*/ 1028700 h 1028700"/>
                <a:gd name="connsiteX2" fmla="*/ 469900 w 469900"/>
                <a:gd name="connsiteY2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900" h="1028700">
                  <a:moveTo>
                    <a:pt x="0" y="1028700"/>
                  </a:moveTo>
                  <a:lnTo>
                    <a:pt x="469900" y="1028700"/>
                  </a:lnTo>
                  <a:lnTo>
                    <a:pt x="4699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梯形 113">
              <a:extLst>
                <a:ext uri="{FF2B5EF4-FFF2-40B4-BE49-F238E27FC236}">
                  <a16:creationId xmlns:a16="http://schemas.microsoft.com/office/drawing/2014/main" id="{DC21FE0F-8B8C-444D-B9CD-446E894995E2}"/>
                </a:ext>
              </a:extLst>
            </p:cNvPr>
            <p:cNvSpPr/>
            <p:nvPr/>
          </p:nvSpPr>
          <p:spPr>
            <a:xfrm>
              <a:off x="6970910" y="3736029"/>
              <a:ext cx="628490" cy="179545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54512A05-F79E-4360-A0CA-39A9080A0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1364" y="3895833"/>
              <a:ext cx="0" cy="1937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21F2743E-62D7-4BD5-9B2C-969CF0EFBD5E}"/>
                </a:ext>
              </a:extLst>
            </p:cNvPr>
            <p:cNvSpPr txBox="1"/>
            <p:nvPr/>
          </p:nvSpPr>
          <p:spPr>
            <a:xfrm>
              <a:off x="7158944" y="4055731"/>
              <a:ext cx="586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32’b0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EB0F2C5-E903-4BF5-881A-A7A5FBA7E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4323" y="3473691"/>
              <a:ext cx="0" cy="243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流程图: 终止 117">
              <a:extLst>
                <a:ext uri="{FF2B5EF4-FFF2-40B4-BE49-F238E27FC236}">
                  <a16:creationId xmlns:a16="http://schemas.microsoft.com/office/drawing/2014/main" id="{B481D5D5-56A8-4953-9BB2-01A2B41375E6}"/>
                </a:ext>
              </a:extLst>
            </p:cNvPr>
            <p:cNvSpPr/>
            <p:nvPr/>
          </p:nvSpPr>
          <p:spPr>
            <a:xfrm>
              <a:off x="7012652" y="3051858"/>
              <a:ext cx="948667" cy="421045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BranchCond</a:t>
              </a:r>
              <a:endPara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SelectUnit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6453FE05-4CB9-492B-8296-69BF2C588ED0}"/>
                </a:ext>
              </a:extLst>
            </p:cNvPr>
            <p:cNvGrpSpPr/>
            <p:nvPr/>
          </p:nvGrpSpPr>
          <p:grpSpPr>
            <a:xfrm rot="5400000">
              <a:off x="8048305" y="3131089"/>
              <a:ext cx="114295" cy="278319"/>
              <a:chOff x="7297069" y="662184"/>
              <a:chExt cx="114295" cy="278319"/>
            </a:xfrm>
          </p:grpSpPr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E43CFE21-9906-4EEF-BDBC-2E21E0314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3300" y="723900"/>
                <a:ext cx="917" cy="2166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矩形: 剪去左右顶角 120">
                <a:extLst>
                  <a:ext uri="{FF2B5EF4-FFF2-40B4-BE49-F238E27FC236}">
                    <a16:creationId xmlns:a16="http://schemas.microsoft.com/office/drawing/2014/main" id="{3D1387C0-11B5-49A6-8368-20F22B1338F2}"/>
                  </a:ext>
                </a:extLst>
              </p:cNvPr>
              <p:cNvSpPr/>
              <p:nvPr/>
            </p:nvSpPr>
            <p:spPr>
              <a:xfrm>
                <a:off x="7297069" y="66218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36A47821-9780-44BF-83FC-71F99022BD6F}"/>
                </a:ext>
              </a:extLst>
            </p:cNvPr>
            <p:cNvSpPr txBox="1"/>
            <p:nvPr/>
          </p:nvSpPr>
          <p:spPr>
            <a:xfrm>
              <a:off x="8159757" y="3016323"/>
              <a:ext cx="672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</a:p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802A15C6-451A-4050-90F7-974ECCB75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975" y="2601383"/>
              <a:ext cx="2600723" cy="31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FF5EE0C5-E0AC-4016-8156-32B7F82D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8504" y="4243745"/>
              <a:ext cx="2610194" cy="193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5AD0B2A9-B7DC-4175-90A4-2A3248D1C4AA}"/>
                </a:ext>
              </a:extLst>
            </p:cNvPr>
            <p:cNvSpPr/>
            <p:nvPr/>
          </p:nvSpPr>
          <p:spPr>
            <a:xfrm flipV="1">
              <a:off x="2519433" y="1644650"/>
              <a:ext cx="585570" cy="1677584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350AACC1-6CFE-4E08-B2DA-088013F08E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178" y="1424350"/>
              <a:ext cx="62819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35B7B4C0-1BE8-40A8-A8B6-D78C3C4EF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897" y="3035300"/>
              <a:ext cx="372903" cy="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77E7AFDA-362E-44E7-9B82-FDCEAAB7D075}"/>
                </a:ext>
              </a:extLst>
            </p:cNvPr>
            <p:cNvSpPr txBox="1"/>
            <p:nvPr/>
          </p:nvSpPr>
          <p:spPr>
            <a:xfrm>
              <a:off x="7669979" y="2327008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branchCmpA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1DC3FC69-DBCB-4979-9626-E2180AB5A418}"/>
                </a:ext>
              </a:extLst>
            </p:cNvPr>
            <p:cNvSpPr txBox="1"/>
            <p:nvPr/>
          </p:nvSpPr>
          <p:spPr>
            <a:xfrm>
              <a:off x="7566105" y="3999927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branchCmpB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梯形 129">
              <a:extLst>
                <a:ext uri="{FF2B5EF4-FFF2-40B4-BE49-F238E27FC236}">
                  <a16:creationId xmlns:a16="http://schemas.microsoft.com/office/drawing/2014/main" id="{E3172F26-624B-4138-BB0C-2F993D2EB4C8}"/>
                </a:ext>
              </a:extLst>
            </p:cNvPr>
            <p:cNvSpPr/>
            <p:nvPr/>
          </p:nvSpPr>
          <p:spPr>
            <a:xfrm rot="5400000">
              <a:off x="2819173" y="1585971"/>
              <a:ext cx="755380" cy="192983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0F5EF728-8FD7-4869-B511-933EDA506DC2}"/>
                </a:ext>
              </a:extLst>
            </p:cNvPr>
            <p:cNvCxnSpPr>
              <a:cxnSpLocks/>
            </p:cNvCxnSpPr>
            <p:nvPr/>
          </p:nvCxnSpPr>
          <p:spPr>
            <a:xfrm>
              <a:off x="2875511" y="1857216"/>
              <a:ext cx="2248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BB8ADF8B-C0A9-4835-9BC2-D1DF2F733933}"/>
                </a:ext>
              </a:extLst>
            </p:cNvPr>
            <p:cNvSpPr txBox="1"/>
            <p:nvPr/>
          </p:nvSpPr>
          <p:spPr>
            <a:xfrm>
              <a:off x="2613115" y="1196726"/>
              <a:ext cx="39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85014FC5-1B23-431C-BBE2-82DB7EF68BC7}"/>
                </a:ext>
              </a:extLst>
            </p:cNvPr>
            <p:cNvSpPr txBox="1"/>
            <p:nvPr/>
          </p:nvSpPr>
          <p:spPr>
            <a:xfrm>
              <a:off x="3034889" y="1285847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D4BF6A2D-780C-47C8-914A-BAA2164D4E91}"/>
                </a:ext>
              </a:extLst>
            </p:cNvPr>
            <p:cNvSpPr txBox="1"/>
            <p:nvPr/>
          </p:nvSpPr>
          <p:spPr>
            <a:xfrm>
              <a:off x="3034889" y="1508124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293CE83-D839-4440-B1E9-5EAF16A3D921}"/>
                </a:ext>
              </a:extLst>
            </p:cNvPr>
            <p:cNvSpPr txBox="1"/>
            <p:nvPr/>
          </p:nvSpPr>
          <p:spPr>
            <a:xfrm>
              <a:off x="3034889" y="173064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E7A6C02-6344-44FA-BABF-759F8D7A7E8F}"/>
                </a:ext>
              </a:extLst>
            </p:cNvPr>
            <p:cNvSpPr txBox="1"/>
            <p:nvPr/>
          </p:nvSpPr>
          <p:spPr>
            <a:xfrm>
              <a:off x="3552632" y="1055442"/>
              <a:ext cx="55716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5’d26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连接符: 肘形 136">
              <a:extLst>
                <a:ext uri="{FF2B5EF4-FFF2-40B4-BE49-F238E27FC236}">
                  <a16:creationId xmlns:a16="http://schemas.microsoft.com/office/drawing/2014/main" id="{443C79D5-7750-49FC-B8A8-40C009A9EF9E}"/>
                </a:ext>
              </a:extLst>
            </p:cNvPr>
            <p:cNvCxnSpPr>
              <a:cxnSpLocks/>
              <a:endCxn id="156" idx="1"/>
            </p:cNvCxnSpPr>
            <p:nvPr/>
          </p:nvCxnSpPr>
          <p:spPr>
            <a:xfrm flipV="1">
              <a:off x="3275711" y="1420512"/>
              <a:ext cx="1058523" cy="23255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469FC03C-E09E-4A71-8E6F-2393DD0E7E6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596487" y="1288586"/>
              <a:ext cx="4692211" cy="25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659B5A2F-CD33-4D39-9998-EF533627298D}"/>
                </a:ext>
              </a:extLst>
            </p:cNvPr>
            <p:cNvSpPr txBox="1"/>
            <p:nvPr/>
          </p:nvSpPr>
          <p:spPr>
            <a:xfrm>
              <a:off x="7924684" y="1029593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RegDest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C618A8D7-7CA8-4AC0-959E-242E2A02F8F2}"/>
                </a:ext>
              </a:extLst>
            </p:cNvPr>
            <p:cNvSpPr txBox="1"/>
            <p:nvPr/>
          </p:nvSpPr>
          <p:spPr>
            <a:xfrm>
              <a:off x="2438400" y="266512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FEC2379E-04F5-4047-BEF5-52A3E611B1D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550361"/>
              <a:ext cx="7810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流程图: 终止 141">
              <a:extLst>
                <a:ext uri="{FF2B5EF4-FFF2-40B4-BE49-F238E27FC236}">
                  <a16:creationId xmlns:a16="http://schemas.microsoft.com/office/drawing/2014/main" id="{57F5B58F-7E9A-4E55-B308-43EF635E8CBD}"/>
                </a:ext>
              </a:extLst>
            </p:cNvPr>
            <p:cNvSpPr/>
            <p:nvPr/>
          </p:nvSpPr>
          <p:spPr>
            <a:xfrm>
              <a:off x="3261310" y="80743"/>
              <a:ext cx="1039824" cy="853473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UNIT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7F272AC5-7761-4793-BA83-3C6D8A643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2105" y="340446"/>
              <a:ext cx="4978895" cy="53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0D1AFB6-9929-4C14-82C8-17FAF38E0D33}"/>
                </a:ext>
              </a:extLst>
            </p:cNvPr>
            <p:cNvSpPr txBox="1"/>
            <p:nvPr/>
          </p:nvSpPr>
          <p:spPr>
            <a:xfrm>
              <a:off x="4301134" y="67152"/>
              <a:ext cx="5195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MemRead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ALUSrc1, ALUSrc2,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E9CC4E8C-4E5F-4722-AC64-4E1620D7F2CB}"/>
                </a:ext>
              </a:extLst>
            </p:cNvPr>
            <p:cNvSpPr txBox="1"/>
            <p:nvPr/>
          </p:nvSpPr>
          <p:spPr>
            <a:xfrm>
              <a:off x="5434785" y="644809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Jump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559A71EC-7B4A-4F4F-8419-502A270FEE77}"/>
                </a:ext>
              </a:extLst>
            </p:cNvPr>
            <p:cNvCxnSpPr>
              <a:cxnSpLocks/>
            </p:cNvCxnSpPr>
            <p:nvPr/>
          </p:nvCxnSpPr>
          <p:spPr>
            <a:xfrm>
              <a:off x="4241800" y="788375"/>
              <a:ext cx="1139407" cy="5751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矩形: 剪去左右顶角 146">
              <a:extLst>
                <a:ext uri="{FF2B5EF4-FFF2-40B4-BE49-F238E27FC236}">
                  <a16:creationId xmlns:a16="http://schemas.microsoft.com/office/drawing/2014/main" id="{7BD71696-4684-4CB2-92EC-D38A7D1400D2}"/>
                </a:ext>
              </a:extLst>
            </p:cNvPr>
            <p:cNvSpPr/>
            <p:nvPr/>
          </p:nvSpPr>
          <p:spPr>
            <a:xfrm rot="5400000">
              <a:off x="5286566" y="690001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C8BE84A4-977E-4DE4-B66F-02710A4B6DE9}"/>
                </a:ext>
              </a:extLst>
            </p:cNvPr>
            <p:cNvSpPr txBox="1"/>
            <p:nvPr/>
          </p:nvSpPr>
          <p:spPr>
            <a:xfrm>
              <a:off x="8010706" y="460179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: 剪去左右顶角 148">
              <a:extLst>
                <a:ext uri="{FF2B5EF4-FFF2-40B4-BE49-F238E27FC236}">
                  <a16:creationId xmlns:a16="http://schemas.microsoft.com/office/drawing/2014/main" id="{F4B60395-738B-4169-8E39-7F38ABF837CA}"/>
                </a:ext>
              </a:extLst>
            </p:cNvPr>
            <p:cNvSpPr/>
            <p:nvPr/>
          </p:nvSpPr>
          <p:spPr>
            <a:xfrm rot="5400000">
              <a:off x="7847532" y="525893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65BDBA8A-9341-4722-A565-29960856AC10}"/>
                </a:ext>
              </a:extLst>
            </p:cNvPr>
            <p:cNvCxnSpPr>
              <a:cxnSpLocks/>
            </p:cNvCxnSpPr>
            <p:nvPr/>
          </p:nvCxnSpPr>
          <p:spPr>
            <a:xfrm>
              <a:off x="4313428" y="477818"/>
              <a:ext cx="2392046" cy="4817"/>
            </a:xfrm>
            <a:prstGeom prst="straightConnector1">
              <a:avLst/>
            </a:prstGeom>
            <a:ln w="952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9BEE837D-6D04-478B-BDB6-F4ABAF44298F}"/>
                </a:ext>
              </a:extLst>
            </p:cNvPr>
            <p:cNvSpPr txBox="1"/>
            <p:nvPr/>
          </p:nvSpPr>
          <p:spPr>
            <a:xfrm>
              <a:off x="6655370" y="340028"/>
              <a:ext cx="1273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Exception_temp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B07419AC-127D-46A5-98AA-03B40A9EA35C}"/>
                </a:ext>
              </a:extLst>
            </p:cNvPr>
            <p:cNvSpPr txBox="1"/>
            <p:nvPr/>
          </p:nvSpPr>
          <p:spPr>
            <a:xfrm rot="5400000">
              <a:off x="3269490" y="1934435"/>
              <a:ext cx="603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ExtOp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1296FCC9-5020-44FD-B99F-A469C422EBAE}"/>
                </a:ext>
              </a:extLst>
            </p:cNvPr>
            <p:cNvSpPr txBox="1"/>
            <p:nvPr/>
          </p:nvSpPr>
          <p:spPr>
            <a:xfrm rot="5400000">
              <a:off x="4044301" y="1952321"/>
              <a:ext cx="603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LuOp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296CCB93-1465-4B67-A682-1901AB17D04E}"/>
                </a:ext>
              </a:extLst>
            </p:cNvPr>
            <p:cNvSpPr/>
            <p:nvPr/>
          </p:nvSpPr>
          <p:spPr>
            <a:xfrm>
              <a:off x="2692400" y="806450"/>
              <a:ext cx="609600" cy="521029"/>
            </a:xfrm>
            <a:custGeom>
              <a:avLst/>
              <a:gdLst>
                <a:gd name="connsiteX0" fmla="*/ 609600 w 609600"/>
                <a:gd name="connsiteY0" fmla="*/ 0 h 565150"/>
                <a:gd name="connsiteX1" fmla="*/ 0 w 609600"/>
                <a:gd name="connsiteY1" fmla="*/ 0 h 565150"/>
                <a:gd name="connsiteX2" fmla="*/ 0 w 609600"/>
                <a:gd name="connsiteY2" fmla="*/ 336550 h 565150"/>
                <a:gd name="connsiteX3" fmla="*/ 488950 w 609600"/>
                <a:gd name="connsiteY3" fmla="*/ 336550 h 565150"/>
                <a:gd name="connsiteX4" fmla="*/ 488950 w 609600"/>
                <a:gd name="connsiteY4" fmla="*/ 565150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565150">
                  <a:moveTo>
                    <a:pt x="609600" y="0"/>
                  </a:moveTo>
                  <a:lnTo>
                    <a:pt x="0" y="0"/>
                  </a:lnTo>
                  <a:lnTo>
                    <a:pt x="0" y="336550"/>
                  </a:lnTo>
                  <a:lnTo>
                    <a:pt x="488950" y="336550"/>
                  </a:lnTo>
                  <a:lnTo>
                    <a:pt x="488950" y="56515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2510A478-9CCD-4DDB-B1CF-D1855E3752D6}"/>
                </a:ext>
              </a:extLst>
            </p:cNvPr>
            <p:cNvSpPr txBox="1"/>
            <p:nvPr/>
          </p:nvSpPr>
          <p:spPr>
            <a:xfrm>
              <a:off x="2652547" y="587868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4E97DFC0-8B79-4144-9053-A7E754307D23}"/>
                </a:ext>
              </a:extLst>
            </p:cNvPr>
            <p:cNvSpPr txBox="1"/>
            <p:nvPr/>
          </p:nvSpPr>
          <p:spPr>
            <a:xfrm>
              <a:off x="4334234" y="1282012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6DB5987E-A1CE-414E-9E5E-92C7A9DC91B4}"/>
                </a:ext>
              </a:extLst>
            </p:cNvPr>
            <p:cNvSpPr txBox="1"/>
            <p:nvPr/>
          </p:nvSpPr>
          <p:spPr>
            <a:xfrm>
              <a:off x="4328151" y="1052006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41A9C28C-2587-4999-A598-E3285FB8DCC6}"/>
                </a:ext>
              </a:extLst>
            </p:cNvPr>
            <p:cNvCxnSpPr>
              <a:cxnSpLocks/>
              <a:endCxn id="157" idx="1"/>
            </p:cNvCxnSpPr>
            <p:nvPr/>
          </p:nvCxnSpPr>
          <p:spPr>
            <a:xfrm flipV="1">
              <a:off x="4019550" y="1190506"/>
              <a:ext cx="308601" cy="32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77E06089-DDF7-4521-BE13-FECCE0583FD3}"/>
                </a:ext>
              </a:extLst>
            </p:cNvPr>
            <p:cNvSpPr txBox="1"/>
            <p:nvPr/>
          </p:nvSpPr>
          <p:spPr>
            <a:xfrm>
              <a:off x="6413500" y="993265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Interrupt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213E4016-A5BC-49D4-B88F-1BDF7108287D}"/>
                </a:ext>
              </a:extLst>
            </p:cNvPr>
            <p:cNvGrpSpPr/>
            <p:nvPr/>
          </p:nvGrpSpPr>
          <p:grpSpPr>
            <a:xfrm flipH="1">
              <a:off x="5128305" y="805520"/>
              <a:ext cx="1349604" cy="561631"/>
              <a:chOff x="4896986" y="6229217"/>
              <a:chExt cx="1349604" cy="561631"/>
            </a:xfrm>
          </p:grpSpPr>
          <p:pic>
            <p:nvPicPr>
              <p:cNvPr id="161" name="图片 160">
                <a:extLst>
                  <a:ext uri="{FF2B5EF4-FFF2-40B4-BE49-F238E27FC236}">
                    <a16:creationId xmlns:a16="http://schemas.microsoft.com/office/drawing/2014/main" id="{4FFBBFB2-BAA6-4331-B21F-E4EDA2F97B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0256" r="18806"/>
              <a:stretch/>
            </p:blipFill>
            <p:spPr>
              <a:xfrm>
                <a:off x="5713190" y="6229217"/>
                <a:ext cx="533400" cy="561631"/>
              </a:xfrm>
              <a:prstGeom prst="rect">
                <a:avLst/>
              </a:prstGeom>
            </p:spPr>
          </p:pic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78D5F9B2-A3A1-4A09-B4C0-749F9D939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3198" y="6439697"/>
                <a:ext cx="433697" cy="6560"/>
              </a:xfrm>
              <a:prstGeom prst="straightConnector1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A718921B-BBB7-4380-94FE-1B5BDAE10CAC}"/>
                  </a:ext>
                </a:extLst>
              </p:cNvPr>
              <p:cNvGrpSpPr/>
              <p:nvPr/>
            </p:nvGrpSpPr>
            <p:grpSpPr>
              <a:xfrm rot="5400000">
                <a:off x="5284793" y="6122975"/>
                <a:ext cx="114295" cy="889909"/>
                <a:chOff x="653702" y="5337355"/>
                <a:chExt cx="114295" cy="889909"/>
              </a:xfrm>
            </p:grpSpPr>
            <p:cxnSp>
              <p:nvCxnSpPr>
                <p:cNvPr id="164" name="直接箭头连接符 163">
                  <a:extLst>
                    <a:ext uri="{FF2B5EF4-FFF2-40B4-BE49-F238E27FC236}">
                      <a16:creationId xmlns:a16="http://schemas.microsoft.com/office/drawing/2014/main" id="{244549F2-18EA-40A2-96EC-3886ED310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30363" y="5715021"/>
                  <a:ext cx="758613" cy="328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矩形: 剪去左右顶角 164">
                  <a:extLst>
                    <a:ext uri="{FF2B5EF4-FFF2-40B4-BE49-F238E27FC236}">
                      <a16:creationId xmlns:a16="http://schemas.microsoft.com/office/drawing/2014/main" id="{11945B5A-70EF-49B0-B4C3-86D6E611B0C7}"/>
                    </a:ext>
                  </a:extLst>
                </p:cNvPr>
                <p:cNvSpPr/>
                <p:nvPr/>
              </p:nvSpPr>
              <p:spPr>
                <a:xfrm>
                  <a:off x="653702" y="6057554"/>
                  <a:ext cx="114295" cy="16971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24DEA20E-755F-4236-AED5-7795AB53C8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7055" y="1086335"/>
              <a:ext cx="470869" cy="4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8E40CCB6-46CF-4BE0-B8B5-4342934C76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4709" y="872875"/>
              <a:ext cx="271580" cy="27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D92094C8-66C5-4B19-BFA9-2A708522A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289" y="872875"/>
              <a:ext cx="0" cy="21176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E8CFC448-B6F8-424A-93F3-B0F3A91AC9C7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863600"/>
              <a:ext cx="0" cy="2095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56027D73-8426-4998-B843-FFAFED21DB6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39076" y="5474834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DB719559-D18F-4619-B244-356B49EAE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1697" y="5694460"/>
              <a:ext cx="0" cy="2427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DDDD575E-F35A-4337-A68D-D09ED070E6E4}"/>
                </a:ext>
              </a:extLst>
            </p:cNvPr>
            <p:cNvCxnSpPr>
              <a:cxnSpLocks/>
            </p:cNvCxnSpPr>
            <p:nvPr/>
          </p:nvCxnSpPr>
          <p:spPr>
            <a:xfrm>
              <a:off x="5998668" y="5350462"/>
              <a:ext cx="46026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AutoShape 145">
              <a:extLst>
                <a:ext uri="{FF2B5EF4-FFF2-40B4-BE49-F238E27FC236}">
                  <a16:creationId xmlns:a16="http://schemas.microsoft.com/office/drawing/2014/main" id="{551B9B1C-3A34-4E40-8F04-EC4514679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548" y="5218487"/>
              <a:ext cx="381000" cy="571242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7BB443CF-F489-476E-9BE5-6730101F8095}"/>
                </a:ext>
              </a:extLst>
            </p:cNvPr>
            <p:cNvSpPr txBox="1"/>
            <p:nvPr/>
          </p:nvSpPr>
          <p:spPr>
            <a:xfrm>
              <a:off x="7441927" y="5366236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Exception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0D2D1644-73DF-49DB-93E4-311C804F54C4}"/>
                </a:ext>
              </a:extLst>
            </p:cNvPr>
            <p:cNvCxnSpPr>
              <a:cxnSpLocks/>
            </p:cNvCxnSpPr>
            <p:nvPr/>
          </p:nvCxnSpPr>
          <p:spPr>
            <a:xfrm>
              <a:off x="6840548" y="5503600"/>
              <a:ext cx="5810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: 剪去左右顶角 175">
              <a:extLst>
                <a:ext uri="{FF2B5EF4-FFF2-40B4-BE49-F238E27FC236}">
                  <a16:creationId xmlns:a16="http://schemas.microsoft.com/office/drawing/2014/main" id="{8790C798-9FC7-474C-9012-3A388013C2B7}"/>
                </a:ext>
              </a:extLst>
            </p:cNvPr>
            <p:cNvSpPr/>
            <p:nvPr/>
          </p:nvSpPr>
          <p:spPr>
            <a:xfrm rot="5400000">
              <a:off x="7344982" y="5418745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80E75949-AA3E-46BC-A30D-17E942EF61EB}"/>
                </a:ext>
              </a:extLst>
            </p:cNvPr>
            <p:cNvSpPr txBox="1"/>
            <p:nvPr/>
          </p:nvSpPr>
          <p:spPr>
            <a:xfrm>
              <a:off x="5903106" y="5445405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PC[31]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0D6598A9-4079-468C-A9B8-86907B557F3C}"/>
                </a:ext>
              </a:extLst>
            </p:cNvPr>
            <p:cNvGrpSpPr/>
            <p:nvPr/>
          </p:nvGrpSpPr>
          <p:grpSpPr>
            <a:xfrm>
              <a:off x="9288698" y="38100"/>
              <a:ext cx="139700" cy="6400800"/>
              <a:chOff x="2336800" y="31750"/>
              <a:chExt cx="139700" cy="6400800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55CDC34E-3F72-4237-A6E6-EEB575AC3F79}"/>
                  </a:ext>
                </a:extLst>
              </p:cNvPr>
              <p:cNvSpPr/>
              <p:nvPr/>
            </p:nvSpPr>
            <p:spPr>
              <a:xfrm>
                <a:off x="2336800" y="31750"/>
                <a:ext cx="139700" cy="6400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等腰三角形 179">
                <a:extLst>
                  <a:ext uri="{FF2B5EF4-FFF2-40B4-BE49-F238E27FC236}">
                    <a16:creationId xmlns:a16="http://schemas.microsoft.com/office/drawing/2014/main" id="{4A0FF0CE-DE09-40C8-B501-A366FF907B63}"/>
                  </a:ext>
                </a:extLst>
              </p:cNvPr>
              <p:cNvSpPr/>
              <p:nvPr/>
            </p:nvSpPr>
            <p:spPr>
              <a:xfrm rot="10800000">
                <a:off x="2336800" y="38100"/>
                <a:ext cx="139699" cy="139696"/>
              </a:xfrm>
              <a:prstGeom prst="triangl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AAA4ACE7-6322-4C99-B80B-6C008F3AE7B8}"/>
                </a:ext>
              </a:extLst>
            </p:cNvPr>
            <p:cNvGrpSpPr/>
            <p:nvPr/>
          </p:nvGrpSpPr>
          <p:grpSpPr>
            <a:xfrm flipH="1">
              <a:off x="4801775" y="3514151"/>
              <a:ext cx="379108" cy="114295"/>
              <a:chOff x="5391109" y="3343546"/>
              <a:chExt cx="379108" cy="114295"/>
            </a:xfrm>
          </p:grpSpPr>
          <p:sp>
            <p:nvSpPr>
              <p:cNvPr id="182" name="矩形: 剪去左右顶角 181">
                <a:extLst>
                  <a:ext uri="{FF2B5EF4-FFF2-40B4-BE49-F238E27FC236}">
                    <a16:creationId xmlns:a16="http://schemas.microsoft.com/office/drawing/2014/main" id="{02FBB134-93C9-4029-BAA4-DA4A696CF71A}"/>
                  </a:ext>
                </a:extLst>
              </p:cNvPr>
              <p:cNvSpPr/>
              <p:nvPr/>
            </p:nvSpPr>
            <p:spPr>
              <a:xfrm rot="5400000">
                <a:off x="5418816" y="3315839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3" name="直接箭头连接符 182">
                <a:extLst>
                  <a:ext uri="{FF2B5EF4-FFF2-40B4-BE49-F238E27FC236}">
                    <a16:creationId xmlns:a16="http://schemas.microsoft.com/office/drawing/2014/main" id="{F29B2EF5-5215-4C88-90CE-BC5858D77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781" y="3398116"/>
                <a:ext cx="235436" cy="798"/>
              </a:xfrm>
              <a:prstGeom prst="straightConnector1">
                <a:avLst/>
              </a:prstGeom>
              <a:ln w="12700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29613FA1-38E6-4719-B6A3-C7658087FD6C}"/>
                </a:ext>
              </a:extLst>
            </p:cNvPr>
            <p:cNvGrpSpPr/>
            <p:nvPr/>
          </p:nvGrpSpPr>
          <p:grpSpPr>
            <a:xfrm flipH="1">
              <a:off x="4813298" y="3812732"/>
              <a:ext cx="379108" cy="114295"/>
              <a:chOff x="5391109" y="3343546"/>
              <a:chExt cx="379108" cy="114295"/>
            </a:xfrm>
          </p:grpSpPr>
          <p:sp>
            <p:nvSpPr>
              <p:cNvPr id="185" name="矩形: 剪去左右顶角 184">
                <a:extLst>
                  <a:ext uri="{FF2B5EF4-FFF2-40B4-BE49-F238E27FC236}">
                    <a16:creationId xmlns:a16="http://schemas.microsoft.com/office/drawing/2014/main" id="{905DC492-2DC5-49A9-802C-45BB38F64AD6}"/>
                  </a:ext>
                </a:extLst>
              </p:cNvPr>
              <p:cNvSpPr/>
              <p:nvPr/>
            </p:nvSpPr>
            <p:spPr>
              <a:xfrm rot="5400000">
                <a:off x="5418816" y="3315839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6" name="直接箭头连接符 185">
                <a:extLst>
                  <a:ext uri="{FF2B5EF4-FFF2-40B4-BE49-F238E27FC236}">
                    <a16:creationId xmlns:a16="http://schemas.microsoft.com/office/drawing/2014/main" id="{1EE28B8E-A56A-4A3D-9515-312F7245F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781" y="3398116"/>
                <a:ext cx="235436" cy="798"/>
              </a:xfrm>
              <a:prstGeom prst="straightConnector1">
                <a:avLst/>
              </a:prstGeom>
              <a:ln w="19050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370FE12E-646D-4CC4-851B-50211D998EF8}"/>
                </a:ext>
              </a:extLst>
            </p:cNvPr>
            <p:cNvGrpSpPr/>
            <p:nvPr/>
          </p:nvGrpSpPr>
          <p:grpSpPr>
            <a:xfrm flipH="1">
              <a:off x="4808702" y="4064530"/>
              <a:ext cx="379108" cy="114295"/>
              <a:chOff x="5391109" y="3343546"/>
              <a:chExt cx="379108" cy="114295"/>
            </a:xfrm>
          </p:grpSpPr>
          <p:sp>
            <p:nvSpPr>
              <p:cNvPr id="188" name="矩形: 剪去左右顶角 187">
                <a:extLst>
                  <a:ext uri="{FF2B5EF4-FFF2-40B4-BE49-F238E27FC236}">
                    <a16:creationId xmlns:a16="http://schemas.microsoft.com/office/drawing/2014/main" id="{8AE8A44A-C7A4-43E8-8E16-F51D7D0A896E}"/>
                  </a:ext>
                </a:extLst>
              </p:cNvPr>
              <p:cNvSpPr/>
              <p:nvPr/>
            </p:nvSpPr>
            <p:spPr>
              <a:xfrm rot="5400000">
                <a:off x="5418816" y="3315839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7F14705E-2F56-4DE0-943A-85946DCE4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781" y="3398116"/>
                <a:ext cx="235436" cy="798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AC8459D6-3BBB-4644-BB26-D6487BA93231}"/>
                </a:ext>
              </a:extLst>
            </p:cNvPr>
            <p:cNvSpPr txBox="1"/>
            <p:nvPr/>
          </p:nvSpPr>
          <p:spPr>
            <a:xfrm>
              <a:off x="5133148" y="3450781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WB.RegWrite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3DA559C7-9B99-4798-BBD7-C9673DBCEC6B}"/>
                </a:ext>
              </a:extLst>
            </p:cNvPr>
            <p:cNvSpPr txBox="1"/>
            <p:nvPr/>
          </p:nvSpPr>
          <p:spPr>
            <a:xfrm>
              <a:off x="5127025" y="3997494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WB.DataBusC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62DC1E0B-F436-47BD-B2A9-E06051A31D2A}"/>
                </a:ext>
              </a:extLst>
            </p:cNvPr>
            <p:cNvSpPr txBox="1"/>
            <p:nvPr/>
          </p:nvSpPr>
          <p:spPr>
            <a:xfrm>
              <a:off x="5125725" y="3718834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WB.RegDest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CCE6122A-D2F0-4B6F-88C8-003B092B6ED9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6208639"/>
              <a:ext cx="68121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F9FDEF27-6906-44F8-AAB2-A6821EA0A987}"/>
                </a:ext>
              </a:extLst>
            </p:cNvPr>
            <p:cNvSpPr txBox="1"/>
            <p:nvPr/>
          </p:nvSpPr>
          <p:spPr>
            <a:xfrm>
              <a:off x="2476498" y="5975931"/>
              <a:ext cx="578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shamt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5" name="连接符: 肘形 194">
              <a:extLst>
                <a:ext uri="{FF2B5EF4-FFF2-40B4-BE49-F238E27FC236}">
                  <a16:creationId xmlns:a16="http://schemas.microsoft.com/office/drawing/2014/main" id="{D17E9CA6-18C2-4C47-9BBC-3137B42A7B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26772" y="6365875"/>
              <a:ext cx="158750" cy="304800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: 剪去左右顶角 195">
              <a:extLst>
                <a:ext uri="{FF2B5EF4-FFF2-40B4-BE49-F238E27FC236}">
                  <a16:creationId xmlns:a16="http://schemas.microsoft.com/office/drawing/2014/main" id="{AF517290-2674-4A69-8FC1-12009A2CAB8A}"/>
                </a:ext>
              </a:extLst>
            </p:cNvPr>
            <p:cNvSpPr/>
            <p:nvPr/>
          </p:nvSpPr>
          <p:spPr>
            <a:xfrm rot="5400000" flipH="1">
              <a:off x="8911743" y="651279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EC6E2F85-CBA4-4E09-A71F-283DD8C2A008}"/>
                </a:ext>
              </a:extLst>
            </p:cNvPr>
            <p:cNvSpPr txBox="1"/>
            <p:nvPr/>
          </p:nvSpPr>
          <p:spPr>
            <a:xfrm flipH="1">
              <a:off x="7924684" y="6440099"/>
              <a:ext cx="1001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IDEXFlush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68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222</Words>
  <Application>Microsoft Office PowerPoint</Application>
  <PresentationFormat>全屏显示(4:3)</PresentationFormat>
  <Paragraphs>170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eesast</dc:creator>
  <cp:lastModifiedBy>eesast</cp:lastModifiedBy>
  <cp:revision>130</cp:revision>
  <dcterms:created xsi:type="dcterms:W3CDTF">2019-09-07T02:36:32Z</dcterms:created>
  <dcterms:modified xsi:type="dcterms:W3CDTF">2019-09-07T06:56:17Z</dcterms:modified>
</cp:coreProperties>
</file>