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8" d="100"/>
          <a:sy n="58" d="100"/>
        </p:scale>
        <p:origin x="410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7790098" y="462665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521589BF-2246-4A03-8D17-6A6715FF2209}"/>
              </a:ext>
            </a:extLst>
          </p:cNvPr>
          <p:cNvSpPr/>
          <p:nvPr/>
        </p:nvSpPr>
        <p:spPr>
          <a:xfrm flipV="1">
            <a:off x="5351532" y="1012834"/>
            <a:ext cx="1507275" cy="600712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7E158068-9EB6-4745-AC92-ABB5708428AD}"/>
              </a:ext>
            </a:extLst>
          </p:cNvPr>
          <p:cNvCxnSpPr>
            <a:cxnSpLocks/>
          </p:cNvCxnSpPr>
          <p:nvPr/>
        </p:nvCxnSpPr>
        <p:spPr>
          <a:xfrm flipV="1">
            <a:off x="5105561" y="1338639"/>
            <a:ext cx="4235434" cy="7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箭头: 直角上 395">
            <a:extLst>
              <a:ext uri="{FF2B5EF4-FFF2-40B4-BE49-F238E27FC236}">
                <a16:creationId xmlns:a16="http://schemas.microsoft.com/office/drawing/2014/main" id="{07C53E78-968C-46A4-996E-544A75A4AE8A}"/>
              </a:ext>
            </a:extLst>
          </p:cNvPr>
          <p:cNvSpPr/>
          <p:nvPr/>
        </p:nvSpPr>
        <p:spPr>
          <a:xfrm>
            <a:off x="7428622" y="1734343"/>
            <a:ext cx="610142" cy="2113461"/>
          </a:xfrm>
          <a:prstGeom prst="bentUpArrow">
            <a:avLst>
              <a:gd name="adj1" fmla="val 9567"/>
              <a:gd name="adj2" fmla="val 10475"/>
              <a:gd name="adj3" fmla="val 8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箭头: 直角上 394">
            <a:extLst>
              <a:ext uri="{FF2B5EF4-FFF2-40B4-BE49-F238E27FC236}">
                <a16:creationId xmlns:a16="http://schemas.microsoft.com/office/drawing/2014/main" id="{5A93A91B-A834-4308-9231-CFEC96F3F0B1}"/>
              </a:ext>
            </a:extLst>
          </p:cNvPr>
          <p:cNvSpPr/>
          <p:nvPr/>
        </p:nvSpPr>
        <p:spPr>
          <a:xfrm>
            <a:off x="7587180" y="1715516"/>
            <a:ext cx="268463" cy="78080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0F30E0F6-EE00-4CE1-B3E9-216320773D7A}"/>
              </a:ext>
            </a:extLst>
          </p:cNvPr>
          <p:cNvCxnSpPr>
            <a:cxnSpLocks/>
          </p:cNvCxnSpPr>
          <p:nvPr/>
        </p:nvCxnSpPr>
        <p:spPr>
          <a:xfrm flipV="1">
            <a:off x="4574100" y="3527631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465AD028-4AA0-4CD3-8076-FBD9434554C6}"/>
              </a:ext>
            </a:extLst>
          </p:cNvPr>
          <p:cNvCxnSpPr>
            <a:cxnSpLocks/>
          </p:cNvCxnSpPr>
          <p:nvPr/>
        </p:nvCxnSpPr>
        <p:spPr>
          <a:xfrm flipV="1">
            <a:off x="4564333" y="3799840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1CDF43C3-7751-4F22-9FDA-C676CF30F90F}"/>
              </a:ext>
            </a:extLst>
          </p:cNvPr>
          <p:cNvCxnSpPr>
            <a:cxnSpLocks/>
          </p:cNvCxnSpPr>
          <p:nvPr/>
        </p:nvCxnSpPr>
        <p:spPr>
          <a:xfrm>
            <a:off x="2032000" y="2885440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AA2EA8A6-C05D-4BBA-B5E9-F492B7C5061E}"/>
              </a:ext>
            </a:extLst>
          </p:cNvPr>
          <p:cNvCxnSpPr>
            <a:cxnSpLocks/>
          </p:cNvCxnSpPr>
          <p:nvPr/>
        </p:nvCxnSpPr>
        <p:spPr>
          <a:xfrm>
            <a:off x="2034297" y="4124079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419B1FF-8D94-4AD2-81D1-089966EDA2D1}"/>
              </a:ext>
            </a:extLst>
          </p:cNvPr>
          <p:cNvCxnSpPr>
            <a:cxnSpLocks/>
          </p:cNvCxnSpPr>
          <p:nvPr/>
        </p:nvCxnSpPr>
        <p:spPr>
          <a:xfrm>
            <a:off x="4272476" y="421246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2F4E53F-F11C-4262-AA5B-38FE82DFF2A2}"/>
              </a:ext>
            </a:extLst>
          </p:cNvPr>
          <p:cNvCxnSpPr>
            <a:cxnSpLocks/>
          </p:cNvCxnSpPr>
          <p:nvPr/>
        </p:nvCxnSpPr>
        <p:spPr>
          <a:xfrm flipH="1">
            <a:off x="2729580" y="791423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8A3E8CA4-E6C3-40C7-94FE-3AB33519CC13}"/>
              </a:ext>
            </a:extLst>
          </p:cNvPr>
          <p:cNvCxnSpPr>
            <a:cxnSpLocks/>
          </p:cNvCxnSpPr>
          <p:nvPr/>
        </p:nvCxnSpPr>
        <p:spPr>
          <a:xfrm flipH="1">
            <a:off x="2523596" y="807830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BD2DA596-2F0C-425A-A2A3-C2D58CA1AD23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3129280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梯形 248">
            <a:extLst>
              <a:ext uri="{FF2B5EF4-FFF2-40B4-BE49-F238E27FC236}">
                <a16:creationId xmlns:a16="http://schemas.microsoft.com/office/drawing/2014/main" id="{B564A4DB-4E1F-4910-A56F-4F9BBB8F11F7}"/>
              </a:ext>
            </a:extLst>
          </p:cNvPr>
          <p:cNvSpPr/>
          <p:nvPr/>
        </p:nvSpPr>
        <p:spPr>
          <a:xfrm rot="5400000">
            <a:off x="2166086" y="4583688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786A797D-0BAB-4C5E-B854-35BB43078DD3}"/>
              </a:ext>
            </a:extLst>
          </p:cNvPr>
          <p:cNvSpPr/>
          <p:nvPr/>
        </p:nvSpPr>
        <p:spPr>
          <a:xfrm>
            <a:off x="1443400" y="312789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0813AB2D-FB68-4906-B467-DAF662CAAC1F}"/>
              </a:ext>
            </a:extLst>
          </p:cNvPr>
          <p:cNvSpPr/>
          <p:nvPr/>
        </p:nvSpPr>
        <p:spPr>
          <a:xfrm>
            <a:off x="1547141" y="2865194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0C54D1-7219-4AC5-AD6F-8ABBD3A057E7}"/>
              </a:ext>
            </a:extLst>
          </p:cNvPr>
          <p:cNvSpPr txBox="1"/>
          <p:nvPr/>
        </p:nvSpPr>
        <p:spPr>
          <a:xfrm>
            <a:off x="376583" y="407107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-9013613" y="113030"/>
            <a:ext cx="9318463" cy="6810034"/>
            <a:chOff x="177800" y="31750"/>
            <a:chExt cx="9318463" cy="6810034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7518920" y="460054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5944736-91D1-497F-B32E-FE4B9FE0FA89}"/>
              </a:ext>
            </a:extLst>
          </p:cNvPr>
          <p:cNvGrpSpPr/>
          <p:nvPr/>
        </p:nvGrpSpPr>
        <p:grpSpPr>
          <a:xfrm>
            <a:off x="1500134" y="1996955"/>
            <a:ext cx="1078697" cy="1330513"/>
            <a:chOff x="906084" y="2002933"/>
            <a:chExt cx="1078697" cy="1330513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926AA6C6-8FA2-4F3E-A612-E78545F8814B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梯形 200">
              <a:extLst>
                <a:ext uri="{FF2B5EF4-FFF2-40B4-BE49-F238E27FC236}">
                  <a16:creationId xmlns:a16="http://schemas.microsoft.com/office/drawing/2014/main" id="{6235C32D-A1A7-40E1-94FE-F82B224A2960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矩形: 剪去左右顶角 201">
              <a:extLst>
                <a:ext uri="{FF2B5EF4-FFF2-40B4-BE49-F238E27FC236}">
                  <a16:creationId xmlns:a16="http://schemas.microsoft.com/office/drawing/2014/main" id="{F540A4E0-2A34-4B09-8616-1E23AC461232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313C587-8783-4A68-839D-DF32074D6A1F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32DC1D7-D698-4EB5-BC91-C67E7B8C4740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BC7AF-10AC-40B7-B691-98D4892C8927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D4BAD45-D517-4E9B-9035-D411CD3ACAD2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6CD5A30-265D-4F92-9C3F-FD689D0286E5}"/>
              </a:ext>
            </a:extLst>
          </p:cNvPr>
          <p:cNvGrpSpPr/>
          <p:nvPr/>
        </p:nvGrpSpPr>
        <p:grpSpPr>
          <a:xfrm>
            <a:off x="1501304" y="3523739"/>
            <a:ext cx="888816" cy="1394069"/>
            <a:chOff x="902345" y="3497386"/>
            <a:chExt cx="888816" cy="1467501"/>
          </a:xfrm>
        </p:grpSpPr>
        <p:sp>
          <p:nvSpPr>
            <p:cNvPr id="204" name="梯形 203">
              <a:extLst>
                <a:ext uri="{FF2B5EF4-FFF2-40B4-BE49-F238E27FC236}">
                  <a16:creationId xmlns:a16="http://schemas.microsoft.com/office/drawing/2014/main" id="{B1E2C1D4-2AEA-4C8F-9302-B8D48050A05B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: 剪去左右顶角 204">
              <a:extLst>
                <a:ext uri="{FF2B5EF4-FFF2-40B4-BE49-F238E27FC236}">
                  <a16:creationId xmlns:a16="http://schemas.microsoft.com/office/drawing/2014/main" id="{B0964F90-43B0-4BDE-A8A3-44C697986BEE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EB103B4-7303-48D7-8DF8-B84D3BB24AD6}"/>
                </a:ext>
              </a:extLst>
            </p:cNvPr>
            <p:cNvCxnSpPr>
              <a:cxnSpLocks/>
              <a:stCxn id="205" idx="3"/>
              <a:endCxn id="20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DEBC7AC-6A06-4910-9102-CA72762B8A36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A4D838E-D307-49DE-8A95-47878E00C42E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69F8A2-E71C-4B02-AF3E-E611E05167E9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017EFDF-F824-4234-BF68-CA0ABAAA5249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547368-0D86-479A-951C-60EAC5188C16}"/>
              </a:ext>
            </a:extLst>
          </p:cNvPr>
          <p:cNvSpPr txBox="1"/>
          <p:nvPr/>
        </p:nvSpPr>
        <p:spPr>
          <a:xfrm>
            <a:off x="246013" y="144247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2CC11FD-5548-49A8-9AFF-256D26660813}"/>
              </a:ext>
            </a:extLst>
          </p:cNvPr>
          <p:cNvCxnSpPr>
            <a:cxnSpLocks/>
          </p:cNvCxnSpPr>
          <p:nvPr/>
        </p:nvCxnSpPr>
        <p:spPr>
          <a:xfrm>
            <a:off x="236984" y="422868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BB861C4-7BBB-42B2-AE46-43162CDC888B}"/>
              </a:ext>
            </a:extLst>
          </p:cNvPr>
          <p:cNvCxnSpPr>
            <a:cxnSpLocks/>
          </p:cNvCxnSpPr>
          <p:nvPr/>
        </p:nvCxnSpPr>
        <p:spPr>
          <a:xfrm flipV="1">
            <a:off x="239423" y="1360924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9E09DD4-3952-463C-8BBE-525FCB462493}"/>
              </a:ext>
            </a:extLst>
          </p:cNvPr>
          <p:cNvSpPr txBox="1"/>
          <p:nvPr/>
        </p:nvSpPr>
        <p:spPr>
          <a:xfrm>
            <a:off x="263690" y="107454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6635AF-D631-491D-BAF4-B74E90685215}"/>
              </a:ext>
            </a:extLst>
          </p:cNvPr>
          <p:cNvCxnSpPr>
            <a:cxnSpLocks/>
          </p:cNvCxnSpPr>
          <p:nvPr/>
        </p:nvCxnSpPr>
        <p:spPr>
          <a:xfrm flipV="1">
            <a:off x="236984" y="2668693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AE856A9-7277-46B0-9752-264E3FFCD447}"/>
              </a:ext>
            </a:extLst>
          </p:cNvPr>
          <p:cNvSpPr txBox="1"/>
          <p:nvPr/>
        </p:nvSpPr>
        <p:spPr>
          <a:xfrm>
            <a:off x="382626" y="241937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14983AF-DC90-482A-B80C-9021EB508141}"/>
              </a:ext>
            </a:extLst>
          </p:cNvPr>
          <p:cNvCxnSpPr>
            <a:cxnSpLocks/>
          </p:cNvCxnSpPr>
          <p:nvPr/>
        </p:nvCxnSpPr>
        <p:spPr>
          <a:xfrm flipV="1">
            <a:off x="246013" y="4328160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7166C71-AA45-40E9-8A3E-7F711236F059}"/>
              </a:ext>
            </a:extLst>
          </p:cNvPr>
          <p:cNvGrpSpPr/>
          <p:nvPr/>
        </p:nvGrpSpPr>
        <p:grpSpPr>
          <a:xfrm>
            <a:off x="171327" y="2746007"/>
            <a:ext cx="1534532" cy="261610"/>
            <a:chOff x="2792642" y="3214375"/>
            <a:chExt cx="1534532" cy="261610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9096BCE-BF70-45B4-BC44-5C0A29648AC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: 剪去左右顶角 231">
              <a:extLst>
                <a:ext uri="{FF2B5EF4-FFF2-40B4-BE49-F238E27FC236}">
                  <a16:creationId xmlns:a16="http://schemas.microsoft.com/office/drawing/2014/main" id="{D0F52B0C-306B-4737-B380-00CEE81B80EC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31C27F2-34D5-4BF8-88B4-88CE0F8920EA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矩形: 剪去左右顶角 236">
            <a:extLst>
              <a:ext uri="{FF2B5EF4-FFF2-40B4-BE49-F238E27FC236}">
                <a16:creationId xmlns:a16="http://schemas.microsoft.com/office/drawing/2014/main" id="{A673A5EE-3E74-4B4C-8F30-8A5FFA23FF11}"/>
              </a:ext>
            </a:extLst>
          </p:cNvPr>
          <p:cNvSpPr/>
          <p:nvPr/>
        </p:nvSpPr>
        <p:spPr>
          <a:xfrm rot="5400000">
            <a:off x="1205711" y="30451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CD0C8DE-80AF-4E35-9A6D-F1DDCE0ED942}"/>
              </a:ext>
            </a:extLst>
          </p:cNvPr>
          <p:cNvSpPr txBox="1"/>
          <p:nvPr/>
        </p:nvSpPr>
        <p:spPr>
          <a:xfrm>
            <a:off x="164039" y="3001637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738E354-1F6A-4B6B-ACD6-9645C184BCD8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1347714" y="3128544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梯形 243">
            <a:extLst>
              <a:ext uri="{FF2B5EF4-FFF2-40B4-BE49-F238E27FC236}">
                <a16:creationId xmlns:a16="http://schemas.microsoft.com/office/drawing/2014/main" id="{3856D804-B28C-4F6F-8309-94424D6CD126}"/>
              </a:ext>
            </a:extLst>
          </p:cNvPr>
          <p:cNvSpPr/>
          <p:nvPr/>
        </p:nvSpPr>
        <p:spPr>
          <a:xfrm rot="5400000">
            <a:off x="2322785" y="2841476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F313B95-7D96-47C1-9DCA-083C08521460}"/>
              </a:ext>
            </a:extLst>
          </p:cNvPr>
          <p:cNvSpPr txBox="1"/>
          <p:nvPr/>
        </p:nvSpPr>
        <p:spPr>
          <a:xfrm>
            <a:off x="2422150" y="276971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4CA73C6-9BD0-40BC-99F1-A5B66F18AFC1}"/>
              </a:ext>
            </a:extLst>
          </p:cNvPr>
          <p:cNvSpPr txBox="1"/>
          <p:nvPr/>
        </p:nvSpPr>
        <p:spPr>
          <a:xfrm>
            <a:off x="2422150" y="2999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912555-A458-4F6F-A64A-65AEF546E053}"/>
              </a:ext>
            </a:extLst>
          </p:cNvPr>
          <p:cNvCxnSpPr>
            <a:cxnSpLocks/>
          </p:cNvCxnSpPr>
          <p:nvPr/>
        </p:nvCxnSpPr>
        <p:spPr>
          <a:xfrm>
            <a:off x="1936437" y="2894800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D7CE8C7-31B4-47E6-90C8-3928273E1120}"/>
              </a:ext>
            </a:extLst>
          </p:cNvPr>
          <p:cNvSpPr txBox="1"/>
          <p:nvPr/>
        </p:nvSpPr>
        <p:spPr>
          <a:xfrm>
            <a:off x="2416004" y="43518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7779596-B90E-40A3-B56F-71FD8985D23B}"/>
              </a:ext>
            </a:extLst>
          </p:cNvPr>
          <p:cNvSpPr txBox="1"/>
          <p:nvPr/>
        </p:nvSpPr>
        <p:spPr>
          <a:xfrm>
            <a:off x="2416004" y="480688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1D1F416A-F707-46A2-8AAA-16CAC760AE3B}"/>
              </a:ext>
            </a:extLst>
          </p:cNvPr>
          <p:cNvCxnSpPr>
            <a:cxnSpLocks/>
          </p:cNvCxnSpPr>
          <p:nvPr/>
        </p:nvCxnSpPr>
        <p:spPr>
          <a:xfrm>
            <a:off x="1936437" y="4497935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A39E6CE-83EF-4D1B-B469-B94B15E80EC3}"/>
              </a:ext>
            </a:extLst>
          </p:cNvPr>
          <p:cNvCxnSpPr>
            <a:cxnSpLocks/>
          </p:cNvCxnSpPr>
          <p:nvPr/>
        </p:nvCxnSpPr>
        <p:spPr>
          <a:xfrm flipV="1">
            <a:off x="240427" y="4944533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E977932-3E34-4017-B24F-28E91FCF6CB5}"/>
              </a:ext>
            </a:extLst>
          </p:cNvPr>
          <p:cNvSpPr txBox="1"/>
          <p:nvPr/>
        </p:nvSpPr>
        <p:spPr>
          <a:xfrm>
            <a:off x="394510" y="4718123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FF98F88-29C7-4B0C-8520-8C06AB04A26C}"/>
              </a:ext>
            </a:extLst>
          </p:cNvPr>
          <p:cNvSpPr/>
          <p:nvPr/>
        </p:nvSpPr>
        <p:spPr>
          <a:xfrm>
            <a:off x="266756" y="506215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B1BC475-D960-4852-8FC5-1C0992254A52}"/>
              </a:ext>
            </a:extLst>
          </p:cNvPr>
          <p:cNvCxnSpPr>
            <a:cxnSpLocks/>
          </p:cNvCxnSpPr>
          <p:nvPr/>
        </p:nvCxnSpPr>
        <p:spPr>
          <a:xfrm flipV="1">
            <a:off x="236984" y="797084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53">
            <a:extLst>
              <a:ext uri="{FF2B5EF4-FFF2-40B4-BE49-F238E27FC236}">
                <a16:creationId xmlns:a16="http://schemas.microsoft.com/office/drawing/2014/main" id="{8777BF01-2651-4967-B54F-7F213D175F7A}"/>
              </a:ext>
            </a:extLst>
          </p:cNvPr>
          <p:cNvSpPr>
            <a:spLocks/>
          </p:cNvSpPr>
          <p:nvPr/>
        </p:nvSpPr>
        <p:spPr bwMode="auto">
          <a:xfrm>
            <a:off x="3112543" y="2871615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DF18A73-F34B-4CCF-8A1B-B2ACB1C00D84}"/>
              </a:ext>
            </a:extLst>
          </p:cNvPr>
          <p:cNvCxnSpPr>
            <a:cxnSpLocks/>
          </p:cNvCxnSpPr>
          <p:nvPr/>
        </p:nvCxnSpPr>
        <p:spPr>
          <a:xfrm>
            <a:off x="2777311" y="30670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C82B67F-4BA6-4D24-A8E8-74ED33F9A73A}"/>
              </a:ext>
            </a:extLst>
          </p:cNvPr>
          <p:cNvCxnSpPr>
            <a:cxnSpLocks/>
          </p:cNvCxnSpPr>
          <p:nvPr/>
        </p:nvCxnSpPr>
        <p:spPr>
          <a:xfrm>
            <a:off x="2771442" y="46882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229DBA7-8F3E-415B-BFA4-24DA7F04422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246013" y="6285266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0D023B0-E97C-4852-BA39-56ECEFB315BE}"/>
              </a:ext>
            </a:extLst>
          </p:cNvPr>
          <p:cNvSpPr txBox="1"/>
          <p:nvPr/>
        </p:nvSpPr>
        <p:spPr>
          <a:xfrm>
            <a:off x="382602" y="6024876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415D30B-8CFC-49C5-ABF8-1F3D5911BE84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246013" y="6026380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32C6E0B-1CA2-476B-893B-C31E156ED21E}"/>
              </a:ext>
            </a:extLst>
          </p:cNvPr>
          <p:cNvSpPr txBox="1"/>
          <p:nvPr/>
        </p:nvSpPr>
        <p:spPr>
          <a:xfrm>
            <a:off x="382601" y="577574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5CF4BE-3298-451B-8361-1C00F206085B}"/>
              </a:ext>
            </a:extLst>
          </p:cNvPr>
          <p:cNvSpPr/>
          <p:nvPr/>
        </p:nvSpPr>
        <p:spPr>
          <a:xfrm>
            <a:off x="1681713" y="6126904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E3F33A6-110F-49F5-B13F-4199B0A1CF70}"/>
              </a:ext>
            </a:extLst>
          </p:cNvPr>
          <p:cNvCxnSpPr>
            <a:cxnSpLocks/>
          </p:cNvCxnSpPr>
          <p:nvPr/>
        </p:nvCxnSpPr>
        <p:spPr>
          <a:xfrm>
            <a:off x="2194560" y="3136053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D6388F7D-7E4F-4322-A527-FEC169DEE283}"/>
              </a:ext>
            </a:extLst>
          </p:cNvPr>
          <p:cNvSpPr/>
          <p:nvPr/>
        </p:nvSpPr>
        <p:spPr>
          <a:xfrm rot="5400000">
            <a:off x="2202239" y="175837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0C68B283-18F7-405F-8116-DB7BC98E3D92}"/>
              </a:ext>
            </a:extLst>
          </p:cNvPr>
          <p:cNvSpPr/>
          <p:nvPr/>
        </p:nvSpPr>
        <p:spPr>
          <a:xfrm rot="5400000">
            <a:off x="2418450" y="177546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3FA4168-9741-46CE-9F12-4B8F311EBD07}"/>
              </a:ext>
            </a:extLst>
          </p:cNvPr>
          <p:cNvCxnSpPr>
            <a:cxnSpLocks/>
          </p:cNvCxnSpPr>
          <p:nvPr/>
        </p:nvCxnSpPr>
        <p:spPr>
          <a:xfrm flipH="1">
            <a:off x="3340324" y="791423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308FFD8-0B33-451D-86CB-81BEA6ECA23F}"/>
              </a:ext>
            </a:extLst>
          </p:cNvPr>
          <p:cNvSpPr/>
          <p:nvPr/>
        </p:nvSpPr>
        <p:spPr>
          <a:xfrm rot="5400000">
            <a:off x="3099006" y="178014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DD0849D-2663-41FE-AE17-5BDAA261873D}"/>
              </a:ext>
            </a:extLst>
          </p:cNvPr>
          <p:cNvSpPr txBox="1"/>
          <p:nvPr/>
        </p:nvSpPr>
        <p:spPr>
          <a:xfrm>
            <a:off x="3067177" y="4017812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A4B2E77-3F8A-4041-9772-1180CF2A78B1}"/>
              </a:ext>
            </a:extLst>
          </p:cNvPr>
          <p:cNvGrpSpPr/>
          <p:nvPr/>
        </p:nvGrpSpPr>
        <p:grpSpPr>
          <a:xfrm>
            <a:off x="4008263" y="3732210"/>
            <a:ext cx="660817" cy="1329637"/>
            <a:chOff x="3778275" y="3700544"/>
            <a:chExt cx="445431" cy="896256"/>
          </a:xfrm>
        </p:grpSpPr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BA948714-4EE5-49C6-9D2D-1A3F1631F6C0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9F24A519-8023-4F4D-9323-4350769E100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D6E244F-4E95-424D-A15B-79553310A612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82663CB-4558-46D3-990B-01F8DC389167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DB65A840-5273-4A9A-B24F-6E14F20AC001}"/>
              </a:ext>
            </a:extLst>
          </p:cNvPr>
          <p:cNvSpPr/>
          <p:nvPr/>
        </p:nvSpPr>
        <p:spPr>
          <a:xfrm>
            <a:off x="3615004" y="5868018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C1EE1A7-438A-45D8-BAA5-BB5D1B0F1D0D}"/>
              </a:ext>
            </a:extLst>
          </p:cNvPr>
          <p:cNvCxnSpPr>
            <a:cxnSpLocks/>
          </p:cNvCxnSpPr>
          <p:nvPr/>
        </p:nvCxnSpPr>
        <p:spPr>
          <a:xfrm>
            <a:off x="3581510" y="4073338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3FA1DD6D-6F23-4622-A47D-3E9D03A8BEF8}"/>
              </a:ext>
            </a:extLst>
          </p:cNvPr>
          <p:cNvSpPr/>
          <p:nvPr/>
        </p:nvSpPr>
        <p:spPr>
          <a:xfrm>
            <a:off x="2919307" y="4429760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8629638D-D3D7-4520-AC86-52EC4B3560D7}"/>
              </a:ext>
            </a:extLst>
          </p:cNvPr>
          <p:cNvSpPr/>
          <p:nvPr/>
        </p:nvSpPr>
        <p:spPr>
          <a:xfrm flipV="1">
            <a:off x="3807378" y="4759710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B9D2FE5-7C61-4768-89D0-D61538E6DC57}"/>
              </a:ext>
            </a:extLst>
          </p:cNvPr>
          <p:cNvSpPr/>
          <p:nvPr/>
        </p:nvSpPr>
        <p:spPr>
          <a:xfrm>
            <a:off x="4971074" y="11420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等腰三角形 316">
            <a:extLst>
              <a:ext uri="{FF2B5EF4-FFF2-40B4-BE49-F238E27FC236}">
                <a16:creationId xmlns:a16="http://schemas.microsoft.com/office/drawing/2014/main" id="{0C55F839-3B49-4B39-BEB5-844FEB8308D5}"/>
              </a:ext>
            </a:extLst>
          </p:cNvPr>
          <p:cNvSpPr/>
          <p:nvPr/>
        </p:nvSpPr>
        <p:spPr>
          <a:xfrm rot="10800000">
            <a:off x="4971074" y="12055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F3149CE-CBFE-44B2-8955-7022E95B716B}"/>
              </a:ext>
            </a:extLst>
          </p:cNvPr>
          <p:cNvSpPr/>
          <p:nvPr/>
        </p:nvSpPr>
        <p:spPr>
          <a:xfrm rot="5400000">
            <a:off x="3906141" y="217674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0E2E3CE0-46CE-4DFF-9259-3587667CC8DD}"/>
              </a:ext>
            </a:extLst>
          </p:cNvPr>
          <p:cNvCxnSpPr>
            <a:cxnSpLocks/>
          </p:cNvCxnSpPr>
          <p:nvPr/>
        </p:nvCxnSpPr>
        <p:spPr>
          <a:xfrm>
            <a:off x="4421269" y="4423720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45165E2-2848-4D99-8410-8F341B9B62E7}"/>
              </a:ext>
            </a:extLst>
          </p:cNvPr>
          <p:cNvSpPr txBox="1"/>
          <p:nvPr/>
        </p:nvSpPr>
        <p:spPr>
          <a:xfrm>
            <a:off x="4706615" y="4215710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9387463-8FFB-4C60-9530-F42036EF2E5C}"/>
              </a:ext>
            </a:extLst>
          </p:cNvPr>
          <p:cNvSpPr/>
          <p:nvPr/>
        </p:nvSpPr>
        <p:spPr>
          <a:xfrm flipV="1">
            <a:off x="4749338" y="1640290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Rectangle 12">
            <a:extLst>
              <a:ext uri="{FF2B5EF4-FFF2-40B4-BE49-F238E27FC236}">
                <a16:creationId xmlns:a16="http://schemas.microsoft.com/office/drawing/2014/main" id="{5FE88F43-7F20-4E0C-9281-F667BA0B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8" y="2945042"/>
            <a:ext cx="1966316" cy="1697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18">
            <a:extLst>
              <a:ext uri="{FF2B5EF4-FFF2-40B4-BE49-F238E27FC236}">
                <a16:creationId xmlns:a16="http://schemas.microsoft.com/office/drawing/2014/main" id="{656EB7D6-440C-4B2B-84AE-8FB90E5E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51" y="2957610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332" name="Text Box 17">
            <a:extLst>
              <a:ext uri="{FF2B5EF4-FFF2-40B4-BE49-F238E27FC236}">
                <a16:creationId xmlns:a16="http://schemas.microsoft.com/office/drawing/2014/main" id="{7C48C2F5-887D-4872-8A53-243BD1A8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00" y="4249129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3" name="Text Box 17">
            <a:extLst>
              <a:ext uri="{FF2B5EF4-FFF2-40B4-BE49-F238E27FC236}">
                <a16:creationId xmlns:a16="http://schemas.microsoft.com/office/drawing/2014/main" id="{676C02AD-6D47-419C-800A-F0AAEF6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80" y="3397420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Text Box 17">
            <a:extLst>
              <a:ext uri="{FF2B5EF4-FFF2-40B4-BE49-F238E27FC236}">
                <a16:creationId xmlns:a16="http://schemas.microsoft.com/office/drawing/2014/main" id="{1A8E202D-B048-48C3-B8C7-EDDAD85E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808" y="3562845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9" name="Text Box 17">
            <a:extLst>
              <a:ext uri="{FF2B5EF4-FFF2-40B4-BE49-F238E27FC236}">
                <a16:creationId xmlns:a16="http://schemas.microsoft.com/office/drawing/2014/main" id="{E48A7B9C-132F-4EE7-AFC5-B98EEC96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9536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Text Box 17">
            <a:extLst>
              <a:ext uri="{FF2B5EF4-FFF2-40B4-BE49-F238E27FC236}">
                <a16:creationId xmlns:a16="http://schemas.microsoft.com/office/drawing/2014/main" id="{67AFEA36-6B27-4106-B3BD-9AE67A81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862" y="3948527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14111915-6D5C-4F63-9DD2-4DF8D482A689}"/>
              </a:ext>
            </a:extLst>
          </p:cNvPr>
          <p:cNvCxnSpPr>
            <a:cxnSpLocks/>
          </p:cNvCxnSpPr>
          <p:nvPr/>
        </p:nvCxnSpPr>
        <p:spPr>
          <a:xfrm>
            <a:off x="4668841" y="442616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剪去左右顶角 340">
            <a:extLst>
              <a:ext uri="{FF2B5EF4-FFF2-40B4-BE49-F238E27FC236}">
                <a16:creationId xmlns:a16="http://schemas.microsoft.com/office/drawing/2014/main" id="{CB831530-067C-43D5-92C5-BEB0D8DCAADD}"/>
              </a:ext>
            </a:extLst>
          </p:cNvPr>
          <p:cNvSpPr/>
          <p:nvPr/>
        </p:nvSpPr>
        <p:spPr>
          <a:xfrm rot="10800000">
            <a:off x="4611693" y="51701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F3F3F331-FC98-4800-8FA2-680CDC37ACB1}"/>
              </a:ext>
            </a:extLst>
          </p:cNvPr>
          <p:cNvSpPr txBox="1"/>
          <p:nvPr/>
        </p:nvSpPr>
        <p:spPr>
          <a:xfrm>
            <a:off x="4144235" y="533907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70704864-EAA0-4FFE-B125-4574A695DD8C}"/>
              </a:ext>
            </a:extLst>
          </p:cNvPr>
          <p:cNvSpPr/>
          <p:nvPr/>
        </p:nvSpPr>
        <p:spPr>
          <a:xfrm rot="5400000">
            <a:off x="5440645" y="3482462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等腰三角形 347">
            <a:extLst>
              <a:ext uri="{FF2B5EF4-FFF2-40B4-BE49-F238E27FC236}">
                <a16:creationId xmlns:a16="http://schemas.microsoft.com/office/drawing/2014/main" id="{8D5C2601-B491-4E26-BCBE-0BF54D1687CD}"/>
              </a:ext>
            </a:extLst>
          </p:cNvPr>
          <p:cNvSpPr/>
          <p:nvPr/>
        </p:nvSpPr>
        <p:spPr>
          <a:xfrm rot="5400000">
            <a:off x="5443420" y="374903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等腰三角形 348">
            <a:extLst>
              <a:ext uri="{FF2B5EF4-FFF2-40B4-BE49-F238E27FC236}">
                <a16:creationId xmlns:a16="http://schemas.microsoft.com/office/drawing/2014/main" id="{D7286532-C01E-400E-96FF-4AC798B66B99}"/>
              </a:ext>
            </a:extLst>
          </p:cNvPr>
          <p:cNvSpPr/>
          <p:nvPr/>
        </p:nvSpPr>
        <p:spPr>
          <a:xfrm rot="5400000">
            <a:off x="5440644" y="4068629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等腰三角形 349">
            <a:extLst>
              <a:ext uri="{FF2B5EF4-FFF2-40B4-BE49-F238E27FC236}">
                <a16:creationId xmlns:a16="http://schemas.microsoft.com/office/drawing/2014/main" id="{C2AE1BCA-B127-4ED4-909E-8A18E45BCED4}"/>
              </a:ext>
            </a:extLst>
          </p:cNvPr>
          <p:cNvSpPr/>
          <p:nvPr/>
        </p:nvSpPr>
        <p:spPr>
          <a:xfrm rot="5400000">
            <a:off x="5442931" y="437631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等腰三角形 350">
            <a:extLst>
              <a:ext uri="{FF2B5EF4-FFF2-40B4-BE49-F238E27FC236}">
                <a16:creationId xmlns:a16="http://schemas.microsoft.com/office/drawing/2014/main" id="{96148207-9838-44E9-8661-6C28EE176A2A}"/>
              </a:ext>
            </a:extLst>
          </p:cNvPr>
          <p:cNvSpPr/>
          <p:nvPr/>
        </p:nvSpPr>
        <p:spPr>
          <a:xfrm rot="16200000" flipH="1">
            <a:off x="7298033" y="375520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9B0F8BBD-C0DC-4950-AF4A-A273596675E0}"/>
              </a:ext>
            </a:extLst>
          </p:cNvPr>
          <p:cNvCxnSpPr>
            <a:cxnSpLocks/>
          </p:cNvCxnSpPr>
          <p:nvPr/>
        </p:nvCxnSpPr>
        <p:spPr>
          <a:xfrm flipH="1">
            <a:off x="4563741" y="424707"/>
            <a:ext cx="3559" cy="33839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B79BAFA6-50EE-4365-B5E2-15F7DFEAF3CF}"/>
              </a:ext>
            </a:extLst>
          </p:cNvPr>
          <p:cNvSpPr txBox="1"/>
          <p:nvPr/>
        </p:nvSpPr>
        <p:spPr>
          <a:xfrm>
            <a:off x="4756447" y="3305887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F59E49C-E0C4-474B-972A-CFDCFA5C2363}"/>
              </a:ext>
            </a:extLst>
          </p:cNvPr>
          <p:cNvSpPr txBox="1"/>
          <p:nvPr/>
        </p:nvSpPr>
        <p:spPr>
          <a:xfrm>
            <a:off x="4701575" y="3599865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流程图: 终止 363">
            <a:extLst>
              <a:ext uri="{FF2B5EF4-FFF2-40B4-BE49-F238E27FC236}">
                <a16:creationId xmlns:a16="http://schemas.microsoft.com/office/drawing/2014/main" id="{E5F6ACEE-4B67-4127-AA18-ECA4AB187305}"/>
              </a:ext>
            </a:extLst>
          </p:cNvPr>
          <p:cNvSpPr/>
          <p:nvPr/>
        </p:nvSpPr>
        <p:spPr>
          <a:xfrm>
            <a:off x="6859882" y="515762"/>
            <a:ext cx="1337809" cy="11997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65" name="Rectangle 12">
            <a:extLst>
              <a:ext uri="{FF2B5EF4-FFF2-40B4-BE49-F238E27FC236}">
                <a16:creationId xmlns:a16="http://schemas.microsoft.com/office/drawing/2014/main" id="{EF12924E-59CF-4BE7-A201-6C778FF2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82" y="1964334"/>
            <a:ext cx="2194598" cy="870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Text Box 18">
            <a:extLst>
              <a:ext uri="{FF2B5EF4-FFF2-40B4-BE49-F238E27FC236}">
                <a16:creationId xmlns:a16="http://schemas.microsoft.com/office/drawing/2014/main" id="{3A85BE40-9CED-4F4A-88CB-8A47D9A6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234" y="2016891"/>
            <a:ext cx="623858" cy="7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CA0C8AC-43B4-47D9-AC9A-A0696DF3DCDD}"/>
              </a:ext>
            </a:extLst>
          </p:cNvPr>
          <p:cNvCxnSpPr>
            <a:cxnSpLocks/>
          </p:cNvCxnSpPr>
          <p:nvPr/>
        </p:nvCxnSpPr>
        <p:spPr>
          <a:xfrm flipV="1">
            <a:off x="5117563" y="394675"/>
            <a:ext cx="4223432" cy="2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 Box 17">
            <a:extLst>
              <a:ext uri="{FF2B5EF4-FFF2-40B4-BE49-F238E27FC236}">
                <a16:creationId xmlns:a16="http://schemas.microsoft.com/office/drawing/2014/main" id="{0412FCF7-AE27-4A8F-82E5-50C46C25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2273734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70" name="Text Box 17">
            <a:extLst>
              <a:ext uri="{FF2B5EF4-FFF2-40B4-BE49-F238E27FC236}">
                <a16:creationId xmlns:a16="http://schemas.microsoft.com/office/drawing/2014/main" id="{ABB84DFB-EF82-4DE2-A888-8F2913A2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66" y="2159971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5BCFCF68-0202-461E-88C6-6C6855F3D58B}"/>
              </a:ext>
            </a:extLst>
          </p:cNvPr>
          <p:cNvSpPr txBox="1"/>
          <p:nvPr/>
        </p:nvSpPr>
        <p:spPr>
          <a:xfrm>
            <a:off x="5142881" y="118458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42DE7401-81C6-4154-A3E2-CD69004AB47A}"/>
              </a:ext>
            </a:extLst>
          </p:cNvPr>
          <p:cNvSpPr/>
          <p:nvPr/>
        </p:nvSpPr>
        <p:spPr>
          <a:xfrm>
            <a:off x="5127608" y="493141"/>
            <a:ext cx="15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200" dirty="0"/>
          </a:p>
        </p:txBody>
      </p: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4BC63881-4D42-4B33-9435-DAE9E625535B}"/>
              </a:ext>
            </a:extLst>
          </p:cNvPr>
          <p:cNvCxnSpPr>
            <a:cxnSpLocks/>
          </p:cNvCxnSpPr>
          <p:nvPr/>
        </p:nvCxnSpPr>
        <p:spPr>
          <a:xfrm flipV="1">
            <a:off x="5105561" y="758456"/>
            <a:ext cx="1798513" cy="5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397D90DF-92B5-4B22-868C-FB4B5DD57555}"/>
              </a:ext>
            </a:extLst>
          </p:cNvPr>
          <p:cNvCxnSpPr>
            <a:cxnSpLocks/>
          </p:cNvCxnSpPr>
          <p:nvPr/>
        </p:nvCxnSpPr>
        <p:spPr>
          <a:xfrm>
            <a:off x="5110716" y="1623237"/>
            <a:ext cx="4230279" cy="297835"/>
          </a:xfrm>
          <a:prstGeom prst="bentConnector3">
            <a:avLst>
              <a:gd name="adj1" fmla="val 4121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E98995C6-A144-4EE5-9ECA-22DF54DBA80D}"/>
              </a:ext>
            </a:extLst>
          </p:cNvPr>
          <p:cNvSpPr/>
          <p:nvPr/>
        </p:nvSpPr>
        <p:spPr>
          <a:xfrm>
            <a:off x="5261138" y="1619075"/>
            <a:ext cx="131444" cy="800300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BE4D11B0-22C0-4A64-A4FD-597EE552874C}"/>
              </a:ext>
            </a:extLst>
          </p:cNvPr>
          <p:cNvCxnSpPr>
            <a:cxnSpLocks/>
          </p:cNvCxnSpPr>
          <p:nvPr/>
        </p:nvCxnSpPr>
        <p:spPr>
          <a:xfrm>
            <a:off x="8746631" y="1907714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: 剪去左右顶角 391">
            <a:extLst>
              <a:ext uri="{FF2B5EF4-FFF2-40B4-BE49-F238E27FC236}">
                <a16:creationId xmlns:a16="http://schemas.microsoft.com/office/drawing/2014/main" id="{668411A7-C0E3-4DEA-97D4-DC27EA1354B8}"/>
              </a:ext>
            </a:extLst>
          </p:cNvPr>
          <p:cNvSpPr/>
          <p:nvPr/>
        </p:nvSpPr>
        <p:spPr>
          <a:xfrm rot="10800000">
            <a:off x="8689483" y="265174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6D730C5A-06BE-419A-BFBB-4A6A6DB69974}"/>
              </a:ext>
            </a:extLst>
          </p:cNvPr>
          <p:cNvSpPr txBox="1"/>
          <p:nvPr/>
        </p:nvSpPr>
        <p:spPr>
          <a:xfrm>
            <a:off x="8126918" y="2821397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Text Box 17">
            <a:extLst>
              <a:ext uri="{FF2B5EF4-FFF2-40B4-BE49-F238E27FC236}">
                <a16:creationId xmlns:a16="http://schemas.microsoft.com/office/drawing/2014/main" id="{2B1EE78D-A4C8-402D-9A93-43CD1225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527" y="138326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31F12C5D-B54D-4154-A44F-28292BF777EB}"/>
              </a:ext>
            </a:extLst>
          </p:cNvPr>
          <p:cNvCxnSpPr>
            <a:cxnSpLocks/>
          </p:cNvCxnSpPr>
          <p:nvPr/>
        </p:nvCxnSpPr>
        <p:spPr>
          <a:xfrm>
            <a:off x="8125320" y="1594470"/>
            <a:ext cx="1211968" cy="3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C7BE500D-D007-4C69-80A3-48077B863525}"/>
              </a:ext>
            </a:extLst>
          </p:cNvPr>
          <p:cNvSpPr/>
          <p:nvPr/>
        </p:nvSpPr>
        <p:spPr>
          <a:xfrm>
            <a:off x="8236929" y="1382266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MemReadOut</a:t>
            </a:r>
            <a:endParaRPr lang="zh-CN" altLang="en-US" sz="1200" dirty="0"/>
          </a:p>
        </p:txBody>
      </p:sp>
      <p:sp>
        <p:nvSpPr>
          <p:cNvPr id="402" name="Text Box 17">
            <a:extLst>
              <a:ext uri="{FF2B5EF4-FFF2-40B4-BE49-F238E27FC236}">
                <a16:creationId xmlns:a16="http://schemas.microsoft.com/office/drawing/2014/main" id="{849589C6-E204-4D23-86A2-A9FD258E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817" y="166922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135E4DD8-37E4-4EBF-B5D4-93398A26EBF1}"/>
              </a:ext>
            </a:extLst>
          </p:cNvPr>
          <p:cNvSpPr/>
          <p:nvPr/>
        </p:nvSpPr>
        <p:spPr>
          <a:xfrm>
            <a:off x="9340995" y="117692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等腰三角形 405">
            <a:extLst>
              <a:ext uri="{FF2B5EF4-FFF2-40B4-BE49-F238E27FC236}">
                <a16:creationId xmlns:a16="http://schemas.microsoft.com/office/drawing/2014/main" id="{C000AFAD-ABAA-4D48-AAC4-0CE25ECDDBA7}"/>
              </a:ext>
            </a:extLst>
          </p:cNvPr>
          <p:cNvSpPr/>
          <p:nvPr/>
        </p:nvSpPr>
        <p:spPr>
          <a:xfrm rot="10800000">
            <a:off x="9340995" y="124042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4E382CD4-03A0-48C7-BF12-E271BA7BA035}"/>
              </a:ext>
            </a:extLst>
          </p:cNvPr>
          <p:cNvCxnSpPr>
            <a:cxnSpLocks/>
          </p:cNvCxnSpPr>
          <p:nvPr/>
        </p:nvCxnSpPr>
        <p:spPr>
          <a:xfrm>
            <a:off x="9487484" y="394368"/>
            <a:ext cx="21150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本框 413">
            <a:extLst>
              <a:ext uri="{FF2B5EF4-FFF2-40B4-BE49-F238E27FC236}">
                <a16:creationId xmlns:a16="http://schemas.microsoft.com/office/drawing/2014/main" id="{F1467360-F334-4F6A-A93C-149382F57EF6}"/>
              </a:ext>
            </a:extLst>
          </p:cNvPr>
          <p:cNvSpPr txBox="1"/>
          <p:nvPr/>
        </p:nvSpPr>
        <p:spPr>
          <a:xfrm>
            <a:off x="8605815" y="1138930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0F4A60BD-A79D-4B61-A229-315FAA9E9C04}"/>
              </a:ext>
            </a:extLst>
          </p:cNvPr>
          <p:cNvCxnSpPr>
            <a:cxnSpLocks/>
          </p:cNvCxnSpPr>
          <p:nvPr/>
        </p:nvCxnSpPr>
        <p:spPr>
          <a:xfrm>
            <a:off x="9497467" y="1591798"/>
            <a:ext cx="19436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A7A65DE4-CA17-4CE6-908F-5F9452561EF1}"/>
              </a:ext>
            </a:extLst>
          </p:cNvPr>
          <p:cNvCxnSpPr>
            <a:cxnSpLocks/>
          </p:cNvCxnSpPr>
          <p:nvPr/>
        </p:nvCxnSpPr>
        <p:spPr>
          <a:xfrm>
            <a:off x="9493194" y="1913965"/>
            <a:ext cx="1947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4E7FB56-3B7E-496F-A895-07FA584BAC12}"/>
              </a:ext>
            </a:extLst>
          </p:cNvPr>
          <p:cNvSpPr txBox="1"/>
          <p:nvPr/>
        </p:nvSpPr>
        <p:spPr>
          <a:xfrm>
            <a:off x="10274323" y="1220738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F0923C1-5B14-4ECF-862D-6516B344DDB6}"/>
              </a:ext>
            </a:extLst>
          </p:cNvPr>
          <p:cNvCxnSpPr>
            <a:cxnSpLocks/>
          </p:cNvCxnSpPr>
          <p:nvPr/>
        </p:nvCxnSpPr>
        <p:spPr>
          <a:xfrm>
            <a:off x="9487484" y="1333999"/>
            <a:ext cx="73424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剪去左右顶角 419">
            <a:extLst>
              <a:ext uri="{FF2B5EF4-FFF2-40B4-BE49-F238E27FC236}">
                <a16:creationId xmlns:a16="http://schemas.microsoft.com/office/drawing/2014/main" id="{B23882E9-9D8E-448C-813C-3804D2F39921}"/>
              </a:ext>
            </a:extLst>
          </p:cNvPr>
          <p:cNvSpPr/>
          <p:nvPr/>
        </p:nvSpPr>
        <p:spPr>
          <a:xfrm rot="5400000">
            <a:off x="10136964" y="123825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7" name="梯形 426">
            <a:extLst>
              <a:ext uri="{FF2B5EF4-FFF2-40B4-BE49-F238E27FC236}">
                <a16:creationId xmlns:a16="http://schemas.microsoft.com/office/drawing/2014/main" id="{2290BE40-577C-4D87-9604-73F98D7E2181}"/>
              </a:ext>
            </a:extLst>
          </p:cNvPr>
          <p:cNvSpPr/>
          <p:nvPr/>
        </p:nvSpPr>
        <p:spPr>
          <a:xfrm rot="5400000">
            <a:off x="11220217" y="1555623"/>
            <a:ext cx="764691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2D2492-1DFD-4478-ABDE-987D668FEE74}"/>
              </a:ext>
            </a:extLst>
          </p:cNvPr>
          <p:cNvSpPr txBox="1"/>
          <p:nvPr/>
        </p:nvSpPr>
        <p:spPr>
          <a:xfrm>
            <a:off x="11397706" y="139609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C910294A-119A-449D-9A33-8151C6439D07}"/>
              </a:ext>
            </a:extLst>
          </p:cNvPr>
          <p:cNvSpPr txBox="1"/>
          <p:nvPr/>
        </p:nvSpPr>
        <p:spPr>
          <a:xfrm>
            <a:off x="11394394" y="169712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直接箭头连接符 429">
            <a:extLst>
              <a:ext uri="{FF2B5EF4-FFF2-40B4-BE49-F238E27FC236}">
                <a16:creationId xmlns:a16="http://schemas.microsoft.com/office/drawing/2014/main" id="{7E557DEA-ED71-4948-B5C6-7AF062EE085B}"/>
              </a:ext>
            </a:extLst>
          </p:cNvPr>
          <p:cNvCxnSpPr>
            <a:cxnSpLocks/>
          </p:cNvCxnSpPr>
          <p:nvPr/>
        </p:nvCxnSpPr>
        <p:spPr>
          <a:xfrm>
            <a:off x="10465779" y="1919097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: 剪去左右顶角 430">
            <a:extLst>
              <a:ext uri="{FF2B5EF4-FFF2-40B4-BE49-F238E27FC236}">
                <a16:creationId xmlns:a16="http://schemas.microsoft.com/office/drawing/2014/main" id="{93A5A450-71A5-4A8D-A035-3FF3B4C97050}"/>
              </a:ext>
            </a:extLst>
          </p:cNvPr>
          <p:cNvSpPr/>
          <p:nvPr/>
        </p:nvSpPr>
        <p:spPr>
          <a:xfrm rot="10800000">
            <a:off x="10408631" y="26631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96EBBCA9-CFDD-435E-B173-A82674DD8DC3}"/>
              </a:ext>
            </a:extLst>
          </p:cNvPr>
          <p:cNvSpPr txBox="1"/>
          <p:nvPr/>
        </p:nvSpPr>
        <p:spPr>
          <a:xfrm>
            <a:off x="9846066" y="2832780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16E42F93-1622-4366-AED4-523476740FC6}"/>
              </a:ext>
            </a:extLst>
          </p:cNvPr>
          <p:cNvCxnSpPr>
            <a:cxnSpLocks/>
          </p:cNvCxnSpPr>
          <p:nvPr/>
        </p:nvCxnSpPr>
        <p:spPr>
          <a:xfrm>
            <a:off x="11604702" y="369574"/>
            <a:ext cx="0" cy="1042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901F9410-9488-4647-BADC-7E61DF891CBD}"/>
              </a:ext>
            </a:extLst>
          </p:cNvPr>
          <p:cNvSpPr txBox="1"/>
          <p:nvPr/>
        </p:nvSpPr>
        <p:spPr>
          <a:xfrm rot="5400000">
            <a:off x="11270211" y="728516"/>
            <a:ext cx="9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17F68DC-1CC9-4C10-A377-3F1F3C504A63}"/>
              </a:ext>
            </a:extLst>
          </p:cNvPr>
          <p:cNvSpPr txBox="1"/>
          <p:nvPr/>
        </p:nvSpPr>
        <p:spPr>
          <a:xfrm>
            <a:off x="12077072" y="1556883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B9A8C14D-2817-4602-978A-00F9F6474B9B}"/>
              </a:ext>
            </a:extLst>
          </p:cNvPr>
          <p:cNvCxnSpPr>
            <a:cxnSpLocks/>
          </p:cNvCxnSpPr>
          <p:nvPr/>
        </p:nvCxnSpPr>
        <p:spPr>
          <a:xfrm>
            <a:off x="11766972" y="1686660"/>
            <a:ext cx="291213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: 剪去左右顶角 439">
            <a:extLst>
              <a:ext uri="{FF2B5EF4-FFF2-40B4-BE49-F238E27FC236}">
                <a16:creationId xmlns:a16="http://schemas.microsoft.com/office/drawing/2014/main" id="{5B421D4A-71B8-418F-85E6-FFAA40FC35EB}"/>
              </a:ext>
            </a:extLst>
          </p:cNvPr>
          <p:cNvSpPr/>
          <p:nvPr/>
        </p:nvSpPr>
        <p:spPr>
          <a:xfrm rot="5400000">
            <a:off x="11972045" y="159553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5" name="组合 444">
            <a:extLst>
              <a:ext uri="{FF2B5EF4-FFF2-40B4-BE49-F238E27FC236}">
                <a16:creationId xmlns:a16="http://schemas.microsoft.com/office/drawing/2014/main" id="{9A70D195-7234-49A6-A3A4-05E43A96CDA4}"/>
              </a:ext>
            </a:extLst>
          </p:cNvPr>
          <p:cNvGrpSpPr/>
          <p:nvPr/>
        </p:nvGrpSpPr>
        <p:grpSpPr>
          <a:xfrm rot="5400000">
            <a:off x="10563417" y="646768"/>
            <a:ext cx="575313" cy="114295"/>
            <a:chOff x="9943758" y="3743539"/>
            <a:chExt cx="575313" cy="114295"/>
          </a:xfrm>
        </p:grpSpPr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9CFEFB16-E0C7-4171-885C-249B0704B4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188078" y="3556367"/>
              <a:ext cx="0" cy="48864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: 剪去左右顶角 443">
              <a:extLst>
                <a:ext uri="{FF2B5EF4-FFF2-40B4-BE49-F238E27FC236}">
                  <a16:creationId xmlns:a16="http://schemas.microsoft.com/office/drawing/2014/main" id="{5E598ED3-4865-4387-A462-66F03F6865A7}"/>
                </a:ext>
              </a:extLst>
            </p:cNvPr>
            <p:cNvSpPr/>
            <p:nvPr/>
          </p:nvSpPr>
          <p:spPr>
            <a:xfrm rot="5400000">
              <a:off x="10377068" y="3715832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48" name="文本框 447">
            <a:extLst>
              <a:ext uri="{FF2B5EF4-FFF2-40B4-BE49-F238E27FC236}">
                <a16:creationId xmlns:a16="http://schemas.microsoft.com/office/drawing/2014/main" id="{D5A25E52-EFBB-4D05-8D5C-F40BED6D304F}"/>
              </a:ext>
            </a:extLst>
          </p:cNvPr>
          <p:cNvSpPr txBox="1"/>
          <p:nvPr/>
        </p:nvSpPr>
        <p:spPr>
          <a:xfrm>
            <a:off x="10465778" y="971225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箭头: 直角双向 350">
            <a:extLst>
              <a:ext uri="{FF2B5EF4-FFF2-40B4-BE49-F238E27FC236}">
                <a16:creationId xmlns:a16="http://schemas.microsoft.com/office/drawing/2014/main" id="{98B2602B-ED08-49F3-B95A-87EF35BB9853}"/>
              </a:ext>
            </a:extLst>
          </p:cNvPr>
          <p:cNvSpPr/>
          <p:nvPr/>
        </p:nvSpPr>
        <p:spPr>
          <a:xfrm flipV="1">
            <a:off x="5998954" y="1042641"/>
            <a:ext cx="529133" cy="3490837"/>
          </a:xfrm>
          <a:prstGeom prst="lef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C70977D-CF3B-4AE1-AF4E-3D0EA64057F3}"/>
              </a:ext>
            </a:extLst>
          </p:cNvPr>
          <p:cNvSpPr/>
          <p:nvPr/>
        </p:nvSpPr>
        <p:spPr>
          <a:xfrm flipV="1">
            <a:off x="3165211" y="1243502"/>
            <a:ext cx="1507275" cy="600712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D42B57D-3F87-49ED-8447-377153D323A0}"/>
              </a:ext>
            </a:extLst>
          </p:cNvPr>
          <p:cNvCxnSpPr>
            <a:cxnSpLocks/>
          </p:cNvCxnSpPr>
          <p:nvPr/>
        </p:nvCxnSpPr>
        <p:spPr>
          <a:xfrm flipV="1">
            <a:off x="2919240" y="1569307"/>
            <a:ext cx="4235434" cy="7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2C86EA94-90A1-4A3D-897C-09BC1E8B0A35}"/>
              </a:ext>
            </a:extLst>
          </p:cNvPr>
          <p:cNvSpPr/>
          <p:nvPr/>
        </p:nvSpPr>
        <p:spPr>
          <a:xfrm>
            <a:off x="5242301" y="1965011"/>
            <a:ext cx="610142" cy="2113461"/>
          </a:xfrm>
          <a:prstGeom prst="bentUpArrow">
            <a:avLst>
              <a:gd name="adj1" fmla="val 9567"/>
              <a:gd name="adj2" fmla="val 10475"/>
              <a:gd name="adj3" fmla="val 8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4FA3A420-8179-49EA-BC9C-08D13A9BEB81}"/>
              </a:ext>
            </a:extLst>
          </p:cNvPr>
          <p:cNvSpPr/>
          <p:nvPr/>
        </p:nvSpPr>
        <p:spPr>
          <a:xfrm>
            <a:off x="5400859" y="1946184"/>
            <a:ext cx="268463" cy="78080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D1B43C-3F1B-4531-AE23-3A597CE9133E}"/>
              </a:ext>
            </a:extLst>
          </p:cNvPr>
          <p:cNvCxnSpPr>
            <a:cxnSpLocks/>
          </p:cNvCxnSpPr>
          <p:nvPr/>
        </p:nvCxnSpPr>
        <p:spPr>
          <a:xfrm flipV="1">
            <a:off x="2387779" y="3758299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F01F58-0F37-4D02-9344-B6B1D811BC5E}"/>
              </a:ext>
            </a:extLst>
          </p:cNvPr>
          <p:cNvCxnSpPr>
            <a:cxnSpLocks/>
          </p:cNvCxnSpPr>
          <p:nvPr/>
        </p:nvCxnSpPr>
        <p:spPr>
          <a:xfrm flipV="1">
            <a:off x="2378012" y="4030508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3B6B0E-6DF5-4D9E-B5D9-AA79EA113904}"/>
              </a:ext>
            </a:extLst>
          </p:cNvPr>
          <p:cNvCxnSpPr>
            <a:cxnSpLocks/>
          </p:cNvCxnSpPr>
          <p:nvPr/>
        </p:nvCxnSpPr>
        <p:spPr>
          <a:xfrm>
            <a:off x="-152024" y="4354747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535570A8-FA26-4810-B09B-DCA6EF42A3C6}"/>
              </a:ext>
            </a:extLst>
          </p:cNvPr>
          <p:cNvCxnSpPr>
            <a:cxnSpLocks/>
          </p:cNvCxnSpPr>
          <p:nvPr/>
        </p:nvCxnSpPr>
        <p:spPr>
          <a:xfrm>
            <a:off x="2234948" y="4654388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EB47E556-64BE-4477-8B57-7E156B526899}"/>
              </a:ext>
            </a:extLst>
          </p:cNvPr>
          <p:cNvSpPr txBox="1"/>
          <p:nvPr/>
        </p:nvSpPr>
        <p:spPr>
          <a:xfrm>
            <a:off x="2520294" y="4446378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ctangle 12">
            <a:extLst>
              <a:ext uri="{FF2B5EF4-FFF2-40B4-BE49-F238E27FC236}">
                <a16:creationId xmlns:a16="http://schemas.microsoft.com/office/drawing/2014/main" id="{282EABED-140F-4E43-B593-826F89A5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07" y="3175710"/>
            <a:ext cx="1966316" cy="1697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 Box 18">
            <a:extLst>
              <a:ext uri="{FF2B5EF4-FFF2-40B4-BE49-F238E27FC236}">
                <a16:creationId xmlns:a16="http://schemas.microsoft.com/office/drawing/2014/main" id="{30329543-68BF-49B3-A4EA-7FCBDF22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0" y="3188278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287" name="Text Box 17">
            <a:extLst>
              <a:ext uri="{FF2B5EF4-FFF2-40B4-BE49-F238E27FC236}">
                <a16:creationId xmlns:a16="http://schemas.microsoft.com/office/drawing/2014/main" id="{6E8CB191-6ED3-4E25-96EE-C9C22CA8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579" y="4479797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288" name="Text Box 17">
            <a:extLst>
              <a:ext uri="{FF2B5EF4-FFF2-40B4-BE49-F238E27FC236}">
                <a16:creationId xmlns:a16="http://schemas.microsoft.com/office/drawing/2014/main" id="{D5D7B851-D728-4523-8963-0A9CE268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659" y="3628088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 Box 17">
            <a:extLst>
              <a:ext uri="{FF2B5EF4-FFF2-40B4-BE49-F238E27FC236}">
                <a16:creationId xmlns:a16="http://schemas.microsoft.com/office/drawing/2014/main" id="{BB5434D1-D777-4E15-A6F6-D98C8B4AD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487" y="3793513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90" name="Text Box 17">
            <a:extLst>
              <a:ext uri="{FF2B5EF4-FFF2-40B4-BE49-F238E27FC236}">
                <a16:creationId xmlns:a16="http://schemas.microsoft.com/office/drawing/2014/main" id="{4EF5BA8E-F73A-4B9F-ABB3-C9EA91ED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229" y="388020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 Box 17">
            <a:extLst>
              <a:ext uri="{FF2B5EF4-FFF2-40B4-BE49-F238E27FC236}">
                <a16:creationId xmlns:a16="http://schemas.microsoft.com/office/drawing/2014/main" id="{C9AADC3F-46ED-40DC-A370-E35A57D2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541" y="4179195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等腰三角形 294">
            <a:extLst>
              <a:ext uri="{FF2B5EF4-FFF2-40B4-BE49-F238E27FC236}">
                <a16:creationId xmlns:a16="http://schemas.microsoft.com/office/drawing/2014/main" id="{870C60B8-55B9-4278-8455-7FB5400758BC}"/>
              </a:ext>
            </a:extLst>
          </p:cNvPr>
          <p:cNvSpPr/>
          <p:nvPr/>
        </p:nvSpPr>
        <p:spPr>
          <a:xfrm rot="5400000">
            <a:off x="3254324" y="371313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等腰三角形 295">
            <a:extLst>
              <a:ext uri="{FF2B5EF4-FFF2-40B4-BE49-F238E27FC236}">
                <a16:creationId xmlns:a16="http://schemas.microsoft.com/office/drawing/2014/main" id="{8F729EF8-E1E8-4BD7-A6D0-EF5727135282}"/>
              </a:ext>
            </a:extLst>
          </p:cNvPr>
          <p:cNvSpPr/>
          <p:nvPr/>
        </p:nvSpPr>
        <p:spPr>
          <a:xfrm rot="5400000">
            <a:off x="3257099" y="3979703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等腰三角形 296">
            <a:extLst>
              <a:ext uri="{FF2B5EF4-FFF2-40B4-BE49-F238E27FC236}">
                <a16:creationId xmlns:a16="http://schemas.microsoft.com/office/drawing/2014/main" id="{A932D7D3-F428-42E0-9506-4DB489514475}"/>
              </a:ext>
            </a:extLst>
          </p:cNvPr>
          <p:cNvSpPr/>
          <p:nvPr/>
        </p:nvSpPr>
        <p:spPr>
          <a:xfrm rot="5400000">
            <a:off x="3254323" y="429929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等腰三角形 297">
            <a:extLst>
              <a:ext uri="{FF2B5EF4-FFF2-40B4-BE49-F238E27FC236}">
                <a16:creationId xmlns:a16="http://schemas.microsoft.com/office/drawing/2014/main" id="{578630F3-72DF-4691-A045-2FF71D8CAAF6}"/>
              </a:ext>
            </a:extLst>
          </p:cNvPr>
          <p:cNvSpPr/>
          <p:nvPr/>
        </p:nvSpPr>
        <p:spPr>
          <a:xfrm rot="5400000">
            <a:off x="3256610" y="460697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等腰三角形 298">
            <a:extLst>
              <a:ext uri="{FF2B5EF4-FFF2-40B4-BE49-F238E27FC236}">
                <a16:creationId xmlns:a16="http://schemas.microsoft.com/office/drawing/2014/main" id="{612D2103-C7A2-43EA-BFFA-1F540068CD63}"/>
              </a:ext>
            </a:extLst>
          </p:cNvPr>
          <p:cNvSpPr/>
          <p:nvPr/>
        </p:nvSpPr>
        <p:spPr>
          <a:xfrm rot="16200000" flipH="1">
            <a:off x="5111712" y="3985873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170A33-A160-4629-BFC7-580854073200}"/>
              </a:ext>
            </a:extLst>
          </p:cNvPr>
          <p:cNvCxnSpPr>
            <a:cxnSpLocks/>
          </p:cNvCxnSpPr>
          <p:nvPr/>
        </p:nvCxnSpPr>
        <p:spPr>
          <a:xfrm>
            <a:off x="-154321" y="3116108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10BEA6-C99F-4058-BA91-244FF99157A8}"/>
              </a:ext>
            </a:extLst>
          </p:cNvPr>
          <p:cNvCxnSpPr>
            <a:cxnSpLocks/>
          </p:cNvCxnSpPr>
          <p:nvPr/>
        </p:nvCxnSpPr>
        <p:spPr>
          <a:xfrm>
            <a:off x="2086155" y="651914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897CC5-2CD0-4860-8A80-E8F866F7868D}"/>
              </a:ext>
            </a:extLst>
          </p:cNvPr>
          <p:cNvCxnSpPr>
            <a:cxnSpLocks/>
          </p:cNvCxnSpPr>
          <p:nvPr/>
        </p:nvCxnSpPr>
        <p:spPr>
          <a:xfrm flipH="1">
            <a:off x="543259" y="1022091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809A81-FDC8-472D-9882-746FDC925AD6}"/>
              </a:ext>
            </a:extLst>
          </p:cNvPr>
          <p:cNvCxnSpPr>
            <a:cxnSpLocks/>
          </p:cNvCxnSpPr>
          <p:nvPr/>
        </p:nvCxnSpPr>
        <p:spPr>
          <a:xfrm flipH="1">
            <a:off x="337275" y="1038498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369E98-EAB4-4B6E-BE84-31EAA6F4180B}"/>
              </a:ext>
            </a:extLst>
          </p:cNvPr>
          <p:cNvCxnSpPr>
            <a:cxnSpLocks/>
          </p:cNvCxnSpPr>
          <p:nvPr/>
        </p:nvCxnSpPr>
        <p:spPr>
          <a:xfrm flipH="1" flipV="1">
            <a:off x="15012" y="3359948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梯形 15">
            <a:extLst>
              <a:ext uri="{FF2B5EF4-FFF2-40B4-BE49-F238E27FC236}">
                <a16:creationId xmlns:a16="http://schemas.microsoft.com/office/drawing/2014/main" id="{DB92733F-37AF-40E6-B70F-F666C968E5F8}"/>
              </a:ext>
            </a:extLst>
          </p:cNvPr>
          <p:cNvSpPr/>
          <p:nvPr/>
        </p:nvSpPr>
        <p:spPr>
          <a:xfrm rot="5400000">
            <a:off x="-20235" y="4814356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B9570C3-0294-4FA1-A25A-C23B3595CBE1}"/>
              </a:ext>
            </a:extLst>
          </p:cNvPr>
          <p:cNvSpPr/>
          <p:nvPr/>
        </p:nvSpPr>
        <p:spPr>
          <a:xfrm>
            <a:off x="-742921" y="3358558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C880A20-1F1B-4D90-9C6C-53B743471BF9}"/>
              </a:ext>
            </a:extLst>
          </p:cNvPr>
          <p:cNvSpPr/>
          <p:nvPr/>
        </p:nvSpPr>
        <p:spPr>
          <a:xfrm>
            <a:off x="-639180" y="3095862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7CE0F8-DC93-4353-96D2-AC5BFA461627}"/>
              </a:ext>
            </a:extLst>
          </p:cNvPr>
          <p:cNvSpPr txBox="1"/>
          <p:nvPr/>
        </p:nvSpPr>
        <p:spPr>
          <a:xfrm>
            <a:off x="-1809738" y="430174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C1C56A4-41FF-42D7-949D-ECD740428D50}"/>
              </a:ext>
            </a:extLst>
          </p:cNvPr>
          <p:cNvGrpSpPr/>
          <p:nvPr/>
        </p:nvGrpSpPr>
        <p:grpSpPr>
          <a:xfrm>
            <a:off x="-686187" y="2227623"/>
            <a:ext cx="1078697" cy="1330513"/>
            <a:chOff x="906084" y="2002933"/>
            <a:chExt cx="1078697" cy="1330513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449F2195-DE66-4196-8BA9-420485632994}"/>
                </a:ext>
              </a:extLst>
            </p:cNvPr>
            <p:cNvCxnSpPr>
              <a:cxnSpLocks/>
              <a:endCxn id="217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梯形 216">
              <a:extLst>
                <a:ext uri="{FF2B5EF4-FFF2-40B4-BE49-F238E27FC236}">
                  <a16:creationId xmlns:a16="http://schemas.microsoft.com/office/drawing/2014/main" id="{A06E6A52-BE28-40AA-A354-87C59E104CBE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8" name="矩形: 剪去左右顶角 217">
              <a:extLst>
                <a:ext uri="{FF2B5EF4-FFF2-40B4-BE49-F238E27FC236}">
                  <a16:creationId xmlns:a16="http://schemas.microsoft.com/office/drawing/2014/main" id="{00302108-0723-498A-A773-E0315F537B8D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AD3160B3-EA7E-4C4D-A620-595675B570E9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11C49D0C-67EB-4317-946D-C061CE1A4D7F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4C7460E6-15CB-4A8D-AA02-AFBB4F562249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C218D81D-BC40-42D1-B70B-080B9D53D885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7BF569EC-8674-40C6-8E12-16E38B4B2074}"/>
              </a:ext>
            </a:extLst>
          </p:cNvPr>
          <p:cNvGrpSpPr/>
          <p:nvPr/>
        </p:nvGrpSpPr>
        <p:grpSpPr>
          <a:xfrm>
            <a:off x="-685017" y="3754407"/>
            <a:ext cx="888816" cy="1394069"/>
            <a:chOff x="902345" y="3497386"/>
            <a:chExt cx="888816" cy="1467501"/>
          </a:xfrm>
        </p:grpSpPr>
        <p:sp>
          <p:nvSpPr>
            <p:cNvPr id="224" name="梯形 223">
              <a:extLst>
                <a:ext uri="{FF2B5EF4-FFF2-40B4-BE49-F238E27FC236}">
                  <a16:creationId xmlns:a16="http://schemas.microsoft.com/office/drawing/2014/main" id="{32F88961-25C2-427F-A201-BF292856E3E7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5" name="矩形: 剪去左右顶角 224">
              <a:extLst>
                <a:ext uri="{FF2B5EF4-FFF2-40B4-BE49-F238E27FC236}">
                  <a16:creationId xmlns:a16="http://schemas.microsoft.com/office/drawing/2014/main" id="{75626919-2A35-4848-B208-CC601DE6366B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5AF196D2-E886-49FC-85B4-E3B9A7683F1A}"/>
                </a:ext>
              </a:extLst>
            </p:cNvPr>
            <p:cNvCxnSpPr>
              <a:cxnSpLocks/>
              <a:stCxn id="225" idx="3"/>
              <a:endCxn id="22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4B0A2405-0EB0-4B62-B628-E23AEDDCFC43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94BD07C3-10DD-4F02-920D-B2F365EBD0FC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44F0DDAC-D76C-4EF3-A800-81B9C0D98FBE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6A8283A6-D9B6-4D5B-85D4-16308644F57E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EB45DB-1FEE-448D-B99F-71B03CE2BBE3}"/>
              </a:ext>
            </a:extLst>
          </p:cNvPr>
          <p:cNvSpPr txBox="1"/>
          <p:nvPr/>
        </p:nvSpPr>
        <p:spPr>
          <a:xfrm>
            <a:off x="-1940308" y="374915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92FE415-6ECC-4DD0-9BDE-536D250AA2D1}"/>
              </a:ext>
            </a:extLst>
          </p:cNvPr>
          <p:cNvCxnSpPr>
            <a:cxnSpLocks/>
          </p:cNvCxnSpPr>
          <p:nvPr/>
        </p:nvCxnSpPr>
        <p:spPr>
          <a:xfrm>
            <a:off x="-1949337" y="653536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CB4DF1F-6C04-4C58-9A95-93389BD8DF4F}"/>
              </a:ext>
            </a:extLst>
          </p:cNvPr>
          <p:cNvCxnSpPr>
            <a:cxnSpLocks/>
          </p:cNvCxnSpPr>
          <p:nvPr/>
        </p:nvCxnSpPr>
        <p:spPr>
          <a:xfrm flipV="1">
            <a:off x="-1946898" y="1591592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0377A9A-03D3-4812-9B56-9A95E15A6CDA}"/>
              </a:ext>
            </a:extLst>
          </p:cNvPr>
          <p:cNvSpPr txBox="1"/>
          <p:nvPr/>
        </p:nvSpPr>
        <p:spPr>
          <a:xfrm>
            <a:off x="-1922631" y="1305212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6E7A2705-0B9E-431A-9A95-9A4A939D6AE1}"/>
              </a:ext>
            </a:extLst>
          </p:cNvPr>
          <p:cNvCxnSpPr>
            <a:cxnSpLocks/>
          </p:cNvCxnSpPr>
          <p:nvPr/>
        </p:nvCxnSpPr>
        <p:spPr>
          <a:xfrm flipV="1">
            <a:off x="-1949337" y="2899361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4D95585-5648-4B47-B497-FFC25EEDA54C}"/>
              </a:ext>
            </a:extLst>
          </p:cNvPr>
          <p:cNvSpPr txBox="1"/>
          <p:nvPr/>
        </p:nvSpPr>
        <p:spPr>
          <a:xfrm>
            <a:off x="-1803695" y="2650042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9F20A979-6A74-41FC-8F7A-9881FAE8ECB9}"/>
              </a:ext>
            </a:extLst>
          </p:cNvPr>
          <p:cNvCxnSpPr>
            <a:cxnSpLocks/>
          </p:cNvCxnSpPr>
          <p:nvPr/>
        </p:nvCxnSpPr>
        <p:spPr>
          <a:xfrm flipV="1">
            <a:off x="-1940308" y="4558828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D681BE85-157D-4186-A8DC-83873B52F32F}"/>
              </a:ext>
            </a:extLst>
          </p:cNvPr>
          <p:cNvGrpSpPr/>
          <p:nvPr/>
        </p:nvGrpSpPr>
        <p:grpSpPr>
          <a:xfrm>
            <a:off x="-2014994" y="2976675"/>
            <a:ext cx="1534532" cy="261610"/>
            <a:chOff x="2792642" y="3214375"/>
            <a:chExt cx="1534532" cy="261610"/>
          </a:xfrm>
        </p:grpSpPr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10873E42-06B1-4299-BD11-2BD546C5C40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: 剪去左右顶角 239">
              <a:extLst>
                <a:ext uri="{FF2B5EF4-FFF2-40B4-BE49-F238E27FC236}">
                  <a16:creationId xmlns:a16="http://schemas.microsoft.com/office/drawing/2014/main" id="{699B17B7-2826-4859-95F3-A0552B763B4D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81E1ADE6-8C08-46D1-8FBD-1ADF281F40EF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矩形: 剪去左右顶角 241">
            <a:extLst>
              <a:ext uri="{FF2B5EF4-FFF2-40B4-BE49-F238E27FC236}">
                <a16:creationId xmlns:a16="http://schemas.microsoft.com/office/drawing/2014/main" id="{BDC65792-D24D-491F-A32B-458305167236}"/>
              </a:ext>
            </a:extLst>
          </p:cNvPr>
          <p:cNvSpPr/>
          <p:nvPr/>
        </p:nvSpPr>
        <p:spPr>
          <a:xfrm rot="5400000">
            <a:off x="-980610" y="32758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EDF3534-DAE5-4D2E-B0ED-AEE17AD5C34D}"/>
              </a:ext>
            </a:extLst>
          </p:cNvPr>
          <p:cNvSpPr txBox="1"/>
          <p:nvPr/>
        </p:nvSpPr>
        <p:spPr>
          <a:xfrm>
            <a:off x="-2022282" y="3232305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3EC97609-70A8-49D3-93DB-90A067E7FB4D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-838607" y="3359212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梯形 244">
            <a:extLst>
              <a:ext uri="{FF2B5EF4-FFF2-40B4-BE49-F238E27FC236}">
                <a16:creationId xmlns:a16="http://schemas.microsoft.com/office/drawing/2014/main" id="{11094166-E0DA-4BCB-B71A-6CDDFD653E6F}"/>
              </a:ext>
            </a:extLst>
          </p:cNvPr>
          <p:cNvSpPr/>
          <p:nvPr/>
        </p:nvSpPr>
        <p:spPr>
          <a:xfrm rot="5400000">
            <a:off x="136464" y="3072144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AC016FCE-2D2D-4EEB-BBB1-5A25722E0EF1}"/>
              </a:ext>
            </a:extLst>
          </p:cNvPr>
          <p:cNvSpPr txBox="1"/>
          <p:nvPr/>
        </p:nvSpPr>
        <p:spPr>
          <a:xfrm>
            <a:off x="235829" y="300038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CF2C9DF0-9FD8-4E02-BA98-C608B7E4DDA2}"/>
              </a:ext>
            </a:extLst>
          </p:cNvPr>
          <p:cNvSpPr txBox="1"/>
          <p:nvPr/>
        </p:nvSpPr>
        <p:spPr>
          <a:xfrm>
            <a:off x="235829" y="32304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D2CA7F3D-9B86-4BE5-9A86-911D0E530EFA}"/>
              </a:ext>
            </a:extLst>
          </p:cNvPr>
          <p:cNvCxnSpPr>
            <a:cxnSpLocks/>
          </p:cNvCxnSpPr>
          <p:nvPr/>
        </p:nvCxnSpPr>
        <p:spPr>
          <a:xfrm>
            <a:off x="-249884" y="3125468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5F37F82-744C-4430-8003-D5E2BFAE3156}"/>
              </a:ext>
            </a:extLst>
          </p:cNvPr>
          <p:cNvSpPr txBox="1"/>
          <p:nvPr/>
        </p:nvSpPr>
        <p:spPr>
          <a:xfrm>
            <a:off x="229683" y="458253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D39B192-C768-44D9-8FD8-47AB6C4AB08C}"/>
              </a:ext>
            </a:extLst>
          </p:cNvPr>
          <p:cNvSpPr txBox="1"/>
          <p:nvPr/>
        </p:nvSpPr>
        <p:spPr>
          <a:xfrm>
            <a:off x="229683" y="5037550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44618689-5CC8-4835-9DBC-ABBEA89759C4}"/>
              </a:ext>
            </a:extLst>
          </p:cNvPr>
          <p:cNvCxnSpPr>
            <a:cxnSpLocks/>
          </p:cNvCxnSpPr>
          <p:nvPr/>
        </p:nvCxnSpPr>
        <p:spPr>
          <a:xfrm>
            <a:off x="-249884" y="4728603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DF19A68-4FB8-4715-8674-38D0874C6D22}"/>
              </a:ext>
            </a:extLst>
          </p:cNvPr>
          <p:cNvCxnSpPr>
            <a:cxnSpLocks/>
          </p:cNvCxnSpPr>
          <p:nvPr/>
        </p:nvCxnSpPr>
        <p:spPr>
          <a:xfrm flipV="1">
            <a:off x="-1945894" y="5175201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23C8932B-3F5D-409C-BFEE-73969085C19A}"/>
              </a:ext>
            </a:extLst>
          </p:cNvPr>
          <p:cNvSpPr txBox="1"/>
          <p:nvPr/>
        </p:nvSpPr>
        <p:spPr>
          <a:xfrm>
            <a:off x="-1791811" y="494879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87CC500C-4F74-4F86-9E15-230BD8F29889}"/>
              </a:ext>
            </a:extLst>
          </p:cNvPr>
          <p:cNvSpPr/>
          <p:nvPr/>
        </p:nvSpPr>
        <p:spPr>
          <a:xfrm>
            <a:off x="-1919565" y="736883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0DC70EBB-9215-45A6-928A-21A865F79125}"/>
              </a:ext>
            </a:extLst>
          </p:cNvPr>
          <p:cNvCxnSpPr>
            <a:cxnSpLocks/>
          </p:cNvCxnSpPr>
          <p:nvPr/>
        </p:nvCxnSpPr>
        <p:spPr>
          <a:xfrm flipV="1">
            <a:off x="-1949337" y="1027752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reeform 53">
            <a:extLst>
              <a:ext uri="{FF2B5EF4-FFF2-40B4-BE49-F238E27FC236}">
                <a16:creationId xmlns:a16="http://schemas.microsoft.com/office/drawing/2014/main" id="{83ACF4D9-EA81-492C-889A-0D31ED26FEF8}"/>
              </a:ext>
            </a:extLst>
          </p:cNvPr>
          <p:cNvSpPr>
            <a:spLocks/>
          </p:cNvSpPr>
          <p:nvPr/>
        </p:nvSpPr>
        <p:spPr bwMode="auto">
          <a:xfrm>
            <a:off x="926222" y="3102283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68BD5BDB-C214-41C9-A0CF-8C7A4E211E11}"/>
              </a:ext>
            </a:extLst>
          </p:cNvPr>
          <p:cNvCxnSpPr>
            <a:cxnSpLocks/>
          </p:cNvCxnSpPr>
          <p:nvPr/>
        </p:nvCxnSpPr>
        <p:spPr>
          <a:xfrm>
            <a:off x="590990" y="3297670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B692D61-C017-4BF3-93D9-8F89C63A6342}"/>
              </a:ext>
            </a:extLst>
          </p:cNvPr>
          <p:cNvCxnSpPr>
            <a:cxnSpLocks/>
          </p:cNvCxnSpPr>
          <p:nvPr/>
        </p:nvCxnSpPr>
        <p:spPr>
          <a:xfrm>
            <a:off x="585121" y="4918870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8E3F361C-5888-441D-9DCE-16344C53F577}"/>
              </a:ext>
            </a:extLst>
          </p:cNvPr>
          <p:cNvCxnSpPr>
            <a:cxnSpLocks/>
            <a:endCxn id="263" idx="1"/>
          </p:cNvCxnSpPr>
          <p:nvPr/>
        </p:nvCxnSpPr>
        <p:spPr>
          <a:xfrm flipV="1">
            <a:off x="-1940308" y="6515934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331D2C90-356B-461C-A69C-3DEBEAE9CC59}"/>
              </a:ext>
            </a:extLst>
          </p:cNvPr>
          <p:cNvSpPr txBox="1"/>
          <p:nvPr/>
        </p:nvSpPr>
        <p:spPr>
          <a:xfrm>
            <a:off x="-1803719" y="6255544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ECE733D-0C3B-4F35-86A5-5BF856737A72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-1940308" y="6257048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A2AF6B1-3A56-475C-902A-59A7F2F23DE7}"/>
              </a:ext>
            </a:extLst>
          </p:cNvPr>
          <p:cNvSpPr txBox="1"/>
          <p:nvPr/>
        </p:nvSpPr>
        <p:spPr>
          <a:xfrm>
            <a:off x="-1803720" y="6006408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EDBF9BC-2B86-49C4-A1EE-9E03BB408487}"/>
              </a:ext>
            </a:extLst>
          </p:cNvPr>
          <p:cNvSpPr/>
          <p:nvPr/>
        </p:nvSpPr>
        <p:spPr>
          <a:xfrm>
            <a:off x="-504608" y="6357572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25DB103-86B4-4A09-B762-78E245E66DD3}"/>
              </a:ext>
            </a:extLst>
          </p:cNvPr>
          <p:cNvCxnSpPr>
            <a:cxnSpLocks/>
          </p:cNvCxnSpPr>
          <p:nvPr/>
        </p:nvCxnSpPr>
        <p:spPr>
          <a:xfrm>
            <a:off x="8239" y="3366721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E28580DD-65CF-4417-907C-4B42E08B97AE}"/>
              </a:ext>
            </a:extLst>
          </p:cNvPr>
          <p:cNvSpPr/>
          <p:nvPr/>
        </p:nvSpPr>
        <p:spPr>
          <a:xfrm rot="5400000">
            <a:off x="15918" y="1989043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FFB4D7F-0B66-40B5-AFDB-2FED5654C8D8}"/>
              </a:ext>
            </a:extLst>
          </p:cNvPr>
          <p:cNvSpPr/>
          <p:nvPr/>
        </p:nvSpPr>
        <p:spPr>
          <a:xfrm rot="5400000">
            <a:off x="232129" y="2006134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8CE0847A-B893-4204-86F1-D2EE922EF8D1}"/>
              </a:ext>
            </a:extLst>
          </p:cNvPr>
          <p:cNvCxnSpPr>
            <a:cxnSpLocks/>
          </p:cNvCxnSpPr>
          <p:nvPr/>
        </p:nvCxnSpPr>
        <p:spPr>
          <a:xfrm flipH="1">
            <a:off x="1154003" y="1022091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9FEE3039-767C-475C-83DE-6CDE857FC05C}"/>
              </a:ext>
            </a:extLst>
          </p:cNvPr>
          <p:cNvSpPr/>
          <p:nvPr/>
        </p:nvSpPr>
        <p:spPr>
          <a:xfrm rot="5400000">
            <a:off x="912685" y="2010812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B5EEB8B0-C7AD-4E85-B888-3B311E85B102}"/>
              </a:ext>
            </a:extLst>
          </p:cNvPr>
          <p:cNvSpPr txBox="1"/>
          <p:nvPr/>
        </p:nvSpPr>
        <p:spPr>
          <a:xfrm>
            <a:off x="880856" y="4248480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7E5C3BB5-6071-4B64-AF42-A63A65352AEE}"/>
              </a:ext>
            </a:extLst>
          </p:cNvPr>
          <p:cNvGrpSpPr/>
          <p:nvPr/>
        </p:nvGrpSpPr>
        <p:grpSpPr>
          <a:xfrm>
            <a:off x="1821942" y="3962878"/>
            <a:ext cx="660817" cy="1329637"/>
            <a:chOff x="3778275" y="3700544"/>
            <a:chExt cx="445431" cy="896256"/>
          </a:xfrm>
        </p:grpSpPr>
        <p:sp>
          <p:nvSpPr>
            <p:cNvPr id="271" name="梯形 270">
              <a:extLst>
                <a:ext uri="{FF2B5EF4-FFF2-40B4-BE49-F238E27FC236}">
                  <a16:creationId xmlns:a16="http://schemas.microsoft.com/office/drawing/2014/main" id="{F78EFA73-F809-4188-A161-3E72B0FFEC22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033D4483-ACAE-42B3-AF2E-E4F028C1323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C4EA8E43-4035-483D-9682-58A897F2F096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68F939D1-C18C-426D-AC95-29DF1A09EA94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5" name="矩形 274">
            <a:extLst>
              <a:ext uri="{FF2B5EF4-FFF2-40B4-BE49-F238E27FC236}">
                <a16:creationId xmlns:a16="http://schemas.microsoft.com/office/drawing/2014/main" id="{D267218C-EFC2-4645-A590-94D84F0E31BC}"/>
              </a:ext>
            </a:extLst>
          </p:cNvPr>
          <p:cNvSpPr/>
          <p:nvPr/>
        </p:nvSpPr>
        <p:spPr>
          <a:xfrm>
            <a:off x="1428683" y="6098686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B1CF3560-6E9A-4989-A6D1-2668FB83034E}"/>
              </a:ext>
            </a:extLst>
          </p:cNvPr>
          <p:cNvCxnSpPr>
            <a:cxnSpLocks/>
          </p:cNvCxnSpPr>
          <p:nvPr/>
        </p:nvCxnSpPr>
        <p:spPr>
          <a:xfrm>
            <a:off x="1395189" y="4304006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03D286BD-C621-49BA-9798-1A66947ADF3D}"/>
              </a:ext>
            </a:extLst>
          </p:cNvPr>
          <p:cNvSpPr/>
          <p:nvPr/>
        </p:nvSpPr>
        <p:spPr>
          <a:xfrm>
            <a:off x="732986" y="4660428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A06BD9F-687C-4F23-954E-A56631CAFC74}"/>
              </a:ext>
            </a:extLst>
          </p:cNvPr>
          <p:cNvSpPr/>
          <p:nvPr/>
        </p:nvSpPr>
        <p:spPr>
          <a:xfrm flipV="1">
            <a:off x="1621057" y="4990378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D6B36A65-7A4A-4CC0-ADCC-48DCF9D4A28A}"/>
              </a:ext>
            </a:extLst>
          </p:cNvPr>
          <p:cNvSpPr/>
          <p:nvPr/>
        </p:nvSpPr>
        <p:spPr>
          <a:xfrm>
            <a:off x="2784753" y="344868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等腰三角形 279">
            <a:extLst>
              <a:ext uri="{FF2B5EF4-FFF2-40B4-BE49-F238E27FC236}">
                <a16:creationId xmlns:a16="http://schemas.microsoft.com/office/drawing/2014/main" id="{44A1E6C7-10D9-45C3-9A99-18C40313DE45}"/>
              </a:ext>
            </a:extLst>
          </p:cNvPr>
          <p:cNvSpPr/>
          <p:nvPr/>
        </p:nvSpPr>
        <p:spPr>
          <a:xfrm rot="10800000">
            <a:off x="2784753" y="351218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80F48203-D567-40C5-B764-3B5027699D10}"/>
              </a:ext>
            </a:extLst>
          </p:cNvPr>
          <p:cNvSpPr/>
          <p:nvPr/>
        </p:nvSpPr>
        <p:spPr>
          <a:xfrm rot="5400000">
            <a:off x="1719820" y="2407415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0731FA7D-CEDD-4BD9-BF7F-D76AFD3B1407}"/>
              </a:ext>
            </a:extLst>
          </p:cNvPr>
          <p:cNvSpPr/>
          <p:nvPr/>
        </p:nvSpPr>
        <p:spPr>
          <a:xfrm flipV="1">
            <a:off x="2563017" y="1870958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569E4952-D4CD-44AB-9553-DC83A5FEE9CE}"/>
              </a:ext>
            </a:extLst>
          </p:cNvPr>
          <p:cNvCxnSpPr>
            <a:cxnSpLocks/>
          </p:cNvCxnSpPr>
          <p:nvPr/>
        </p:nvCxnSpPr>
        <p:spPr>
          <a:xfrm>
            <a:off x="2482520" y="4656830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剪去左右顶角 292">
            <a:extLst>
              <a:ext uri="{FF2B5EF4-FFF2-40B4-BE49-F238E27FC236}">
                <a16:creationId xmlns:a16="http://schemas.microsoft.com/office/drawing/2014/main" id="{4B6FF020-1A86-4C05-A84D-56A208A79386}"/>
              </a:ext>
            </a:extLst>
          </p:cNvPr>
          <p:cNvSpPr/>
          <p:nvPr/>
        </p:nvSpPr>
        <p:spPr>
          <a:xfrm rot="10800000">
            <a:off x="2425372" y="540086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9215590D-BBC2-489E-B666-097235EEA8F9}"/>
              </a:ext>
            </a:extLst>
          </p:cNvPr>
          <p:cNvSpPr txBox="1"/>
          <p:nvPr/>
        </p:nvSpPr>
        <p:spPr>
          <a:xfrm>
            <a:off x="1957914" y="5569741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5EAF02BD-0655-42FD-A4FC-0E5D6C2947AF}"/>
              </a:ext>
            </a:extLst>
          </p:cNvPr>
          <p:cNvCxnSpPr>
            <a:cxnSpLocks/>
          </p:cNvCxnSpPr>
          <p:nvPr/>
        </p:nvCxnSpPr>
        <p:spPr>
          <a:xfrm flipH="1">
            <a:off x="2377420" y="655375"/>
            <a:ext cx="3559" cy="33839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4F7F8C3E-7715-4F90-B39C-89A5E2199844}"/>
              </a:ext>
            </a:extLst>
          </p:cNvPr>
          <p:cNvSpPr txBox="1"/>
          <p:nvPr/>
        </p:nvSpPr>
        <p:spPr>
          <a:xfrm>
            <a:off x="2570126" y="3536555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503E4C3B-2EEB-42E7-BEFE-B99E5AAB1E48}"/>
              </a:ext>
            </a:extLst>
          </p:cNvPr>
          <p:cNvSpPr txBox="1"/>
          <p:nvPr/>
        </p:nvSpPr>
        <p:spPr>
          <a:xfrm>
            <a:off x="2515254" y="383053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流程图: 终止 302">
            <a:extLst>
              <a:ext uri="{FF2B5EF4-FFF2-40B4-BE49-F238E27FC236}">
                <a16:creationId xmlns:a16="http://schemas.microsoft.com/office/drawing/2014/main" id="{88A8A2E6-EC6F-4635-829E-F33EC82EAB0B}"/>
              </a:ext>
            </a:extLst>
          </p:cNvPr>
          <p:cNvSpPr/>
          <p:nvPr/>
        </p:nvSpPr>
        <p:spPr>
          <a:xfrm>
            <a:off x="4673561" y="746430"/>
            <a:ext cx="1337809" cy="11997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04" name="Rectangle 12">
            <a:extLst>
              <a:ext uri="{FF2B5EF4-FFF2-40B4-BE49-F238E27FC236}">
                <a16:creationId xmlns:a16="http://schemas.microsoft.com/office/drawing/2014/main" id="{DCB8353B-364B-4017-9A13-EA9913B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261" y="2195002"/>
            <a:ext cx="2194598" cy="870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Text Box 18">
            <a:extLst>
              <a:ext uri="{FF2B5EF4-FFF2-40B4-BE49-F238E27FC236}">
                <a16:creationId xmlns:a16="http://schemas.microsoft.com/office/drawing/2014/main" id="{27FDDD22-5A13-42AF-93A5-1C82042F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913" y="2247559"/>
            <a:ext cx="623858" cy="7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ABE7E650-7DA8-4784-8C62-A93BB274F9EC}"/>
              </a:ext>
            </a:extLst>
          </p:cNvPr>
          <p:cNvCxnSpPr>
            <a:cxnSpLocks/>
          </p:cNvCxnSpPr>
          <p:nvPr/>
        </p:nvCxnSpPr>
        <p:spPr>
          <a:xfrm flipV="1">
            <a:off x="2931242" y="625343"/>
            <a:ext cx="4223432" cy="2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 Box 17">
            <a:extLst>
              <a:ext uri="{FF2B5EF4-FFF2-40B4-BE49-F238E27FC236}">
                <a16:creationId xmlns:a16="http://schemas.microsoft.com/office/drawing/2014/main" id="{1C457E57-F315-448B-9268-4E3E3D83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576" y="2504402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08" name="Text Box 17">
            <a:extLst>
              <a:ext uri="{FF2B5EF4-FFF2-40B4-BE49-F238E27FC236}">
                <a16:creationId xmlns:a16="http://schemas.microsoft.com/office/drawing/2014/main" id="{C240ED2F-02C6-4697-9A4F-4C46182B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345" y="2390639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C27521E8-0E50-4A65-8CBC-AF8D6DD12A7D}"/>
              </a:ext>
            </a:extLst>
          </p:cNvPr>
          <p:cNvSpPr txBox="1"/>
          <p:nvPr/>
        </p:nvSpPr>
        <p:spPr>
          <a:xfrm>
            <a:off x="2956560" y="349126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9CEDACB0-510C-45B3-887A-F2C5A4CC49A9}"/>
              </a:ext>
            </a:extLst>
          </p:cNvPr>
          <p:cNvSpPr/>
          <p:nvPr/>
        </p:nvSpPr>
        <p:spPr>
          <a:xfrm>
            <a:off x="2941287" y="723809"/>
            <a:ext cx="15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200" dirty="0"/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50650F36-ABCB-44DC-8321-E4EF3881D415}"/>
              </a:ext>
            </a:extLst>
          </p:cNvPr>
          <p:cNvCxnSpPr>
            <a:cxnSpLocks/>
          </p:cNvCxnSpPr>
          <p:nvPr/>
        </p:nvCxnSpPr>
        <p:spPr>
          <a:xfrm flipV="1">
            <a:off x="2919240" y="989124"/>
            <a:ext cx="1798513" cy="5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DA6BE381-9DB8-46A9-89AB-C30DBC07321E}"/>
              </a:ext>
            </a:extLst>
          </p:cNvPr>
          <p:cNvCxnSpPr>
            <a:cxnSpLocks/>
          </p:cNvCxnSpPr>
          <p:nvPr/>
        </p:nvCxnSpPr>
        <p:spPr>
          <a:xfrm>
            <a:off x="2924395" y="1853905"/>
            <a:ext cx="4230279" cy="297835"/>
          </a:xfrm>
          <a:prstGeom prst="bentConnector3">
            <a:avLst>
              <a:gd name="adj1" fmla="val 4121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DAF120A1-639C-4149-BED4-6D5BCB48683C}"/>
              </a:ext>
            </a:extLst>
          </p:cNvPr>
          <p:cNvSpPr/>
          <p:nvPr/>
        </p:nvSpPr>
        <p:spPr>
          <a:xfrm>
            <a:off x="3074817" y="1849743"/>
            <a:ext cx="131444" cy="800300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7FF9B836-7D6B-4B97-8BC8-B2399E892E0B}"/>
              </a:ext>
            </a:extLst>
          </p:cNvPr>
          <p:cNvCxnSpPr>
            <a:cxnSpLocks/>
          </p:cNvCxnSpPr>
          <p:nvPr/>
        </p:nvCxnSpPr>
        <p:spPr>
          <a:xfrm>
            <a:off x="6560310" y="213838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: 剪去左右顶角 314">
            <a:extLst>
              <a:ext uri="{FF2B5EF4-FFF2-40B4-BE49-F238E27FC236}">
                <a16:creationId xmlns:a16="http://schemas.microsoft.com/office/drawing/2014/main" id="{365BFFF2-F130-463F-959C-DF48AE148601}"/>
              </a:ext>
            </a:extLst>
          </p:cNvPr>
          <p:cNvSpPr/>
          <p:nvPr/>
        </p:nvSpPr>
        <p:spPr>
          <a:xfrm rot="10800000">
            <a:off x="6503162" y="288241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C82BB87D-5A5F-4F8D-9E9C-6C14A29BBB7E}"/>
              </a:ext>
            </a:extLst>
          </p:cNvPr>
          <p:cNvSpPr txBox="1"/>
          <p:nvPr/>
        </p:nvSpPr>
        <p:spPr>
          <a:xfrm>
            <a:off x="5940597" y="3052065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 Box 17">
            <a:extLst>
              <a:ext uri="{FF2B5EF4-FFF2-40B4-BE49-F238E27FC236}">
                <a16:creationId xmlns:a16="http://schemas.microsoft.com/office/drawing/2014/main" id="{FAD77885-4A68-49D4-849E-1DEAB300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206" y="1613928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1A10F24-61FB-4F63-B48E-266317A7A9E3}"/>
              </a:ext>
            </a:extLst>
          </p:cNvPr>
          <p:cNvCxnSpPr>
            <a:cxnSpLocks/>
          </p:cNvCxnSpPr>
          <p:nvPr/>
        </p:nvCxnSpPr>
        <p:spPr>
          <a:xfrm>
            <a:off x="5938999" y="1825138"/>
            <a:ext cx="1211968" cy="3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20093DB2-A13F-410A-87F7-5DC705AC1052}"/>
              </a:ext>
            </a:extLst>
          </p:cNvPr>
          <p:cNvSpPr/>
          <p:nvPr/>
        </p:nvSpPr>
        <p:spPr>
          <a:xfrm>
            <a:off x="6050608" y="161293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MemReadOut</a:t>
            </a:r>
            <a:endParaRPr lang="zh-CN" altLang="en-US" sz="1200" dirty="0"/>
          </a:p>
        </p:txBody>
      </p:sp>
      <p:sp>
        <p:nvSpPr>
          <p:cNvPr id="320" name="Text Box 17">
            <a:extLst>
              <a:ext uri="{FF2B5EF4-FFF2-40B4-BE49-F238E27FC236}">
                <a16:creationId xmlns:a16="http://schemas.microsoft.com/office/drawing/2014/main" id="{6AE828F0-86D0-416A-BE46-CD05AA41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496" y="1899888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C737347B-0DBE-4989-A90A-AB3F5B54867A}"/>
              </a:ext>
            </a:extLst>
          </p:cNvPr>
          <p:cNvSpPr/>
          <p:nvPr/>
        </p:nvSpPr>
        <p:spPr>
          <a:xfrm>
            <a:off x="7154674" y="34836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等腰三角形 321">
            <a:extLst>
              <a:ext uri="{FF2B5EF4-FFF2-40B4-BE49-F238E27FC236}">
                <a16:creationId xmlns:a16="http://schemas.microsoft.com/office/drawing/2014/main" id="{F23D47DD-D94C-4959-888E-6727064B17F6}"/>
              </a:ext>
            </a:extLst>
          </p:cNvPr>
          <p:cNvSpPr/>
          <p:nvPr/>
        </p:nvSpPr>
        <p:spPr>
          <a:xfrm rot="10800000">
            <a:off x="7154674" y="35471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5ECCAB1-9771-45DE-B6C8-438CA7C8AB4F}"/>
              </a:ext>
            </a:extLst>
          </p:cNvPr>
          <p:cNvCxnSpPr>
            <a:cxnSpLocks/>
          </p:cNvCxnSpPr>
          <p:nvPr/>
        </p:nvCxnSpPr>
        <p:spPr>
          <a:xfrm>
            <a:off x="7301163" y="625036"/>
            <a:ext cx="21150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A4AC995-4FB1-401E-861E-FC20A6552849}"/>
              </a:ext>
            </a:extLst>
          </p:cNvPr>
          <p:cNvSpPr txBox="1"/>
          <p:nvPr/>
        </p:nvSpPr>
        <p:spPr>
          <a:xfrm>
            <a:off x="6419494" y="136959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D15247C6-0D00-4353-99A8-0DAAE8836CED}"/>
              </a:ext>
            </a:extLst>
          </p:cNvPr>
          <p:cNvCxnSpPr>
            <a:cxnSpLocks/>
          </p:cNvCxnSpPr>
          <p:nvPr/>
        </p:nvCxnSpPr>
        <p:spPr>
          <a:xfrm>
            <a:off x="7311146" y="1822466"/>
            <a:ext cx="19436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BEBCBD62-B0D1-4FCA-97FE-2053A9DBC510}"/>
              </a:ext>
            </a:extLst>
          </p:cNvPr>
          <p:cNvCxnSpPr>
            <a:cxnSpLocks/>
          </p:cNvCxnSpPr>
          <p:nvPr/>
        </p:nvCxnSpPr>
        <p:spPr>
          <a:xfrm>
            <a:off x="7306873" y="2144633"/>
            <a:ext cx="1947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1E7376E0-CCBA-4D41-B7F7-C05A982C314F}"/>
              </a:ext>
            </a:extLst>
          </p:cNvPr>
          <p:cNvSpPr txBox="1"/>
          <p:nvPr/>
        </p:nvSpPr>
        <p:spPr>
          <a:xfrm>
            <a:off x="8088002" y="1451406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9A600C07-A087-4AF8-B26F-90A14AE77561}"/>
              </a:ext>
            </a:extLst>
          </p:cNvPr>
          <p:cNvCxnSpPr>
            <a:cxnSpLocks/>
          </p:cNvCxnSpPr>
          <p:nvPr/>
        </p:nvCxnSpPr>
        <p:spPr>
          <a:xfrm>
            <a:off x="7301163" y="1564667"/>
            <a:ext cx="73424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剪去左右顶角 328">
            <a:extLst>
              <a:ext uri="{FF2B5EF4-FFF2-40B4-BE49-F238E27FC236}">
                <a16:creationId xmlns:a16="http://schemas.microsoft.com/office/drawing/2014/main" id="{0AF89879-7A78-4E38-B9D3-D188C26100AE}"/>
              </a:ext>
            </a:extLst>
          </p:cNvPr>
          <p:cNvSpPr/>
          <p:nvPr/>
        </p:nvSpPr>
        <p:spPr>
          <a:xfrm rot="5400000">
            <a:off x="7950643" y="146892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0" name="梯形 329">
            <a:extLst>
              <a:ext uri="{FF2B5EF4-FFF2-40B4-BE49-F238E27FC236}">
                <a16:creationId xmlns:a16="http://schemas.microsoft.com/office/drawing/2014/main" id="{99E99209-7D01-4C30-879B-5C1608685595}"/>
              </a:ext>
            </a:extLst>
          </p:cNvPr>
          <p:cNvSpPr/>
          <p:nvPr/>
        </p:nvSpPr>
        <p:spPr>
          <a:xfrm rot="5400000">
            <a:off x="9033896" y="1786291"/>
            <a:ext cx="764691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55337B93-4866-4C83-8A43-26E1AFD4F987}"/>
              </a:ext>
            </a:extLst>
          </p:cNvPr>
          <p:cNvSpPr txBox="1"/>
          <p:nvPr/>
        </p:nvSpPr>
        <p:spPr>
          <a:xfrm>
            <a:off x="9211385" y="1626764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7D8157D-97AA-4FA0-9C32-F5BDB63F9423}"/>
              </a:ext>
            </a:extLst>
          </p:cNvPr>
          <p:cNvSpPr txBox="1"/>
          <p:nvPr/>
        </p:nvSpPr>
        <p:spPr>
          <a:xfrm>
            <a:off x="9208073" y="1927794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6ACC0AE7-8324-49F1-B3D0-F31A25C91160}"/>
              </a:ext>
            </a:extLst>
          </p:cNvPr>
          <p:cNvCxnSpPr>
            <a:cxnSpLocks/>
          </p:cNvCxnSpPr>
          <p:nvPr/>
        </p:nvCxnSpPr>
        <p:spPr>
          <a:xfrm>
            <a:off x="8279458" y="2149765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矩形: 剪去左右顶角 333">
            <a:extLst>
              <a:ext uri="{FF2B5EF4-FFF2-40B4-BE49-F238E27FC236}">
                <a16:creationId xmlns:a16="http://schemas.microsoft.com/office/drawing/2014/main" id="{926A86A0-EE90-41F7-A75B-15635020DAB2}"/>
              </a:ext>
            </a:extLst>
          </p:cNvPr>
          <p:cNvSpPr/>
          <p:nvPr/>
        </p:nvSpPr>
        <p:spPr>
          <a:xfrm rot="10800000">
            <a:off x="8222310" y="289379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4CBE9432-56FF-465D-836D-9E2FD85585A9}"/>
              </a:ext>
            </a:extLst>
          </p:cNvPr>
          <p:cNvSpPr txBox="1"/>
          <p:nvPr/>
        </p:nvSpPr>
        <p:spPr>
          <a:xfrm>
            <a:off x="7659745" y="3063448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D4622058-887F-4BC5-90D4-CA0F246F5198}"/>
              </a:ext>
            </a:extLst>
          </p:cNvPr>
          <p:cNvCxnSpPr>
            <a:cxnSpLocks/>
          </p:cNvCxnSpPr>
          <p:nvPr/>
        </p:nvCxnSpPr>
        <p:spPr>
          <a:xfrm>
            <a:off x="9418381" y="600242"/>
            <a:ext cx="0" cy="1042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2A30746-B40D-4574-850D-96125B98A8D8}"/>
              </a:ext>
            </a:extLst>
          </p:cNvPr>
          <p:cNvSpPr txBox="1"/>
          <p:nvPr/>
        </p:nvSpPr>
        <p:spPr>
          <a:xfrm rot="5400000">
            <a:off x="9083890" y="959184"/>
            <a:ext cx="9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6D9E7F89-FCD7-4D6A-BE89-19F6AE9FAA45}"/>
              </a:ext>
            </a:extLst>
          </p:cNvPr>
          <p:cNvSpPr txBox="1"/>
          <p:nvPr/>
        </p:nvSpPr>
        <p:spPr>
          <a:xfrm>
            <a:off x="9890751" y="178755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762B2552-1923-4DC1-BD26-91A24E17473F}"/>
              </a:ext>
            </a:extLst>
          </p:cNvPr>
          <p:cNvCxnSpPr>
            <a:cxnSpLocks/>
          </p:cNvCxnSpPr>
          <p:nvPr/>
        </p:nvCxnSpPr>
        <p:spPr>
          <a:xfrm>
            <a:off x="9580651" y="1917328"/>
            <a:ext cx="291213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: 剪去左右顶角 339">
            <a:extLst>
              <a:ext uri="{FF2B5EF4-FFF2-40B4-BE49-F238E27FC236}">
                <a16:creationId xmlns:a16="http://schemas.microsoft.com/office/drawing/2014/main" id="{C4DC7187-AA53-492D-B692-6273DD2E0CEE}"/>
              </a:ext>
            </a:extLst>
          </p:cNvPr>
          <p:cNvSpPr/>
          <p:nvPr/>
        </p:nvSpPr>
        <p:spPr>
          <a:xfrm rot="5400000">
            <a:off x="9785724" y="182619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59A17FAA-76E6-44DB-B263-862FD83FEC17}"/>
              </a:ext>
            </a:extLst>
          </p:cNvPr>
          <p:cNvGrpSpPr/>
          <p:nvPr/>
        </p:nvGrpSpPr>
        <p:grpSpPr>
          <a:xfrm rot="5400000">
            <a:off x="8377096" y="877436"/>
            <a:ext cx="575313" cy="114295"/>
            <a:chOff x="9943758" y="3743539"/>
            <a:chExt cx="575313" cy="114295"/>
          </a:xfrm>
        </p:grpSpPr>
        <p:cxnSp>
          <p:nvCxnSpPr>
            <p:cNvPr id="342" name="直接箭头连接符 341">
              <a:extLst>
                <a:ext uri="{FF2B5EF4-FFF2-40B4-BE49-F238E27FC236}">
                  <a16:creationId xmlns:a16="http://schemas.microsoft.com/office/drawing/2014/main" id="{E34F0ED2-C1BD-4A9D-B1A3-62C81F238D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188078" y="3556367"/>
              <a:ext cx="0" cy="48864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矩形: 剪去左右顶角 342">
              <a:extLst>
                <a:ext uri="{FF2B5EF4-FFF2-40B4-BE49-F238E27FC236}">
                  <a16:creationId xmlns:a16="http://schemas.microsoft.com/office/drawing/2014/main" id="{A51D4D2D-CE75-44BB-B405-9550340B5AEF}"/>
                </a:ext>
              </a:extLst>
            </p:cNvPr>
            <p:cNvSpPr/>
            <p:nvPr/>
          </p:nvSpPr>
          <p:spPr>
            <a:xfrm rot="5400000">
              <a:off x="10377068" y="3715832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4" name="文本框 343">
            <a:extLst>
              <a:ext uri="{FF2B5EF4-FFF2-40B4-BE49-F238E27FC236}">
                <a16:creationId xmlns:a16="http://schemas.microsoft.com/office/drawing/2014/main" id="{C4DF4EE9-B1CE-47C6-AA89-49743E57866F}"/>
              </a:ext>
            </a:extLst>
          </p:cNvPr>
          <p:cNvSpPr txBox="1"/>
          <p:nvPr/>
        </p:nvSpPr>
        <p:spPr>
          <a:xfrm>
            <a:off x="8279457" y="1201893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1F42D1-9A4D-4A9B-A13D-323E77B6A648}"/>
              </a:ext>
            </a:extLst>
          </p:cNvPr>
          <p:cNvSpPr txBox="1"/>
          <p:nvPr/>
        </p:nvSpPr>
        <p:spPr>
          <a:xfrm>
            <a:off x="-7076600" y="379100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F99947-C2B5-46A9-86AC-672F66C7A319}"/>
              </a:ext>
            </a:extLst>
          </p:cNvPr>
          <p:cNvCxnSpPr>
            <a:cxnSpLocks/>
          </p:cNvCxnSpPr>
          <p:nvPr/>
        </p:nvCxnSpPr>
        <p:spPr>
          <a:xfrm flipH="1">
            <a:off x="-5379066" y="789224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56AEEA-9A92-4B9D-AAE4-1A518CF5C124}"/>
              </a:ext>
            </a:extLst>
          </p:cNvPr>
          <p:cNvCxnSpPr>
            <a:cxnSpLocks/>
          </p:cNvCxnSpPr>
          <p:nvPr/>
        </p:nvCxnSpPr>
        <p:spPr>
          <a:xfrm flipV="1">
            <a:off x="-7073712" y="926531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9C1C72-F071-40CE-87AE-650FDD5E6F6A}"/>
              </a:ext>
            </a:extLst>
          </p:cNvPr>
          <p:cNvCxnSpPr>
            <a:cxnSpLocks/>
          </p:cNvCxnSpPr>
          <p:nvPr/>
        </p:nvCxnSpPr>
        <p:spPr>
          <a:xfrm flipH="1">
            <a:off x="-3748623" y="929393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E0C79D-2676-4F88-AACD-B3141C9A2E22}"/>
              </a:ext>
            </a:extLst>
          </p:cNvPr>
          <p:cNvCxnSpPr>
            <a:cxnSpLocks/>
          </p:cNvCxnSpPr>
          <p:nvPr/>
        </p:nvCxnSpPr>
        <p:spPr>
          <a:xfrm>
            <a:off x="-7160333" y="1143952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48597D-DA8D-4CB4-AA5C-36313726E856}"/>
              </a:ext>
            </a:extLst>
          </p:cNvPr>
          <p:cNvCxnSpPr>
            <a:cxnSpLocks/>
          </p:cNvCxnSpPr>
          <p:nvPr/>
        </p:nvCxnSpPr>
        <p:spPr>
          <a:xfrm>
            <a:off x="-7923206" y="1259755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34BBC2-4801-473B-8DB7-06D5639D052A}"/>
              </a:ext>
            </a:extLst>
          </p:cNvPr>
          <p:cNvCxnSpPr>
            <a:cxnSpLocks/>
          </p:cNvCxnSpPr>
          <p:nvPr/>
        </p:nvCxnSpPr>
        <p:spPr>
          <a:xfrm flipH="1" flipV="1">
            <a:off x="-7224540" y="5740493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9608B4-2712-418F-9C21-E3686025B69D}"/>
              </a:ext>
            </a:extLst>
          </p:cNvPr>
          <p:cNvCxnSpPr>
            <a:cxnSpLocks/>
          </p:cNvCxnSpPr>
          <p:nvPr/>
        </p:nvCxnSpPr>
        <p:spPr>
          <a:xfrm flipH="1">
            <a:off x="-6277389" y="1103198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7C4E009D-B87C-4690-A4B4-042C8FE43DC9}"/>
              </a:ext>
            </a:extLst>
          </p:cNvPr>
          <p:cNvSpPr/>
          <p:nvPr/>
        </p:nvSpPr>
        <p:spPr>
          <a:xfrm rot="5400000">
            <a:off x="-7207736" y="1491867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79C81F-9B3A-4445-A26E-3798E2B4B180}"/>
              </a:ext>
            </a:extLst>
          </p:cNvPr>
          <p:cNvSpPr txBox="1"/>
          <p:nvPr/>
        </p:nvSpPr>
        <p:spPr>
          <a:xfrm>
            <a:off x="-8940268" y="2021315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59C0D8-DDF5-4721-A88E-119B0719F5DA}"/>
              </a:ext>
            </a:extLst>
          </p:cNvPr>
          <p:cNvSpPr txBox="1"/>
          <p:nvPr/>
        </p:nvSpPr>
        <p:spPr>
          <a:xfrm>
            <a:off x="-8880225" y="3078437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664869-1223-4CAD-8CAE-796E1D47FA38}"/>
              </a:ext>
            </a:extLst>
          </p:cNvPr>
          <p:cNvSpPr txBox="1"/>
          <p:nvPr/>
        </p:nvSpPr>
        <p:spPr>
          <a:xfrm>
            <a:off x="-8878747" y="3370593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527B92B-A70A-4F3D-88BA-A8DB57B07AE8}"/>
              </a:ext>
            </a:extLst>
          </p:cNvPr>
          <p:cNvSpPr/>
          <p:nvPr/>
        </p:nvSpPr>
        <p:spPr>
          <a:xfrm>
            <a:off x="-5070250" y="2820432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3442DB-88B3-4203-8051-145857D5D7F4}"/>
              </a:ext>
            </a:extLst>
          </p:cNvPr>
          <p:cNvSpPr txBox="1"/>
          <p:nvPr/>
        </p:nvSpPr>
        <p:spPr>
          <a:xfrm>
            <a:off x="-6486066" y="2936273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C13F2A-373B-42F5-9DB5-F938452567D5}"/>
              </a:ext>
            </a:extLst>
          </p:cNvPr>
          <p:cNvSpPr/>
          <p:nvPr/>
        </p:nvSpPr>
        <p:spPr>
          <a:xfrm>
            <a:off x="-10996734" y="2985298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44A3EB-FA16-4157-B249-E7964F25888C}"/>
              </a:ext>
            </a:extLst>
          </p:cNvPr>
          <p:cNvSpPr txBox="1"/>
          <p:nvPr/>
        </p:nvSpPr>
        <p:spPr>
          <a:xfrm>
            <a:off x="-10914184" y="340705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A351F1D6-B7E7-49E2-8A3E-889B49081E59}"/>
              </a:ext>
            </a:extLst>
          </p:cNvPr>
          <p:cNvSpPr/>
          <p:nvPr/>
        </p:nvSpPr>
        <p:spPr>
          <a:xfrm rot="10800000">
            <a:off x="-10812584" y="2987957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05D39D7-5430-4FB3-8280-98BAA9518D73}"/>
              </a:ext>
            </a:extLst>
          </p:cNvPr>
          <p:cNvCxnSpPr>
            <a:cxnSpLocks/>
          </p:cNvCxnSpPr>
          <p:nvPr/>
        </p:nvCxnSpPr>
        <p:spPr>
          <a:xfrm flipV="1">
            <a:off x="-10698284" y="4198148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F7390F8-1E71-482B-8E91-33899C4D6CC5}"/>
              </a:ext>
            </a:extLst>
          </p:cNvPr>
          <p:cNvSpPr txBox="1"/>
          <p:nvPr/>
        </p:nvSpPr>
        <p:spPr>
          <a:xfrm>
            <a:off x="-10914184" y="4800108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剪去左右顶角 39">
            <a:extLst>
              <a:ext uri="{FF2B5EF4-FFF2-40B4-BE49-F238E27FC236}">
                <a16:creationId xmlns:a16="http://schemas.microsoft.com/office/drawing/2014/main" id="{3C097A70-BB4E-4288-A421-49C33E8E74E4}"/>
              </a:ext>
            </a:extLst>
          </p:cNvPr>
          <p:cNvSpPr/>
          <p:nvPr/>
        </p:nvSpPr>
        <p:spPr>
          <a:xfrm>
            <a:off x="-10755432" y="465534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F71B385-9660-4411-9ABC-A6F5035F5504}"/>
              </a:ext>
            </a:extLst>
          </p:cNvPr>
          <p:cNvSpPr/>
          <p:nvPr/>
        </p:nvSpPr>
        <p:spPr>
          <a:xfrm>
            <a:off x="-11199934" y="2483648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B92A19-28C3-429B-820A-248288048FF7}"/>
              </a:ext>
            </a:extLst>
          </p:cNvPr>
          <p:cNvSpPr txBox="1"/>
          <p:nvPr/>
        </p:nvSpPr>
        <p:spPr>
          <a:xfrm>
            <a:off x="-10672884" y="2333044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剪去左右顶角 42">
            <a:extLst>
              <a:ext uri="{FF2B5EF4-FFF2-40B4-BE49-F238E27FC236}">
                <a16:creationId xmlns:a16="http://schemas.microsoft.com/office/drawing/2014/main" id="{D24B7C1C-DE1A-44FE-9795-74D397BD0D21}"/>
              </a:ext>
            </a:extLst>
          </p:cNvPr>
          <p:cNvSpPr/>
          <p:nvPr/>
        </p:nvSpPr>
        <p:spPr>
          <a:xfrm rot="16200000">
            <a:off x="-10778526" y="239758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6B5C567-9170-4EDA-AA19-DC0136437CF2}"/>
              </a:ext>
            </a:extLst>
          </p:cNvPr>
          <p:cNvCxnSpPr>
            <a:cxnSpLocks/>
          </p:cNvCxnSpPr>
          <p:nvPr/>
        </p:nvCxnSpPr>
        <p:spPr>
          <a:xfrm>
            <a:off x="-10399834" y="3575848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>
            <a:extLst>
              <a:ext uri="{FF2B5EF4-FFF2-40B4-BE49-F238E27FC236}">
                <a16:creationId xmlns:a16="http://schemas.microsoft.com/office/drawing/2014/main" id="{87B4F4D5-4397-4077-9168-0B6F64D1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58534" y="2851948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F210F94D-70C7-41E4-8E68-D3422C45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34734" y="3385348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94A96402-ABDB-46B8-ADBB-283DF23B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07746" y="2928148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481E038F-9077-46A3-A84F-526BF5BB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40780" y="3400462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0B9577-1105-4785-AAA8-416C7840505D}"/>
              </a:ext>
            </a:extLst>
          </p:cNvPr>
          <p:cNvCxnSpPr>
            <a:cxnSpLocks/>
          </p:cNvCxnSpPr>
          <p:nvPr/>
        </p:nvCxnSpPr>
        <p:spPr>
          <a:xfrm>
            <a:off x="-9244134" y="3537748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25A07A0C-4C99-4039-9052-DB399C82157F}"/>
              </a:ext>
            </a:extLst>
          </p:cNvPr>
          <p:cNvSpPr/>
          <p:nvPr/>
        </p:nvSpPr>
        <p:spPr>
          <a:xfrm>
            <a:off x="-10298234" y="3582197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7C50B59-B330-4993-83EC-B9FDE5C5CCF6}"/>
              </a:ext>
            </a:extLst>
          </p:cNvPr>
          <p:cNvGrpSpPr/>
          <p:nvPr/>
        </p:nvGrpSpPr>
        <p:grpSpPr>
          <a:xfrm>
            <a:off x="-9040934" y="343698"/>
            <a:ext cx="139700" cy="6400800"/>
            <a:chOff x="2336800" y="31750"/>
            <a:chExt cx="139700" cy="64008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9E94E60-4FD4-4AED-9723-1ABF20098F5A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等腰三角形 213">
              <a:extLst>
                <a:ext uri="{FF2B5EF4-FFF2-40B4-BE49-F238E27FC236}">
                  <a16:creationId xmlns:a16="http://schemas.microsoft.com/office/drawing/2014/main" id="{0F90CAD5-3742-4B6E-AAFF-FD0184FF6AB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925CAEB-226C-4CBD-A2DF-16FD29BFD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872659" y="6660192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左右顶角 52">
            <a:extLst>
              <a:ext uri="{FF2B5EF4-FFF2-40B4-BE49-F238E27FC236}">
                <a16:creationId xmlns:a16="http://schemas.microsoft.com/office/drawing/2014/main" id="{7EF90FD8-3DD8-45CF-96BD-E91D704C5813}"/>
              </a:ext>
            </a:extLst>
          </p:cNvPr>
          <p:cNvSpPr/>
          <p:nvPr/>
        </p:nvSpPr>
        <p:spPr>
          <a:xfrm rot="16200000">
            <a:off x="-8613175" y="680711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EA81942-A995-41BD-BC56-F687D709BC0C}"/>
              </a:ext>
            </a:extLst>
          </p:cNvPr>
          <p:cNvSpPr txBox="1"/>
          <p:nvPr/>
        </p:nvSpPr>
        <p:spPr>
          <a:xfrm>
            <a:off x="-8513315" y="6734416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576F72C-ABD6-415A-8BC5-282F8BE5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-9776816" y="6592101"/>
            <a:ext cx="533400" cy="561631"/>
          </a:xfrm>
          <a:prstGeom prst="rect">
            <a:avLst/>
          </a:prstGeom>
        </p:spPr>
      </p:pic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9A3880B-1A5E-4861-893F-F28C66D3E76F}"/>
              </a:ext>
            </a:extLst>
          </p:cNvPr>
          <p:cNvCxnSpPr>
            <a:cxnSpLocks/>
          </p:cNvCxnSpPr>
          <p:nvPr/>
        </p:nvCxnSpPr>
        <p:spPr>
          <a:xfrm rot="5400000">
            <a:off x="-9251050" y="6638988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F4888CC-B860-4469-9ED5-EEA979EB7448}"/>
              </a:ext>
            </a:extLst>
          </p:cNvPr>
          <p:cNvSpPr txBox="1"/>
          <p:nvPr/>
        </p:nvSpPr>
        <p:spPr>
          <a:xfrm>
            <a:off x="-10753431" y="6639743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C9A152C-BFB9-4A3C-9BF1-A741A8EBF888}"/>
              </a:ext>
            </a:extLst>
          </p:cNvPr>
          <p:cNvSpPr txBox="1"/>
          <p:nvPr/>
        </p:nvSpPr>
        <p:spPr>
          <a:xfrm>
            <a:off x="-11089396" y="6846640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0D0FD42-763C-471E-84AA-F62A59059334}"/>
              </a:ext>
            </a:extLst>
          </p:cNvPr>
          <p:cNvGrpSpPr/>
          <p:nvPr/>
        </p:nvGrpSpPr>
        <p:grpSpPr>
          <a:xfrm rot="5400000">
            <a:off x="-10071937" y="6467897"/>
            <a:ext cx="114295" cy="626910"/>
            <a:chOff x="708029" y="5335578"/>
            <a:chExt cx="114295" cy="626910"/>
          </a:xfrm>
        </p:grpSpPr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91BF93E4-DA60-4A21-920D-3BBCD5F4A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: 剪去左右顶角 211">
              <a:extLst>
                <a:ext uri="{FF2B5EF4-FFF2-40B4-BE49-F238E27FC236}">
                  <a16:creationId xmlns:a16="http://schemas.microsoft.com/office/drawing/2014/main" id="{86379883-9A69-4863-9AA5-CB4BCCE22A1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586A125-A8CE-4A07-A009-95357D982C7D}"/>
              </a:ext>
            </a:extLst>
          </p:cNvPr>
          <p:cNvGrpSpPr/>
          <p:nvPr/>
        </p:nvGrpSpPr>
        <p:grpSpPr>
          <a:xfrm rot="5400000">
            <a:off x="-10071937" y="6671685"/>
            <a:ext cx="114295" cy="626910"/>
            <a:chOff x="708029" y="5335578"/>
            <a:chExt cx="114295" cy="626910"/>
          </a:xfrm>
        </p:grpSpPr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F3A862C9-439E-4A4F-9351-FB29B45B5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: 剪去左右顶角 209">
              <a:extLst>
                <a:ext uri="{FF2B5EF4-FFF2-40B4-BE49-F238E27FC236}">
                  <a16:creationId xmlns:a16="http://schemas.microsoft.com/office/drawing/2014/main" id="{DBC696F8-B492-4593-80D7-E464A092DDC1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5B2F98-284A-4087-9D84-3683E8387DE3}"/>
              </a:ext>
            </a:extLst>
          </p:cNvPr>
          <p:cNvCxnSpPr>
            <a:cxnSpLocks/>
          </p:cNvCxnSpPr>
          <p:nvPr/>
        </p:nvCxnSpPr>
        <p:spPr>
          <a:xfrm>
            <a:off x="-8901235" y="6255544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A805814-BADA-4AB0-A39B-34330D6E703C}"/>
              </a:ext>
            </a:extLst>
          </p:cNvPr>
          <p:cNvSpPr txBox="1"/>
          <p:nvPr/>
        </p:nvSpPr>
        <p:spPr>
          <a:xfrm>
            <a:off x="-8901236" y="6028082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BB11286-7787-4FFE-B851-EC4877DE5C82}"/>
              </a:ext>
            </a:extLst>
          </p:cNvPr>
          <p:cNvSpPr txBox="1"/>
          <p:nvPr/>
        </p:nvSpPr>
        <p:spPr>
          <a:xfrm>
            <a:off x="-8939334" y="549412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A1983E0-A81F-46CA-9A95-64EC1D35617A}"/>
              </a:ext>
            </a:extLst>
          </p:cNvPr>
          <p:cNvCxnSpPr>
            <a:cxnSpLocks/>
          </p:cNvCxnSpPr>
          <p:nvPr/>
        </p:nvCxnSpPr>
        <p:spPr>
          <a:xfrm>
            <a:off x="-8901235" y="5777969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AFB9212A-2242-4C8A-9E29-1E7DC8DACCDB}"/>
              </a:ext>
            </a:extLst>
          </p:cNvPr>
          <p:cNvSpPr/>
          <p:nvPr/>
        </p:nvSpPr>
        <p:spPr>
          <a:xfrm>
            <a:off x="-8148101" y="5657387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E2DD396-2CBF-4B60-9A31-CF185EFE9F04}"/>
              </a:ext>
            </a:extLst>
          </p:cNvPr>
          <p:cNvCxnSpPr>
            <a:cxnSpLocks/>
          </p:cNvCxnSpPr>
          <p:nvPr/>
        </p:nvCxnSpPr>
        <p:spPr>
          <a:xfrm>
            <a:off x="-7196260" y="5860519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左右顶角 66">
            <a:extLst>
              <a:ext uri="{FF2B5EF4-FFF2-40B4-BE49-F238E27FC236}">
                <a16:creationId xmlns:a16="http://schemas.microsoft.com/office/drawing/2014/main" id="{2474112F-C08A-4522-B962-A2CFE1F5D0DB}"/>
              </a:ext>
            </a:extLst>
          </p:cNvPr>
          <p:cNvSpPr/>
          <p:nvPr/>
        </p:nvSpPr>
        <p:spPr>
          <a:xfrm rot="5400000">
            <a:off x="-6687826" y="577566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CCA9FB8-BFCC-4A24-A7C0-20AD2DDF4B21}"/>
              </a:ext>
            </a:extLst>
          </p:cNvPr>
          <p:cNvSpPr txBox="1"/>
          <p:nvPr/>
        </p:nvSpPr>
        <p:spPr>
          <a:xfrm>
            <a:off x="-6606501" y="5729409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4615088-AD50-4B13-88FD-BCD3FA71055A}"/>
              </a:ext>
            </a:extLst>
          </p:cNvPr>
          <p:cNvSpPr/>
          <p:nvPr/>
        </p:nvSpPr>
        <p:spPr>
          <a:xfrm>
            <a:off x="-8482134" y="5972199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9B050D-F142-4391-BC4E-3C78790B28E5}"/>
              </a:ext>
            </a:extLst>
          </p:cNvPr>
          <p:cNvCxnSpPr>
            <a:cxnSpLocks/>
          </p:cNvCxnSpPr>
          <p:nvPr/>
        </p:nvCxnSpPr>
        <p:spPr>
          <a:xfrm>
            <a:off x="-8901235" y="5008099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420AF7B-1734-4521-8FCA-4657D70B37D7}"/>
              </a:ext>
            </a:extLst>
          </p:cNvPr>
          <p:cNvSpPr txBox="1"/>
          <p:nvPr/>
        </p:nvSpPr>
        <p:spPr>
          <a:xfrm>
            <a:off x="-8928431" y="471337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DF95B78D-E614-466A-9C6E-A4CBCE7FA316}"/>
              </a:ext>
            </a:extLst>
          </p:cNvPr>
          <p:cNvSpPr/>
          <p:nvPr/>
        </p:nvSpPr>
        <p:spPr>
          <a:xfrm flipV="1">
            <a:off x="-8471172" y="5007330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2022508-47CD-4C31-A119-5836824D4388}"/>
              </a:ext>
            </a:extLst>
          </p:cNvPr>
          <p:cNvSpPr/>
          <p:nvPr/>
        </p:nvSpPr>
        <p:spPr>
          <a:xfrm>
            <a:off x="-8131835" y="485622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4F4370B-5F1E-40CB-A939-B3BEF790A0F8}"/>
              </a:ext>
            </a:extLst>
          </p:cNvPr>
          <p:cNvSpPr/>
          <p:nvPr/>
        </p:nvSpPr>
        <p:spPr>
          <a:xfrm>
            <a:off x="-8131835" y="5263719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梯形 74">
            <a:extLst>
              <a:ext uri="{FF2B5EF4-FFF2-40B4-BE49-F238E27FC236}">
                <a16:creationId xmlns:a16="http://schemas.microsoft.com/office/drawing/2014/main" id="{C91AA080-90B2-41F6-B993-CFE798B4AD03}"/>
              </a:ext>
            </a:extLst>
          </p:cNvPr>
          <p:cNvSpPr/>
          <p:nvPr/>
        </p:nvSpPr>
        <p:spPr>
          <a:xfrm rot="5400000">
            <a:off x="-7550782" y="5106256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DFCC4ED-ECCE-4E61-A2D4-6D24C7DFAFF3}"/>
              </a:ext>
            </a:extLst>
          </p:cNvPr>
          <p:cNvCxnSpPr>
            <a:cxnSpLocks/>
          </p:cNvCxnSpPr>
          <p:nvPr/>
        </p:nvCxnSpPr>
        <p:spPr>
          <a:xfrm>
            <a:off x="-7462568" y="5014583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7CFEDE9-0C61-4491-860D-92E2ABB856AA}"/>
              </a:ext>
            </a:extLst>
          </p:cNvPr>
          <p:cNvCxnSpPr>
            <a:cxnSpLocks/>
          </p:cNvCxnSpPr>
          <p:nvPr/>
        </p:nvCxnSpPr>
        <p:spPr>
          <a:xfrm>
            <a:off x="-7462568" y="5419712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530E102-76C2-48E4-A7AF-3E850106D465}"/>
              </a:ext>
            </a:extLst>
          </p:cNvPr>
          <p:cNvSpPr txBox="1"/>
          <p:nvPr/>
        </p:nvSpPr>
        <p:spPr>
          <a:xfrm>
            <a:off x="-7321099" y="487608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A1AB9C6-1EED-4DC9-A379-1226C20D02C3}"/>
              </a:ext>
            </a:extLst>
          </p:cNvPr>
          <p:cNvSpPr txBox="1"/>
          <p:nvPr/>
        </p:nvSpPr>
        <p:spPr>
          <a:xfrm>
            <a:off x="-7321099" y="52623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103064-8562-499D-B6D7-726752780CFE}"/>
              </a:ext>
            </a:extLst>
          </p:cNvPr>
          <p:cNvCxnSpPr>
            <a:cxnSpLocks/>
          </p:cNvCxnSpPr>
          <p:nvPr/>
        </p:nvCxnSpPr>
        <p:spPr>
          <a:xfrm flipV="1">
            <a:off x="-7076600" y="5195553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8AB2E01-FFB5-4EBB-B457-8FDAF67D2695}"/>
              </a:ext>
            </a:extLst>
          </p:cNvPr>
          <p:cNvSpPr txBox="1"/>
          <p:nvPr/>
        </p:nvSpPr>
        <p:spPr>
          <a:xfrm>
            <a:off x="-3858814" y="491249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12">
            <a:extLst>
              <a:ext uri="{FF2B5EF4-FFF2-40B4-BE49-F238E27FC236}">
                <a16:creationId xmlns:a16="http://schemas.microsoft.com/office/drawing/2014/main" id="{3E2353EF-93D4-4526-A94B-9F568AB3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26611" y="2802058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68C69DF8-C67A-4DAF-B193-EB8FA89C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55570" y="2802058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4" name="Text Box 17">
            <a:extLst>
              <a:ext uri="{FF2B5EF4-FFF2-40B4-BE49-F238E27FC236}">
                <a16:creationId xmlns:a16="http://schemas.microsoft.com/office/drawing/2014/main" id="{7D1B85FB-3384-4054-A783-5F0296E0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49098" y="3208781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8B37AC72-DCA2-404E-997C-08E3FCDF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49678" y="3481805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2DF11815-1785-4BDE-98D8-5F151611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1242" y="4017080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17">
            <a:extLst>
              <a:ext uri="{FF2B5EF4-FFF2-40B4-BE49-F238E27FC236}">
                <a16:creationId xmlns:a16="http://schemas.microsoft.com/office/drawing/2014/main" id="{0E678EB4-D61D-4FE3-91BF-8E174415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99434" y="3730392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B4EC15C6-AC69-4F12-BA04-F7143A3FE514}"/>
              </a:ext>
            </a:extLst>
          </p:cNvPr>
          <p:cNvSpPr/>
          <p:nvPr/>
        </p:nvSpPr>
        <p:spPr>
          <a:xfrm rot="16200000" flipH="1">
            <a:off x="-6684106" y="438829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606630B-67A1-4943-B33E-CE22E72A8BBC}"/>
              </a:ext>
            </a:extLst>
          </p:cNvPr>
          <p:cNvSpPr/>
          <p:nvPr/>
        </p:nvSpPr>
        <p:spPr>
          <a:xfrm rot="16200000" flipH="1">
            <a:off x="-6684106" y="412042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DB897CFC-6E9A-4626-ACB3-13D2D8DB5D8A}"/>
              </a:ext>
            </a:extLst>
          </p:cNvPr>
          <p:cNvSpPr/>
          <p:nvPr/>
        </p:nvSpPr>
        <p:spPr>
          <a:xfrm rot="16200000" flipH="1">
            <a:off x="-6679245" y="3839066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44882670-E46A-43B3-AB72-CA9B5A3F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98076" y="4275332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4D643A1E-5410-4BE3-9756-968CE7D8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63645" y="3208782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Box 17">
            <a:extLst>
              <a:ext uri="{FF2B5EF4-FFF2-40B4-BE49-F238E27FC236}">
                <a16:creationId xmlns:a16="http://schemas.microsoft.com/office/drawing/2014/main" id="{74791E2A-61F0-47BF-81E1-5F33B70F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58254" y="3482766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E0B7DA9-A50F-481E-94FB-5CC85D248C7E}"/>
              </a:ext>
            </a:extLst>
          </p:cNvPr>
          <p:cNvCxnSpPr>
            <a:cxnSpLocks/>
          </p:cNvCxnSpPr>
          <p:nvPr/>
        </p:nvCxnSpPr>
        <p:spPr>
          <a:xfrm flipV="1">
            <a:off x="-8905557" y="3637453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65F778B-B43E-41B9-8B05-39047B2A5E15}"/>
              </a:ext>
            </a:extLst>
          </p:cNvPr>
          <p:cNvCxnSpPr>
            <a:cxnSpLocks/>
          </p:cNvCxnSpPr>
          <p:nvPr/>
        </p:nvCxnSpPr>
        <p:spPr>
          <a:xfrm flipV="1">
            <a:off x="-6564434" y="2616998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1CCE203E-65F5-45B9-9E2E-311E01E53D76}"/>
              </a:ext>
            </a:extLst>
          </p:cNvPr>
          <p:cNvCxnSpPr>
            <a:cxnSpLocks/>
          </p:cNvCxnSpPr>
          <p:nvPr/>
        </p:nvCxnSpPr>
        <p:spPr>
          <a:xfrm>
            <a:off x="-6564434" y="3617350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剪去左右顶角 96">
            <a:extLst>
              <a:ext uri="{FF2B5EF4-FFF2-40B4-BE49-F238E27FC236}">
                <a16:creationId xmlns:a16="http://schemas.microsoft.com/office/drawing/2014/main" id="{8A5988B7-FBA9-45A7-A274-5738EE366891}"/>
              </a:ext>
            </a:extLst>
          </p:cNvPr>
          <p:cNvSpPr/>
          <p:nvPr/>
        </p:nvSpPr>
        <p:spPr>
          <a:xfrm rot="5400000">
            <a:off x="-5306604" y="274652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矩形: 剪去左右顶角 97">
            <a:extLst>
              <a:ext uri="{FF2B5EF4-FFF2-40B4-BE49-F238E27FC236}">
                <a16:creationId xmlns:a16="http://schemas.microsoft.com/office/drawing/2014/main" id="{A7BE522F-F9D7-40C5-B131-5CD4C5ED5E29}"/>
              </a:ext>
            </a:extLst>
          </p:cNvPr>
          <p:cNvSpPr/>
          <p:nvPr/>
        </p:nvSpPr>
        <p:spPr>
          <a:xfrm rot="5400000">
            <a:off x="-5302935" y="297880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矩形: 剪去左右顶角 98">
            <a:extLst>
              <a:ext uri="{FF2B5EF4-FFF2-40B4-BE49-F238E27FC236}">
                <a16:creationId xmlns:a16="http://schemas.microsoft.com/office/drawing/2014/main" id="{760A917F-1FA8-4DE8-9639-3B643C0D18E7}"/>
              </a:ext>
            </a:extLst>
          </p:cNvPr>
          <p:cNvSpPr/>
          <p:nvPr/>
        </p:nvSpPr>
        <p:spPr>
          <a:xfrm rot="5400000">
            <a:off x="-5427303" y="32032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9F752F1-6A15-4EE4-91E9-187F4D575702}"/>
              </a:ext>
            </a:extLst>
          </p:cNvPr>
          <p:cNvSpPr txBox="1"/>
          <p:nvPr/>
        </p:nvSpPr>
        <p:spPr>
          <a:xfrm>
            <a:off x="-6476541" y="2713401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A2D300-197A-4222-8AEC-167476930908}"/>
              </a:ext>
            </a:extLst>
          </p:cNvPr>
          <p:cNvSpPr txBox="1"/>
          <p:nvPr/>
        </p:nvSpPr>
        <p:spPr>
          <a:xfrm>
            <a:off x="-6468975" y="3159798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1E45482-A74E-4511-A8EE-0EE409BD51CF}"/>
              </a:ext>
            </a:extLst>
          </p:cNvPr>
          <p:cNvCxnSpPr>
            <a:cxnSpLocks/>
          </p:cNvCxnSpPr>
          <p:nvPr/>
        </p:nvCxnSpPr>
        <p:spPr>
          <a:xfrm>
            <a:off x="-5180620" y="2825750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000C4C4-84FF-4962-BDF1-EF5BEB29BD0C}"/>
              </a:ext>
            </a:extLst>
          </p:cNvPr>
          <p:cNvCxnSpPr>
            <a:cxnSpLocks/>
          </p:cNvCxnSpPr>
          <p:nvPr/>
        </p:nvCxnSpPr>
        <p:spPr>
          <a:xfrm>
            <a:off x="-5186970" y="3061083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3918A846-0D9C-4B77-A3D5-15AC71E84402}"/>
              </a:ext>
            </a:extLst>
          </p:cNvPr>
          <p:cNvSpPr/>
          <p:nvPr/>
        </p:nvSpPr>
        <p:spPr>
          <a:xfrm>
            <a:off x="-5122146" y="3069568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2EB655F-9595-4D99-8AA6-2DCDA908B462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-5285300" y="3286705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A969C1AC-ACB5-4DD3-9C09-33C9E2E9C123}"/>
              </a:ext>
            </a:extLst>
          </p:cNvPr>
          <p:cNvSpPr/>
          <p:nvPr/>
        </p:nvSpPr>
        <p:spPr>
          <a:xfrm>
            <a:off x="-5215869" y="3280598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7A80802-A656-4A35-ADBD-C740A429D5FE}"/>
              </a:ext>
            </a:extLst>
          </p:cNvPr>
          <p:cNvGrpSpPr/>
          <p:nvPr/>
        </p:nvGrpSpPr>
        <p:grpSpPr>
          <a:xfrm>
            <a:off x="-5274057" y="1951462"/>
            <a:ext cx="1078698" cy="3125645"/>
            <a:chOff x="5708512" y="1656769"/>
            <a:chExt cx="1078698" cy="3125645"/>
          </a:xfrm>
        </p:grpSpPr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471C6965-69E4-420E-BFA4-5C8F6838FC63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梯形 193">
              <a:extLst>
                <a:ext uri="{FF2B5EF4-FFF2-40B4-BE49-F238E27FC236}">
                  <a16:creationId xmlns:a16="http://schemas.microsoft.com/office/drawing/2014/main" id="{5D09B633-4942-4366-968C-C354D36A0B62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: 剪去左右顶角 194">
              <a:extLst>
                <a:ext uri="{FF2B5EF4-FFF2-40B4-BE49-F238E27FC236}">
                  <a16:creationId xmlns:a16="http://schemas.microsoft.com/office/drawing/2014/main" id="{B4E3130E-EB22-4F04-8FD9-A11EB88E5EA2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969C650-A803-420B-B7BD-1104A69DF404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梯形 196">
              <a:extLst>
                <a:ext uri="{FF2B5EF4-FFF2-40B4-BE49-F238E27FC236}">
                  <a16:creationId xmlns:a16="http://schemas.microsoft.com/office/drawing/2014/main" id="{E86D802C-4D32-4F4C-86F8-4EF99C029D72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矩形: 剪去左右顶角 197">
              <a:extLst>
                <a:ext uri="{FF2B5EF4-FFF2-40B4-BE49-F238E27FC236}">
                  <a16:creationId xmlns:a16="http://schemas.microsoft.com/office/drawing/2014/main" id="{D2970AE7-85AD-477D-A366-6264E3A256FA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BE12AC39-3884-44DD-BA13-5ECE74979D29}"/>
                </a:ext>
              </a:extLst>
            </p:cNvPr>
            <p:cNvCxnSpPr>
              <a:cxnSpLocks/>
              <a:stCxn id="198" idx="3"/>
              <a:endCxn id="197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EDF9D0F-5369-4C9F-A987-C25E0A75A698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0036C2B-7183-4115-A1FB-2AE38EE1298F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59E0BA2C-0753-4C80-9726-431AA4114B08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E4CBAD56-8AB1-44B9-9F16-AE6A0929B5D5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D77F6A-EA2A-4F4E-8873-1F8D90C2D9B5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74407D86-28D3-46FA-A57C-53EB87120B89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07B571D-2D10-4E1B-A6AE-B2408007D659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20402F9-F5C3-42E0-BBDA-34587DF1257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B36D3FF-6BA7-4759-B0AC-188E8566887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B2F8675E-616F-475C-9CE0-6754EA4757C8}"/>
              </a:ext>
            </a:extLst>
          </p:cNvPr>
          <p:cNvSpPr/>
          <p:nvPr/>
        </p:nvSpPr>
        <p:spPr>
          <a:xfrm flipV="1">
            <a:off x="-4689759" y="2916438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490CDB29-2C34-4016-A3B1-94E15B65A688}"/>
              </a:ext>
            </a:extLst>
          </p:cNvPr>
          <p:cNvSpPr/>
          <p:nvPr/>
        </p:nvSpPr>
        <p:spPr>
          <a:xfrm>
            <a:off x="-4702459" y="4207781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CFBB7158-1451-433A-8F78-E68EE73C2AAF}"/>
              </a:ext>
            </a:extLst>
          </p:cNvPr>
          <p:cNvSpPr/>
          <p:nvPr/>
        </p:nvSpPr>
        <p:spPr>
          <a:xfrm>
            <a:off x="-4406824" y="4047977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E695C0C-9B97-4AB0-9336-D4764B93422B}"/>
              </a:ext>
            </a:extLst>
          </p:cNvPr>
          <p:cNvCxnSpPr>
            <a:cxnSpLocks/>
          </p:cNvCxnSpPr>
          <p:nvPr/>
        </p:nvCxnSpPr>
        <p:spPr>
          <a:xfrm flipV="1">
            <a:off x="-3966370" y="4207781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B13099-DA25-4F15-9EDA-EC6968496B0A}"/>
              </a:ext>
            </a:extLst>
          </p:cNvPr>
          <p:cNvSpPr txBox="1"/>
          <p:nvPr/>
        </p:nvSpPr>
        <p:spPr>
          <a:xfrm>
            <a:off x="-4218790" y="4367679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00661AF-DB76-4510-BED9-153D12EC4B27}"/>
              </a:ext>
            </a:extLst>
          </p:cNvPr>
          <p:cNvCxnSpPr>
            <a:cxnSpLocks/>
          </p:cNvCxnSpPr>
          <p:nvPr/>
        </p:nvCxnSpPr>
        <p:spPr>
          <a:xfrm flipV="1">
            <a:off x="-4093411" y="3785639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终止 113">
            <a:extLst>
              <a:ext uri="{FF2B5EF4-FFF2-40B4-BE49-F238E27FC236}">
                <a16:creationId xmlns:a16="http://schemas.microsoft.com/office/drawing/2014/main" id="{46E83C8B-18ED-4538-BDBF-5D16303A3D94}"/>
              </a:ext>
            </a:extLst>
          </p:cNvPr>
          <p:cNvSpPr/>
          <p:nvPr/>
        </p:nvSpPr>
        <p:spPr>
          <a:xfrm>
            <a:off x="-4365082" y="3363806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BF76AE3-3791-42B3-92FE-5140B504E207}"/>
              </a:ext>
            </a:extLst>
          </p:cNvPr>
          <p:cNvGrpSpPr/>
          <p:nvPr/>
        </p:nvGrpSpPr>
        <p:grpSpPr>
          <a:xfrm rot="5400000">
            <a:off x="-3329429" y="3443037"/>
            <a:ext cx="114295" cy="278319"/>
            <a:chOff x="7297069" y="662184"/>
            <a:chExt cx="114295" cy="278319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C1F5C04-5042-481D-B611-702353BF9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: 剪去左右顶角 191">
              <a:extLst>
                <a:ext uri="{FF2B5EF4-FFF2-40B4-BE49-F238E27FC236}">
                  <a16:creationId xmlns:a16="http://schemas.microsoft.com/office/drawing/2014/main" id="{F8BECA4A-960B-4111-B626-FCD2A8DDFEB7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A264FC2-3ABB-474D-A069-45DD20842A9C}"/>
              </a:ext>
            </a:extLst>
          </p:cNvPr>
          <p:cNvSpPr txBox="1"/>
          <p:nvPr/>
        </p:nvSpPr>
        <p:spPr>
          <a:xfrm>
            <a:off x="-3217977" y="3328271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D810867-F998-40D8-8B94-4A5494633355}"/>
              </a:ext>
            </a:extLst>
          </p:cNvPr>
          <p:cNvCxnSpPr>
            <a:cxnSpLocks/>
          </p:cNvCxnSpPr>
          <p:nvPr/>
        </p:nvCxnSpPr>
        <p:spPr>
          <a:xfrm flipV="1">
            <a:off x="-4689759" y="2913331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B6C37CE-D7F4-4196-8D81-C036DCD85A02}"/>
              </a:ext>
            </a:extLst>
          </p:cNvPr>
          <p:cNvCxnSpPr>
            <a:cxnSpLocks/>
          </p:cNvCxnSpPr>
          <p:nvPr/>
        </p:nvCxnSpPr>
        <p:spPr>
          <a:xfrm flipV="1">
            <a:off x="-4699230" y="4555693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4BF729AD-AE4C-4F05-9944-6BAA55C72E37}"/>
              </a:ext>
            </a:extLst>
          </p:cNvPr>
          <p:cNvSpPr/>
          <p:nvPr/>
        </p:nvSpPr>
        <p:spPr>
          <a:xfrm flipV="1">
            <a:off x="-8858301" y="1956598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08B4EEA-D7D1-464C-B2B6-B82F6F3AF35D}"/>
              </a:ext>
            </a:extLst>
          </p:cNvPr>
          <p:cNvCxnSpPr>
            <a:cxnSpLocks/>
          </p:cNvCxnSpPr>
          <p:nvPr/>
        </p:nvCxnSpPr>
        <p:spPr>
          <a:xfrm flipV="1">
            <a:off x="-8905556" y="1736298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1325A29-A549-4162-81A1-DE240FC8899F}"/>
              </a:ext>
            </a:extLst>
          </p:cNvPr>
          <p:cNvCxnSpPr>
            <a:cxnSpLocks/>
          </p:cNvCxnSpPr>
          <p:nvPr/>
        </p:nvCxnSpPr>
        <p:spPr>
          <a:xfrm flipV="1">
            <a:off x="-8905837" y="3347248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6DFB3DB-8AB3-4750-AAC3-F564EB10F615}"/>
              </a:ext>
            </a:extLst>
          </p:cNvPr>
          <p:cNvSpPr txBox="1"/>
          <p:nvPr/>
        </p:nvSpPr>
        <p:spPr>
          <a:xfrm>
            <a:off x="-3707755" y="2638956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A348B77-9122-4566-8563-DA496B4D0981}"/>
              </a:ext>
            </a:extLst>
          </p:cNvPr>
          <p:cNvSpPr txBox="1"/>
          <p:nvPr/>
        </p:nvSpPr>
        <p:spPr>
          <a:xfrm>
            <a:off x="-3811629" y="4311875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梯形 123">
            <a:extLst>
              <a:ext uri="{FF2B5EF4-FFF2-40B4-BE49-F238E27FC236}">
                <a16:creationId xmlns:a16="http://schemas.microsoft.com/office/drawing/2014/main" id="{79DB4B9F-0496-4167-9136-45AFC464CA46}"/>
              </a:ext>
            </a:extLst>
          </p:cNvPr>
          <p:cNvSpPr/>
          <p:nvPr/>
        </p:nvSpPr>
        <p:spPr>
          <a:xfrm rot="5400000">
            <a:off x="-8558561" y="1897919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B306B4E-B4BA-4D11-84E5-3FC7A04F9672}"/>
              </a:ext>
            </a:extLst>
          </p:cNvPr>
          <p:cNvCxnSpPr>
            <a:cxnSpLocks/>
          </p:cNvCxnSpPr>
          <p:nvPr/>
        </p:nvCxnSpPr>
        <p:spPr>
          <a:xfrm>
            <a:off x="-8502223" y="2169164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BE6C51-954E-48B3-B206-EF0D3C74E73D}"/>
              </a:ext>
            </a:extLst>
          </p:cNvPr>
          <p:cNvSpPr txBox="1"/>
          <p:nvPr/>
        </p:nvSpPr>
        <p:spPr>
          <a:xfrm>
            <a:off x="-8764619" y="1508674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F5348B7-62C5-46E6-B7FC-900E390663B2}"/>
              </a:ext>
            </a:extLst>
          </p:cNvPr>
          <p:cNvSpPr txBox="1"/>
          <p:nvPr/>
        </p:nvSpPr>
        <p:spPr>
          <a:xfrm>
            <a:off x="-8342845" y="1597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35B30E9-37CE-40A0-AF44-037251D0CEBC}"/>
              </a:ext>
            </a:extLst>
          </p:cNvPr>
          <p:cNvSpPr txBox="1"/>
          <p:nvPr/>
        </p:nvSpPr>
        <p:spPr>
          <a:xfrm>
            <a:off x="-8342845" y="182007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B58A7E6-DE4A-4EDD-BBEF-7E4D841ACE20}"/>
              </a:ext>
            </a:extLst>
          </p:cNvPr>
          <p:cNvSpPr txBox="1"/>
          <p:nvPr/>
        </p:nvSpPr>
        <p:spPr>
          <a:xfrm>
            <a:off x="-8342845" y="204258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AFF86BE-F1F9-496F-937B-C9012D7367A5}"/>
              </a:ext>
            </a:extLst>
          </p:cNvPr>
          <p:cNvSpPr txBox="1"/>
          <p:nvPr/>
        </p:nvSpPr>
        <p:spPr>
          <a:xfrm>
            <a:off x="-7825102" y="1367390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16182E0C-0F60-4AF0-AECF-09E61EA86483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-8102023" y="1732460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3FB8A8A-C42E-4425-B056-3A3BF2DDEE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-6781247" y="1600534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BDF097F-27D1-4C72-98B1-2752832A2C9A}"/>
              </a:ext>
            </a:extLst>
          </p:cNvPr>
          <p:cNvSpPr txBox="1"/>
          <p:nvPr/>
        </p:nvSpPr>
        <p:spPr>
          <a:xfrm>
            <a:off x="-3453050" y="1341541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8D65922-0FD4-464E-8090-746F6255FC25}"/>
              </a:ext>
            </a:extLst>
          </p:cNvPr>
          <p:cNvSpPr txBox="1"/>
          <p:nvPr/>
        </p:nvSpPr>
        <p:spPr>
          <a:xfrm>
            <a:off x="-8939334" y="57846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C6BDDDB-634A-438D-94F1-DB35E76C9201}"/>
              </a:ext>
            </a:extLst>
          </p:cNvPr>
          <p:cNvCxnSpPr>
            <a:cxnSpLocks/>
          </p:cNvCxnSpPr>
          <p:nvPr/>
        </p:nvCxnSpPr>
        <p:spPr>
          <a:xfrm>
            <a:off x="-8901235" y="862309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>
            <a:extLst>
              <a:ext uri="{FF2B5EF4-FFF2-40B4-BE49-F238E27FC236}">
                <a16:creationId xmlns:a16="http://schemas.microsoft.com/office/drawing/2014/main" id="{D7EFBF07-19B1-4699-8AAB-F55E06DC7444}"/>
              </a:ext>
            </a:extLst>
          </p:cNvPr>
          <p:cNvSpPr/>
          <p:nvPr/>
        </p:nvSpPr>
        <p:spPr>
          <a:xfrm>
            <a:off x="-8116424" y="392691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B9DB94A-FF13-4086-86E6-E121D0991DBA}"/>
              </a:ext>
            </a:extLst>
          </p:cNvPr>
          <p:cNvCxnSpPr>
            <a:cxnSpLocks/>
          </p:cNvCxnSpPr>
          <p:nvPr/>
        </p:nvCxnSpPr>
        <p:spPr>
          <a:xfrm flipV="1">
            <a:off x="-7085629" y="652394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8A0E09F-2D52-49FA-8CCB-B69E10954611}"/>
              </a:ext>
            </a:extLst>
          </p:cNvPr>
          <p:cNvSpPr txBox="1"/>
          <p:nvPr/>
        </p:nvSpPr>
        <p:spPr>
          <a:xfrm>
            <a:off x="-5942949" y="956757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74D5E93-A28A-4CD4-B77F-131AFB4AF6FC}"/>
              </a:ext>
            </a:extLst>
          </p:cNvPr>
          <p:cNvCxnSpPr>
            <a:cxnSpLocks/>
          </p:cNvCxnSpPr>
          <p:nvPr/>
        </p:nvCxnSpPr>
        <p:spPr>
          <a:xfrm>
            <a:off x="-7135934" y="1100323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: 剪去左右顶角 139">
            <a:extLst>
              <a:ext uri="{FF2B5EF4-FFF2-40B4-BE49-F238E27FC236}">
                <a16:creationId xmlns:a16="http://schemas.microsoft.com/office/drawing/2014/main" id="{63DFEFD4-55DF-4CD2-9CF9-3A945CD9DADA}"/>
              </a:ext>
            </a:extLst>
          </p:cNvPr>
          <p:cNvSpPr/>
          <p:nvPr/>
        </p:nvSpPr>
        <p:spPr>
          <a:xfrm rot="5400000">
            <a:off x="-6091168" y="100194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089AB4F-FC1C-4774-965A-C2096239ED96}"/>
              </a:ext>
            </a:extLst>
          </p:cNvPr>
          <p:cNvSpPr txBox="1"/>
          <p:nvPr/>
        </p:nvSpPr>
        <p:spPr>
          <a:xfrm>
            <a:off x="-3367028" y="772127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: 剪去左右顶角 141">
            <a:extLst>
              <a:ext uri="{FF2B5EF4-FFF2-40B4-BE49-F238E27FC236}">
                <a16:creationId xmlns:a16="http://schemas.microsoft.com/office/drawing/2014/main" id="{FAD3E6D9-70C3-429D-8933-5718E975C712}"/>
              </a:ext>
            </a:extLst>
          </p:cNvPr>
          <p:cNvSpPr/>
          <p:nvPr/>
        </p:nvSpPr>
        <p:spPr>
          <a:xfrm rot="5400000">
            <a:off x="-3530202" y="8378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66F2FA0-FE0D-48D3-BCF7-3C79AD46ADD7}"/>
              </a:ext>
            </a:extLst>
          </p:cNvPr>
          <p:cNvCxnSpPr>
            <a:cxnSpLocks/>
          </p:cNvCxnSpPr>
          <p:nvPr/>
        </p:nvCxnSpPr>
        <p:spPr>
          <a:xfrm>
            <a:off x="-7064306" y="789766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7F392E2-EAF6-42EA-A1B1-8358FFF09854}"/>
              </a:ext>
            </a:extLst>
          </p:cNvPr>
          <p:cNvSpPr txBox="1"/>
          <p:nvPr/>
        </p:nvSpPr>
        <p:spPr>
          <a:xfrm>
            <a:off x="-4722364" y="651976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C7E85C9-3F43-486C-9947-8F18087C9331}"/>
              </a:ext>
            </a:extLst>
          </p:cNvPr>
          <p:cNvSpPr txBox="1"/>
          <p:nvPr/>
        </p:nvSpPr>
        <p:spPr>
          <a:xfrm rot="5400000">
            <a:off x="-8108244" y="2246383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7375022-09D9-40CE-9D37-9F4351B0710D}"/>
              </a:ext>
            </a:extLst>
          </p:cNvPr>
          <p:cNvSpPr txBox="1"/>
          <p:nvPr/>
        </p:nvSpPr>
        <p:spPr>
          <a:xfrm rot="5400000">
            <a:off x="-7333433" y="2264269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9BF36884-102D-4625-85F5-CAD57566790C}"/>
              </a:ext>
            </a:extLst>
          </p:cNvPr>
          <p:cNvSpPr/>
          <p:nvPr/>
        </p:nvSpPr>
        <p:spPr>
          <a:xfrm>
            <a:off x="-8685334" y="1118398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66DCF09-AECD-4BC3-849B-E72D3B039343}"/>
              </a:ext>
            </a:extLst>
          </p:cNvPr>
          <p:cNvSpPr txBox="1"/>
          <p:nvPr/>
        </p:nvSpPr>
        <p:spPr>
          <a:xfrm>
            <a:off x="-8725187" y="89981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DBB9301-6E90-4714-BBE9-11645B9C6B45}"/>
              </a:ext>
            </a:extLst>
          </p:cNvPr>
          <p:cNvSpPr txBox="1"/>
          <p:nvPr/>
        </p:nvSpPr>
        <p:spPr>
          <a:xfrm>
            <a:off x="-7043500" y="1593960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836DFBF-C888-416E-AC75-6708F463E25E}"/>
              </a:ext>
            </a:extLst>
          </p:cNvPr>
          <p:cNvSpPr txBox="1"/>
          <p:nvPr/>
        </p:nvSpPr>
        <p:spPr>
          <a:xfrm>
            <a:off x="-7049583" y="136395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B0C44D7-F7EF-4D26-BE04-74C2A87ABDCA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-7358184" y="1502454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585F41D-AE9C-4BC6-97D5-7FFF6C5C0485}"/>
              </a:ext>
            </a:extLst>
          </p:cNvPr>
          <p:cNvSpPr txBox="1"/>
          <p:nvPr/>
        </p:nvSpPr>
        <p:spPr>
          <a:xfrm>
            <a:off x="-4964234" y="1305213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584FD05-F8B0-4C26-9589-53DAD127DAD8}"/>
              </a:ext>
            </a:extLst>
          </p:cNvPr>
          <p:cNvGrpSpPr/>
          <p:nvPr/>
        </p:nvGrpSpPr>
        <p:grpSpPr>
          <a:xfrm flipH="1">
            <a:off x="-6249429" y="1117468"/>
            <a:ext cx="1349604" cy="561631"/>
            <a:chOff x="4896986" y="6229217"/>
            <a:chExt cx="1349604" cy="561631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C4B4CC1F-9F98-41C3-9EB1-F9B3059C1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FDF4AA28-8BBE-4833-B129-98ADF53CF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F4280C23-923D-428F-BA7E-F932CAC6A60D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677FDE81-0E51-49CE-9A95-C1F71CC4B3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: 剪去左右顶角 189">
                <a:extLst>
                  <a:ext uri="{FF2B5EF4-FFF2-40B4-BE49-F238E27FC236}">
                    <a16:creationId xmlns:a16="http://schemas.microsoft.com/office/drawing/2014/main" id="{AEBB499A-4210-481A-A1CE-CAEDD814CA34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2925A8F-FB9A-440D-AF37-FD55E48A62EF}"/>
              </a:ext>
            </a:extLst>
          </p:cNvPr>
          <p:cNvCxnSpPr>
            <a:cxnSpLocks/>
          </p:cNvCxnSpPr>
          <p:nvPr/>
        </p:nvCxnSpPr>
        <p:spPr>
          <a:xfrm flipH="1" flipV="1">
            <a:off x="-6630679" y="1398283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5DD514AD-09C1-4222-9693-BA03EC2D9A0A}"/>
              </a:ext>
            </a:extLst>
          </p:cNvPr>
          <p:cNvCxnSpPr>
            <a:cxnSpLocks/>
          </p:cNvCxnSpPr>
          <p:nvPr/>
        </p:nvCxnSpPr>
        <p:spPr>
          <a:xfrm flipH="1" flipV="1">
            <a:off x="-6893025" y="1184823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AE721A9-BDFF-451C-B8BD-E79C2FB673BF}"/>
              </a:ext>
            </a:extLst>
          </p:cNvPr>
          <p:cNvCxnSpPr>
            <a:cxnSpLocks/>
          </p:cNvCxnSpPr>
          <p:nvPr/>
        </p:nvCxnSpPr>
        <p:spPr>
          <a:xfrm flipV="1">
            <a:off x="-6621445" y="1184823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E7D67DC-A6AA-44FD-A9B5-9EE819F5ABA6}"/>
              </a:ext>
            </a:extLst>
          </p:cNvPr>
          <p:cNvCxnSpPr>
            <a:cxnSpLocks/>
          </p:cNvCxnSpPr>
          <p:nvPr/>
        </p:nvCxnSpPr>
        <p:spPr>
          <a:xfrm>
            <a:off x="-6900984" y="1175548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F49246F-94E2-4336-9039-A7D8AB692617}"/>
              </a:ext>
            </a:extLst>
          </p:cNvPr>
          <p:cNvCxnSpPr>
            <a:cxnSpLocks/>
          </p:cNvCxnSpPr>
          <p:nvPr/>
        </p:nvCxnSpPr>
        <p:spPr>
          <a:xfrm rot="5400000" flipV="1">
            <a:off x="-5138658" y="5786782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23120B71-C163-442B-ABEE-1CA1D089AAD2}"/>
              </a:ext>
            </a:extLst>
          </p:cNvPr>
          <p:cNvCxnSpPr>
            <a:cxnSpLocks/>
          </p:cNvCxnSpPr>
          <p:nvPr/>
        </p:nvCxnSpPr>
        <p:spPr>
          <a:xfrm flipV="1">
            <a:off x="-5356037" y="6006408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1A3AFDC-3607-4006-85F2-67C7C267A295}"/>
              </a:ext>
            </a:extLst>
          </p:cNvPr>
          <p:cNvCxnSpPr>
            <a:cxnSpLocks/>
          </p:cNvCxnSpPr>
          <p:nvPr/>
        </p:nvCxnSpPr>
        <p:spPr>
          <a:xfrm>
            <a:off x="-5379066" y="5662410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145">
            <a:extLst>
              <a:ext uri="{FF2B5EF4-FFF2-40B4-BE49-F238E27FC236}">
                <a16:creationId xmlns:a16="http://schemas.microsoft.com/office/drawing/2014/main" id="{A169ED50-9DF8-4BAA-BEB3-B5D70E9A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18186" y="5530435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2DA078F-8542-4B22-A155-54B7EBC10F9E}"/>
              </a:ext>
            </a:extLst>
          </p:cNvPr>
          <p:cNvSpPr txBox="1"/>
          <p:nvPr/>
        </p:nvSpPr>
        <p:spPr>
          <a:xfrm>
            <a:off x="-3935807" y="5678184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979CFB7-5531-4E7A-955D-0DADF9EAC086}"/>
              </a:ext>
            </a:extLst>
          </p:cNvPr>
          <p:cNvCxnSpPr>
            <a:cxnSpLocks/>
          </p:cNvCxnSpPr>
          <p:nvPr/>
        </p:nvCxnSpPr>
        <p:spPr>
          <a:xfrm>
            <a:off x="-4537186" y="5815548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: 剪去左右顶角 163">
            <a:extLst>
              <a:ext uri="{FF2B5EF4-FFF2-40B4-BE49-F238E27FC236}">
                <a16:creationId xmlns:a16="http://schemas.microsoft.com/office/drawing/2014/main" id="{C7109346-E3DE-409B-9DA5-563802B46B8F}"/>
              </a:ext>
            </a:extLst>
          </p:cNvPr>
          <p:cNvSpPr/>
          <p:nvPr/>
        </p:nvSpPr>
        <p:spPr>
          <a:xfrm rot="5400000">
            <a:off x="-4032752" y="57306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2D16303-D4F2-4485-8736-BC22C298C0E1}"/>
              </a:ext>
            </a:extLst>
          </p:cNvPr>
          <p:cNvSpPr txBox="1"/>
          <p:nvPr/>
        </p:nvSpPr>
        <p:spPr>
          <a:xfrm>
            <a:off x="-5474628" y="5757353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1E9C372-9E65-414C-8707-9E02E6172892}"/>
              </a:ext>
            </a:extLst>
          </p:cNvPr>
          <p:cNvGrpSpPr/>
          <p:nvPr/>
        </p:nvGrpSpPr>
        <p:grpSpPr>
          <a:xfrm>
            <a:off x="-2089036" y="350048"/>
            <a:ext cx="139700" cy="6400800"/>
            <a:chOff x="2336800" y="31750"/>
            <a:chExt cx="139700" cy="64008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0376EFC-EFB6-4AF2-AA98-047D3952820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>
              <a:extLst>
                <a:ext uri="{FF2B5EF4-FFF2-40B4-BE49-F238E27FC236}">
                  <a16:creationId xmlns:a16="http://schemas.microsoft.com/office/drawing/2014/main" id="{0377FBE9-3FEC-419C-A335-4FCCB9AAC2D3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9018214-1925-473C-85A0-1B8BCCC25C24}"/>
              </a:ext>
            </a:extLst>
          </p:cNvPr>
          <p:cNvGrpSpPr/>
          <p:nvPr/>
        </p:nvGrpSpPr>
        <p:grpSpPr>
          <a:xfrm flipH="1">
            <a:off x="-6575959" y="3826099"/>
            <a:ext cx="379108" cy="114295"/>
            <a:chOff x="5391109" y="3343546"/>
            <a:chExt cx="379108" cy="114295"/>
          </a:xfrm>
        </p:grpSpPr>
        <p:sp>
          <p:nvSpPr>
            <p:cNvPr id="182" name="矩形: 剪去左右顶角 181">
              <a:extLst>
                <a:ext uri="{FF2B5EF4-FFF2-40B4-BE49-F238E27FC236}">
                  <a16:creationId xmlns:a16="http://schemas.microsoft.com/office/drawing/2014/main" id="{6A8CAA48-0BBA-467A-8202-A5EFD83F69AB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BAC46C33-71BF-4B83-A2EB-3E71CE3F48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55D6E1C-FA00-40F6-BC79-F50FC8164C83}"/>
              </a:ext>
            </a:extLst>
          </p:cNvPr>
          <p:cNvGrpSpPr/>
          <p:nvPr/>
        </p:nvGrpSpPr>
        <p:grpSpPr>
          <a:xfrm flipH="1">
            <a:off x="-6564436" y="4124680"/>
            <a:ext cx="379108" cy="114295"/>
            <a:chOff x="5391109" y="3343546"/>
            <a:chExt cx="379108" cy="114295"/>
          </a:xfrm>
        </p:grpSpPr>
        <p:sp>
          <p:nvSpPr>
            <p:cNvPr id="180" name="矩形: 剪去左右顶角 179">
              <a:extLst>
                <a:ext uri="{FF2B5EF4-FFF2-40B4-BE49-F238E27FC236}">
                  <a16:creationId xmlns:a16="http://schemas.microsoft.com/office/drawing/2014/main" id="{2DA4FEF9-58FC-44CC-B15E-1725EAF9FE36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914249A5-F48C-4DAC-A99E-DBB631F6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B3C5E858-D2FE-4A37-AD6A-89416EEBBCD9}"/>
              </a:ext>
            </a:extLst>
          </p:cNvPr>
          <p:cNvGrpSpPr/>
          <p:nvPr/>
        </p:nvGrpSpPr>
        <p:grpSpPr>
          <a:xfrm flipH="1">
            <a:off x="-6569032" y="4376478"/>
            <a:ext cx="379108" cy="114295"/>
            <a:chOff x="5391109" y="3343546"/>
            <a:chExt cx="379108" cy="114295"/>
          </a:xfrm>
        </p:grpSpPr>
        <p:sp>
          <p:nvSpPr>
            <p:cNvPr id="178" name="矩形: 剪去左右顶角 177">
              <a:extLst>
                <a:ext uri="{FF2B5EF4-FFF2-40B4-BE49-F238E27FC236}">
                  <a16:creationId xmlns:a16="http://schemas.microsoft.com/office/drawing/2014/main" id="{3BFB7FE4-8450-4628-84FC-295CB29F1AF9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14DDD672-AD5A-4630-893A-439268110C65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3800F66-D34A-4EAB-A2D6-17B5C78AED2B}"/>
              </a:ext>
            </a:extLst>
          </p:cNvPr>
          <p:cNvSpPr txBox="1"/>
          <p:nvPr/>
        </p:nvSpPr>
        <p:spPr>
          <a:xfrm>
            <a:off x="-6244586" y="3762729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4DF8390-F4A8-420E-A94C-A6A138507B8E}"/>
              </a:ext>
            </a:extLst>
          </p:cNvPr>
          <p:cNvSpPr txBox="1"/>
          <p:nvPr/>
        </p:nvSpPr>
        <p:spPr>
          <a:xfrm>
            <a:off x="-6250709" y="4309442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D0FDC33-F66C-4D64-A9C7-C40ED7A359B7}"/>
              </a:ext>
            </a:extLst>
          </p:cNvPr>
          <p:cNvSpPr txBox="1"/>
          <p:nvPr/>
        </p:nvSpPr>
        <p:spPr>
          <a:xfrm>
            <a:off x="-6252009" y="4030782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EFF30C8D-CEF7-4B40-ADF9-C630A180B142}"/>
              </a:ext>
            </a:extLst>
          </p:cNvPr>
          <p:cNvCxnSpPr>
            <a:cxnSpLocks/>
          </p:cNvCxnSpPr>
          <p:nvPr/>
        </p:nvCxnSpPr>
        <p:spPr>
          <a:xfrm>
            <a:off x="-8901235" y="6520587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B439070-EE5C-439E-978F-A6A77849D974}"/>
              </a:ext>
            </a:extLst>
          </p:cNvPr>
          <p:cNvSpPr txBox="1"/>
          <p:nvPr/>
        </p:nvSpPr>
        <p:spPr>
          <a:xfrm>
            <a:off x="-8901236" y="6287879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E069CD00-988C-4460-974E-9651F094AFB1}"/>
              </a:ext>
            </a:extLst>
          </p:cNvPr>
          <p:cNvCxnSpPr>
            <a:cxnSpLocks/>
          </p:cNvCxnSpPr>
          <p:nvPr/>
        </p:nvCxnSpPr>
        <p:spPr>
          <a:xfrm rot="5400000">
            <a:off x="-2250962" y="6677823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: 剪去左右顶角 175">
            <a:extLst>
              <a:ext uri="{FF2B5EF4-FFF2-40B4-BE49-F238E27FC236}">
                <a16:creationId xmlns:a16="http://schemas.microsoft.com/office/drawing/2014/main" id="{53A350FB-7A76-4F7B-8A83-66F2B0201916}"/>
              </a:ext>
            </a:extLst>
          </p:cNvPr>
          <p:cNvSpPr/>
          <p:nvPr/>
        </p:nvSpPr>
        <p:spPr>
          <a:xfrm rot="5400000" flipH="1">
            <a:off x="-2465991" y="682474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3344B40D-FCBE-404D-8465-1184AFD61141}"/>
              </a:ext>
            </a:extLst>
          </p:cNvPr>
          <p:cNvSpPr txBox="1"/>
          <p:nvPr/>
        </p:nvSpPr>
        <p:spPr>
          <a:xfrm flipH="1">
            <a:off x="-3453050" y="6752047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BE192BB4-20BD-49CA-91B5-C32AFD537096}"/>
              </a:ext>
            </a:extLst>
          </p:cNvPr>
          <p:cNvSpPr/>
          <p:nvPr/>
        </p:nvSpPr>
        <p:spPr>
          <a:xfrm flipV="1">
            <a:off x="-5148933" y="2185368"/>
            <a:ext cx="456497" cy="902074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: 剪去左右顶角 347">
            <a:extLst>
              <a:ext uri="{FF2B5EF4-FFF2-40B4-BE49-F238E27FC236}">
                <a16:creationId xmlns:a16="http://schemas.microsoft.com/office/drawing/2014/main" id="{9ACEBA55-62A0-4BC4-8DB9-763FEA237B0C}"/>
              </a:ext>
            </a:extLst>
          </p:cNvPr>
          <p:cNvSpPr/>
          <p:nvPr/>
        </p:nvSpPr>
        <p:spPr>
          <a:xfrm rot="5400000" flipH="1">
            <a:off x="-4789430" y="209359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AB28A25-EBE9-41B0-AFAF-1F98CAF8B228}"/>
              </a:ext>
            </a:extLst>
          </p:cNvPr>
          <p:cNvSpPr txBox="1"/>
          <p:nvPr/>
        </p:nvSpPr>
        <p:spPr>
          <a:xfrm>
            <a:off x="-4692765" y="2046868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A096264B-9E1B-4976-BF80-F81FCDC2369C}"/>
              </a:ext>
            </a:extLst>
          </p:cNvPr>
          <p:cNvSpPr txBox="1"/>
          <p:nvPr/>
        </p:nvSpPr>
        <p:spPr>
          <a:xfrm>
            <a:off x="5774301" y="4495095"/>
            <a:ext cx="1610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LED, Digit,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Timer, Interrupt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5">
            <a:extLst>
              <a:ext uri="{FF2B5EF4-FFF2-40B4-BE49-F238E27FC236}">
                <a16:creationId xmlns:a16="http://schemas.microsoft.com/office/drawing/2014/main" id="{E7B850D6-5DA0-4901-9A3A-BAAFD35F747B}"/>
              </a:ext>
            </a:extLst>
          </p:cNvPr>
          <p:cNvSpPr txBox="1"/>
          <p:nvPr/>
        </p:nvSpPr>
        <p:spPr>
          <a:xfrm>
            <a:off x="533940" y="5333811"/>
            <a:ext cx="270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88632833-73E0-46BA-8F80-7037D047D346}"/>
              </a:ext>
            </a:extLst>
          </p:cNvPr>
          <p:cNvSpPr/>
          <p:nvPr/>
        </p:nvSpPr>
        <p:spPr>
          <a:xfrm>
            <a:off x="3192048" y="223024"/>
            <a:ext cx="2759903" cy="2715793"/>
          </a:xfrm>
          <a:prstGeom prst="flowChartTermina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&amp; Jump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99EA4E07-C61F-4AA2-A171-FF0E7E49A1B4}"/>
              </a:ext>
            </a:extLst>
          </p:cNvPr>
          <p:cNvSpPr/>
          <p:nvPr/>
        </p:nvSpPr>
        <p:spPr>
          <a:xfrm>
            <a:off x="3208993" y="3944126"/>
            <a:ext cx="2759903" cy="1911431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&amp; Stall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AACFA405-C2D2-45D4-8E4B-3EF6B920A2BF}"/>
              </a:ext>
            </a:extLst>
          </p:cNvPr>
          <p:cNvSpPr/>
          <p:nvPr/>
        </p:nvSpPr>
        <p:spPr>
          <a:xfrm rot="5400000" flipH="1">
            <a:off x="2413317" y="80737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020785-A6A3-43A8-8C77-7E080D39330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55320" y="884663"/>
            <a:ext cx="738007" cy="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1F9F8-DB24-4DB2-B939-DBA1C0867C11}"/>
              </a:ext>
            </a:extLst>
          </p:cNvPr>
          <p:cNvSpPr txBox="1"/>
          <p:nvPr/>
        </p:nvSpPr>
        <p:spPr>
          <a:xfrm>
            <a:off x="1820766" y="715265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60382E-6E02-4FC8-9E97-9DDAEA3DEAE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434147" y="1222974"/>
            <a:ext cx="7737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左右顶角 14">
            <a:extLst>
              <a:ext uri="{FF2B5EF4-FFF2-40B4-BE49-F238E27FC236}">
                <a16:creationId xmlns:a16="http://schemas.microsoft.com/office/drawing/2014/main" id="{8D2CD344-A6A4-406D-814D-72A8403B5A50}"/>
              </a:ext>
            </a:extLst>
          </p:cNvPr>
          <p:cNvSpPr/>
          <p:nvPr/>
        </p:nvSpPr>
        <p:spPr>
          <a:xfrm rot="5400000" flipH="1">
            <a:off x="2292144" y="113811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E1742B-8D52-43D0-990B-DC6FE409DF67}"/>
              </a:ext>
            </a:extLst>
          </p:cNvPr>
          <p:cNvSpPr txBox="1"/>
          <p:nvPr/>
        </p:nvSpPr>
        <p:spPr>
          <a:xfrm>
            <a:off x="1604354" y="1053819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剪去左右顶角 17">
            <a:extLst>
              <a:ext uri="{FF2B5EF4-FFF2-40B4-BE49-F238E27FC236}">
                <a16:creationId xmlns:a16="http://schemas.microsoft.com/office/drawing/2014/main" id="{3BDF73F7-6854-4933-B3C8-AD2F246D722B}"/>
              </a:ext>
            </a:extLst>
          </p:cNvPr>
          <p:cNvSpPr/>
          <p:nvPr/>
        </p:nvSpPr>
        <p:spPr>
          <a:xfrm rot="5400000" flipH="1">
            <a:off x="2233997" y="14764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313E70-20FB-410B-9B1F-14635142E12F}"/>
              </a:ext>
            </a:extLst>
          </p:cNvPr>
          <p:cNvSpPr txBox="1"/>
          <p:nvPr/>
        </p:nvSpPr>
        <p:spPr>
          <a:xfrm>
            <a:off x="1387942" y="1392129"/>
            <a:ext cx="86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剪去左右顶角 19">
            <a:extLst>
              <a:ext uri="{FF2B5EF4-FFF2-40B4-BE49-F238E27FC236}">
                <a16:creationId xmlns:a16="http://schemas.microsoft.com/office/drawing/2014/main" id="{CC52A1A5-D6CA-49C9-BCCA-0F80C1FBC9AB}"/>
              </a:ext>
            </a:extLst>
          </p:cNvPr>
          <p:cNvSpPr/>
          <p:nvPr/>
        </p:nvSpPr>
        <p:spPr>
          <a:xfrm rot="5400000" flipH="1">
            <a:off x="2292144" y="18352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73DF39-564A-4F53-9D07-34B3B341654B}"/>
              </a:ext>
            </a:extLst>
          </p:cNvPr>
          <p:cNvSpPr txBox="1"/>
          <p:nvPr/>
        </p:nvSpPr>
        <p:spPr>
          <a:xfrm>
            <a:off x="964798" y="1750941"/>
            <a:ext cx="135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0DC31D2C-4169-4699-B82C-B7E044267598}"/>
              </a:ext>
            </a:extLst>
          </p:cNvPr>
          <p:cNvSpPr/>
          <p:nvPr/>
        </p:nvSpPr>
        <p:spPr>
          <a:xfrm rot="5400000" flipH="1">
            <a:off x="2410613" y="22285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8E36F-2B4F-4786-BE22-427D6AFFB46B}"/>
              </a:ext>
            </a:extLst>
          </p:cNvPr>
          <p:cNvSpPr txBox="1"/>
          <p:nvPr/>
        </p:nvSpPr>
        <p:spPr>
          <a:xfrm>
            <a:off x="1220530" y="2144232"/>
            <a:ext cx="121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剪去左右顶角 23">
            <a:extLst>
              <a:ext uri="{FF2B5EF4-FFF2-40B4-BE49-F238E27FC236}">
                <a16:creationId xmlns:a16="http://schemas.microsoft.com/office/drawing/2014/main" id="{A2838B50-B828-4B40-ACA3-E83797EDEEC6}"/>
              </a:ext>
            </a:extLst>
          </p:cNvPr>
          <p:cNvSpPr/>
          <p:nvPr/>
        </p:nvSpPr>
        <p:spPr>
          <a:xfrm rot="5400000" flipH="1">
            <a:off x="2538479" y="26173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1E4849-24A1-44D8-BC08-DD8043E44B0B}"/>
              </a:ext>
            </a:extLst>
          </p:cNvPr>
          <p:cNvSpPr txBox="1"/>
          <p:nvPr/>
        </p:nvSpPr>
        <p:spPr>
          <a:xfrm>
            <a:off x="1159727" y="253306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FB5299-197E-4DA3-B1F3-591CCD0D6DD1}"/>
              </a:ext>
            </a:extLst>
          </p:cNvPr>
          <p:cNvCxnSpPr>
            <a:cxnSpLocks/>
          </p:cNvCxnSpPr>
          <p:nvPr/>
        </p:nvCxnSpPr>
        <p:spPr>
          <a:xfrm flipV="1">
            <a:off x="2376000" y="1559117"/>
            <a:ext cx="816048" cy="2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E2CB9D-97DD-4947-A2CD-E05DAFE3ECF0}"/>
              </a:ext>
            </a:extLst>
          </p:cNvPr>
          <p:cNvCxnSpPr>
            <a:cxnSpLocks/>
          </p:cNvCxnSpPr>
          <p:nvPr/>
        </p:nvCxnSpPr>
        <p:spPr>
          <a:xfrm>
            <a:off x="2434147" y="1917149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15A17A-83BD-4BF5-89ED-F997D539FB9B}"/>
              </a:ext>
            </a:extLst>
          </p:cNvPr>
          <p:cNvCxnSpPr>
            <a:cxnSpLocks/>
          </p:cNvCxnSpPr>
          <p:nvPr/>
        </p:nvCxnSpPr>
        <p:spPr>
          <a:xfrm flipV="1">
            <a:off x="2552711" y="2319454"/>
            <a:ext cx="688577" cy="5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8B5EA9-C1F2-4D70-BC73-4C50951AA9BF}"/>
              </a:ext>
            </a:extLst>
          </p:cNvPr>
          <p:cNvCxnSpPr>
            <a:cxnSpLocks/>
          </p:cNvCxnSpPr>
          <p:nvPr/>
        </p:nvCxnSpPr>
        <p:spPr>
          <a:xfrm>
            <a:off x="2680482" y="2702218"/>
            <a:ext cx="687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0324DF-AFCD-4B89-8F5B-7E7966A65D5D}"/>
              </a:ext>
            </a:extLst>
          </p:cNvPr>
          <p:cNvCxnSpPr>
            <a:cxnSpLocks/>
          </p:cNvCxnSpPr>
          <p:nvPr/>
        </p:nvCxnSpPr>
        <p:spPr>
          <a:xfrm>
            <a:off x="2569133" y="590288"/>
            <a:ext cx="772042" cy="1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D46AE984-6AF7-4510-9E14-E4A68EF2DF71}"/>
              </a:ext>
            </a:extLst>
          </p:cNvPr>
          <p:cNvSpPr/>
          <p:nvPr/>
        </p:nvSpPr>
        <p:spPr>
          <a:xfrm rot="5400000" flipH="1">
            <a:off x="2511986" y="50937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79732F-07CC-43B7-96AF-68877E61A54D}"/>
              </a:ext>
            </a:extLst>
          </p:cNvPr>
          <p:cNvCxnSpPr>
            <a:cxnSpLocks/>
          </p:cNvCxnSpPr>
          <p:nvPr/>
        </p:nvCxnSpPr>
        <p:spPr>
          <a:xfrm>
            <a:off x="2924323" y="321913"/>
            <a:ext cx="529940" cy="1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左右顶角 38">
            <a:extLst>
              <a:ext uri="{FF2B5EF4-FFF2-40B4-BE49-F238E27FC236}">
                <a16:creationId xmlns:a16="http://schemas.microsoft.com/office/drawing/2014/main" id="{9E965518-48E2-40D3-A78D-9DC54C161F27}"/>
              </a:ext>
            </a:extLst>
          </p:cNvPr>
          <p:cNvSpPr/>
          <p:nvPr/>
        </p:nvSpPr>
        <p:spPr>
          <a:xfrm rot="5400000" flipH="1">
            <a:off x="2782321" y="24104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D6A426-0E64-4E7F-8DCD-23BDBC50499F}"/>
              </a:ext>
            </a:extLst>
          </p:cNvPr>
          <p:cNvSpPr txBox="1"/>
          <p:nvPr/>
        </p:nvSpPr>
        <p:spPr>
          <a:xfrm>
            <a:off x="1425054" y="406491"/>
            <a:ext cx="129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B03256-87C7-4FD1-B66B-B31ED87F4C82}"/>
              </a:ext>
            </a:extLst>
          </p:cNvPr>
          <p:cNvSpPr txBox="1"/>
          <p:nvPr/>
        </p:nvSpPr>
        <p:spPr>
          <a:xfrm>
            <a:off x="1524000" y="136545"/>
            <a:ext cx="141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C847F9-F4FC-4246-B71E-367059F3E136}"/>
              </a:ext>
            </a:extLst>
          </p:cNvPr>
          <p:cNvCxnSpPr>
            <a:cxnSpLocks/>
          </p:cNvCxnSpPr>
          <p:nvPr/>
        </p:nvCxnSpPr>
        <p:spPr>
          <a:xfrm>
            <a:off x="5889867" y="949381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174FAC-F984-4DF7-AA1F-2448B0E3A8D0}"/>
              </a:ext>
            </a:extLst>
          </p:cNvPr>
          <p:cNvCxnSpPr>
            <a:cxnSpLocks/>
          </p:cNvCxnSpPr>
          <p:nvPr/>
        </p:nvCxnSpPr>
        <p:spPr>
          <a:xfrm>
            <a:off x="5951951" y="146105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D2BB9B-C21E-4ED4-8286-FFA74CB4734A}"/>
              </a:ext>
            </a:extLst>
          </p:cNvPr>
          <p:cNvCxnSpPr>
            <a:cxnSpLocks/>
          </p:cNvCxnSpPr>
          <p:nvPr/>
        </p:nvCxnSpPr>
        <p:spPr>
          <a:xfrm>
            <a:off x="5924528" y="2027999"/>
            <a:ext cx="7232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左右顶角 45">
            <a:extLst>
              <a:ext uri="{FF2B5EF4-FFF2-40B4-BE49-F238E27FC236}">
                <a16:creationId xmlns:a16="http://schemas.microsoft.com/office/drawing/2014/main" id="{8ACB3044-3079-41BA-B065-C414E7AC97A1}"/>
              </a:ext>
            </a:extLst>
          </p:cNvPr>
          <p:cNvSpPr/>
          <p:nvPr/>
        </p:nvSpPr>
        <p:spPr>
          <a:xfrm rot="5400000" flipH="1">
            <a:off x="6590620" y="87232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: 剪去左右顶角 51">
            <a:extLst>
              <a:ext uri="{FF2B5EF4-FFF2-40B4-BE49-F238E27FC236}">
                <a16:creationId xmlns:a16="http://schemas.microsoft.com/office/drawing/2014/main" id="{64BC3628-2B93-45AA-9D61-592946427D87}"/>
              </a:ext>
            </a:extLst>
          </p:cNvPr>
          <p:cNvSpPr/>
          <p:nvPr/>
        </p:nvSpPr>
        <p:spPr>
          <a:xfrm rot="5400000" flipH="1">
            <a:off x="6652704" y="13874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: 剪去左右顶角 52">
            <a:extLst>
              <a:ext uri="{FF2B5EF4-FFF2-40B4-BE49-F238E27FC236}">
                <a16:creationId xmlns:a16="http://schemas.microsoft.com/office/drawing/2014/main" id="{4A66F142-1402-40A2-ACFA-48B1DE9F2818}"/>
              </a:ext>
            </a:extLst>
          </p:cNvPr>
          <p:cNvSpPr/>
          <p:nvPr/>
        </p:nvSpPr>
        <p:spPr>
          <a:xfrm rot="5400000" flipH="1">
            <a:off x="6547451" y="193162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DC3FE4-9503-4E02-8415-7E118DBEE8AE}"/>
              </a:ext>
            </a:extLst>
          </p:cNvPr>
          <p:cNvSpPr txBox="1"/>
          <p:nvPr/>
        </p:nvSpPr>
        <p:spPr>
          <a:xfrm>
            <a:off x="6709739" y="187183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CA5EC4-94C8-442D-A4A2-5C1773A71CBA}"/>
              </a:ext>
            </a:extLst>
          </p:cNvPr>
          <p:cNvSpPr txBox="1"/>
          <p:nvPr/>
        </p:nvSpPr>
        <p:spPr>
          <a:xfrm>
            <a:off x="6794707" y="1303010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9D82AE-690F-455B-B90C-5D5E7B3D4296}"/>
              </a:ext>
            </a:extLst>
          </p:cNvPr>
          <p:cNvSpPr txBox="1"/>
          <p:nvPr/>
        </p:nvSpPr>
        <p:spPr>
          <a:xfrm>
            <a:off x="6794707" y="79217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A35DB1E-542F-4E2E-9D4C-CBAF3EC89679}"/>
              </a:ext>
            </a:extLst>
          </p:cNvPr>
          <p:cNvCxnSpPr>
            <a:cxnSpLocks/>
          </p:cNvCxnSpPr>
          <p:nvPr/>
        </p:nvCxnSpPr>
        <p:spPr>
          <a:xfrm>
            <a:off x="5808372" y="4195925"/>
            <a:ext cx="796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左右顶角 56">
            <a:extLst>
              <a:ext uri="{FF2B5EF4-FFF2-40B4-BE49-F238E27FC236}">
                <a16:creationId xmlns:a16="http://schemas.microsoft.com/office/drawing/2014/main" id="{882D8E4A-F540-4A47-962E-761627E81B69}"/>
              </a:ext>
            </a:extLst>
          </p:cNvPr>
          <p:cNvSpPr/>
          <p:nvPr/>
        </p:nvSpPr>
        <p:spPr>
          <a:xfrm rot="5400000" flipH="1">
            <a:off x="6505764" y="411106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9646693-B2A6-4340-B3BD-27C56C3EA53C}"/>
              </a:ext>
            </a:extLst>
          </p:cNvPr>
          <p:cNvCxnSpPr>
            <a:cxnSpLocks/>
          </p:cNvCxnSpPr>
          <p:nvPr/>
        </p:nvCxnSpPr>
        <p:spPr>
          <a:xfrm>
            <a:off x="5924528" y="453417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1982FA-2B21-4FB0-B0A1-7B62AF965C66}"/>
              </a:ext>
            </a:extLst>
          </p:cNvPr>
          <p:cNvCxnSpPr>
            <a:cxnSpLocks/>
          </p:cNvCxnSpPr>
          <p:nvPr/>
        </p:nvCxnSpPr>
        <p:spPr>
          <a:xfrm>
            <a:off x="5951838" y="484269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DEC9B0-581E-4224-B5D6-5E2DC02D8534}"/>
              </a:ext>
            </a:extLst>
          </p:cNvPr>
          <p:cNvCxnSpPr>
            <a:cxnSpLocks/>
          </p:cNvCxnSpPr>
          <p:nvPr/>
        </p:nvCxnSpPr>
        <p:spPr>
          <a:xfrm>
            <a:off x="5951837" y="517351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847AF2F-5A66-4E38-A062-1993DAA2CFE8}"/>
              </a:ext>
            </a:extLst>
          </p:cNvPr>
          <p:cNvCxnSpPr>
            <a:cxnSpLocks/>
          </p:cNvCxnSpPr>
          <p:nvPr/>
        </p:nvCxnSpPr>
        <p:spPr>
          <a:xfrm>
            <a:off x="5835861" y="5504335"/>
            <a:ext cx="829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左右顶角 62">
            <a:extLst>
              <a:ext uri="{FF2B5EF4-FFF2-40B4-BE49-F238E27FC236}">
                <a16:creationId xmlns:a16="http://schemas.microsoft.com/office/drawing/2014/main" id="{6C0A3879-B323-4C50-9DE6-4C0E872EDD5D}"/>
              </a:ext>
            </a:extLst>
          </p:cNvPr>
          <p:cNvSpPr/>
          <p:nvPr/>
        </p:nvSpPr>
        <p:spPr>
          <a:xfrm rot="5400000" flipH="1">
            <a:off x="6621575" y="445637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剪去左右顶角 63">
            <a:extLst>
              <a:ext uri="{FF2B5EF4-FFF2-40B4-BE49-F238E27FC236}">
                <a16:creationId xmlns:a16="http://schemas.microsoft.com/office/drawing/2014/main" id="{23151945-8519-4EC9-8FB9-7A89C759E97F}"/>
              </a:ext>
            </a:extLst>
          </p:cNvPr>
          <p:cNvSpPr/>
          <p:nvPr/>
        </p:nvSpPr>
        <p:spPr>
          <a:xfrm rot="5400000" flipH="1">
            <a:off x="6645635" y="475783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0D756162-BC1A-4BD5-B335-651BDB6FA27B}"/>
              </a:ext>
            </a:extLst>
          </p:cNvPr>
          <p:cNvSpPr/>
          <p:nvPr/>
        </p:nvSpPr>
        <p:spPr>
          <a:xfrm rot="5400000" flipH="1">
            <a:off x="6621573" y="50886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矩形: 剪去左右顶角 65">
            <a:extLst>
              <a:ext uri="{FF2B5EF4-FFF2-40B4-BE49-F238E27FC236}">
                <a16:creationId xmlns:a16="http://schemas.microsoft.com/office/drawing/2014/main" id="{AE1DF267-F9B1-45FA-A925-3756D9F75E25}"/>
              </a:ext>
            </a:extLst>
          </p:cNvPr>
          <p:cNvSpPr/>
          <p:nvPr/>
        </p:nvSpPr>
        <p:spPr>
          <a:xfrm rot="5400000" flipH="1">
            <a:off x="6486981" y="54194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4F3DC8-C694-4ABE-8809-D34590BB623D}"/>
              </a:ext>
            </a:extLst>
          </p:cNvPr>
          <p:cNvSpPr txBox="1"/>
          <p:nvPr/>
        </p:nvSpPr>
        <p:spPr>
          <a:xfrm>
            <a:off x="6624882" y="400876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710AD3E-461F-4D28-8074-E53714770CD6}"/>
              </a:ext>
            </a:extLst>
          </p:cNvPr>
          <p:cNvSpPr/>
          <p:nvPr/>
        </p:nvSpPr>
        <p:spPr>
          <a:xfrm>
            <a:off x="3850888" y="2943921"/>
            <a:ext cx="2222810" cy="1252003"/>
          </a:xfrm>
          <a:custGeom>
            <a:avLst/>
            <a:gdLst>
              <a:gd name="connsiteX0" fmla="*/ 0 w 2222810"/>
              <a:gd name="connsiteY0" fmla="*/ 0 h 1234068"/>
              <a:gd name="connsiteX1" fmla="*/ 7434 w 2222810"/>
              <a:gd name="connsiteY1" fmla="*/ 423746 h 1234068"/>
              <a:gd name="connsiteX2" fmla="*/ 2215375 w 2222810"/>
              <a:gd name="connsiteY2" fmla="*/ 431180 h 1234068"/>
              <a:gd name="connsiteX3" fmla="*/ 2222810 w 2222810"/>
              <a:gd name="connsiteY3" fmla="*/ 1234068 h 12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810" h="1234068">
                <a:moveTo>
                  <a:pt x="0" y="0"/>
                </a:moveTo>
                <a:lnTo>
                  <a:pt x="7434" y="423746"/>
                </a:lnTo>
                <a:lnTo>
                  <a:pt x="2215375" y="431180"/>
                </a:lnTo>
                <a:cubicBezTo>
                  <a:pt x="2217853" y="698809"/>
                  <a:pt x="2220332" y="966439"/>
                  <a:pt x="2222810" y="123406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66BF9F-5967-4F5C-8500-1FB801A57F8F}"/>
              </a:ext>
            </a:extLst>
          </p:cNvPr>
          <p:cNvSpPr txBox="1"/>
          <p:nvPr/>
        </p:nvSpPr>
        <p:spPr>
          <a:xfrm>
            <a:off x="3293327" y="2988395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68F790D-E5E1-4321-A61D-F35B944EF7AC}"/>
              </a:ext>
            </a:extLst>
          </p:cNvPr>
          <p:cNvSpPr txBox="1"/>
          <p:nvPr/>
        </p:nvSpPr>
        <p:spPr>
          <a:xfrm>
            <a:off x="6763576" y="437195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1D3DABA-17D4-4AD3-8B2E-FCB7AD3701AB}"/>
              </a:ext>
            </a:extLst>
          </p:cNvPr>
          <p:cNvSpPr txBox="1"/>
          <p:nvPr/>
        </p:nvSpPr>
        <p:spPr>
          <a:xfrm>
            <a:off x="6732623" y="4697867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C51BF34-09E2-4653-8E08-73CAC9FF897A}"/>
              </a:ext>
            </a:extLst>
          </p:cNvPr>
          <p:cNvSpPr txBox="1"/>
          <p:nvPr/>
        </p:nvSpPr>
        <p:spPr>
          <a:xfrm>
            <a:off x="6737272" y="50042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83C7AE4-C548-4042-AB71-1FE0C85DD9D8}"/>
              </a:ext>
            </a:extLst>
          </p:cNvPr>
          <p:cNvSpPr txBox="1"/>
          <p:nvPr/>
        </p:nvSpPr>
        <p:spPr>
          <a:xfrm>
            <a:off x="6593865" y="53424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剪去左右顶角 81">
            <a:extLst>
              <a:ext uri="{FF2B5EF4-FFF2-40B4-BE49-F238E27FC236}">
                <a16:creationId xmlns:a16="http://schemas.microsoft.com/office/drawing/2014/main" id="{BCFEEA04-1CF0-43C7-9154-3F6B4CDB055E}"/>
              </a:ext>
            </a:extLst>
          </p:cNvPr>
          <p:cNvSpPr/>
          <p:nvPr/>
        </p:nvSpPr>
        <p:spPr>
          <a:xfrm rot="5400000">
            <a:off x="2342275" y="408978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4CA6CD9-501D-4192-A87D-71DE020E2549}"/>
              </a:ext>
            </a:extLst>
          </p:cNvPr>
          <p:cNvCxnSpPr>
            <a:cxnSpLocks/>
          </p:cNvCxnSpPr>
          <p:nvPr/>
        </p:nvCxnSpPr>
        <p:spPr>
          <a:xfrm>
            <a:off x="2476834" y="4180520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0972444-2DB0-4713-8C2A-7441EA1437E5}"/>
              </a:ext>
            </a:extLst>
          </p:cNvPr>
          <p:cNvCxnSpPr>
            <a:cxnSpLocks/>
          </p:cNvCxnSpPr>
          <p:nvPr/>
        </p:nvCxnSpPr>
        <p:spPr>
          <a:xfrm>
            <a:off x="2341507" y="4601193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696619-5D98-461F-B388-0167190A550C}"/>
              </a:ext>
            </a:extLst>
          </p:cNvPr>
          <p:cNvCxnSpPr>
            <a:cxnSpLocks/>
          </p:cNvCxnSpPr>
          <p:nvPr/>
        </p:nvCxnSpPr>
        <p:spPr>
          <a:xfrm>
            <a:off x="2356943" y="5130182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05D1ED9-8E06-4762-8BA9-FE6533FF2427}"/>
              </a:ext>
            </a:extLst>
          </p:cNvPr>
          <p:cNvCxnSpPr>
            <a:cxnSpLocks/>
          </p:cNvCxnSpPr>
          <p:nvPr/>
        </p:nvCxnSpPr>
        <p:spPr>
          <a:xfrm>
            <a:off x="2569918" y="5747385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剪去左右顶角 89">
            <a:extLst>
              <a:ext uri="{FF2B5EF4-FFF2-40B4-BE49-F238E27FC236}">
                <a16:creationId xmlns:a16="http://schemas.microsoft.com/office/drawing/2014/main" id="{26D72F91-DDC2-4E3E-95A4-A549139C05AD}"/>
              </a:ext>
            </a:extLst>
          </p:cNvPr>
          <p:cNvSpPr/>
          <p:nvPr/>
        </p:nvSpPr>
        <p:spPr>
          <a:xfrm rot="5400000">
            <a:off x="2200259" y="452055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: 剪去左右顶角 90">
            <a:extLst>
              <a:ext uri="{FF2B5EF4-FFF2-40B4-BE49-F238E27FC236}">
                <a16:creationId xmlns:a16="http://schemas.microsoft.com/office/drawing/2014/main" id="{F751D001-E676-4954-9A77-F7973BC8BCFF}"/>
              </a:ext>
            </a:extLst>
          </p:cNvPr>
          <p:cNvSpPr/>
          <p:nvPr/>
        </p:nvSpPr>
        <p:spPr>
          <a:xfrm rot="5400000">
            <a:off x="2257839" y="504302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: 剪去左右顶角 91">
            <a:extLst>
              <a:ext uri="{FF2B5EF4-FFF2-40B4-BE49-F238E27FC236}">
                <a16:creationId xmlns:a16="http://schemas.microsoft.com/office/drawing/2014/main" id="{AD393762-581A-41CA-BBA5-34B1D0C3A418}"/>
              </a:ext>
            </a:extLst>
          </p:cNvPr>
          <p:cNvSpPr/>
          <p:nvPr/>
        </p:nvSpPr>
        <p:spPr>
          <a:xfrm rot="5400000">
            <a:off x="2448131" y="566463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5478EC3-A3F3-4E85-8D7E-BA21B20C477A}"/>
              </a:ext>
            </a:extLst>
          </p:cNvPr>
          <p:cNvSpPr txBox="1"/>
          <p:nvPr/>
        </p:nvSpPr>
        <p:spPr>
          <a:xfrm>
            <a:off x="552683" y="3731586"/>
            <a:ext cx="1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Jump, 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B337683-2DD6-4B01-8AD4-3A3025B33091}"/>
              </a:ext>
            </a:extLst>
          </p:cNvPr>
          <p:cNvSpPr txBox="1"/>
          <p:nvPr/>
        </p:nvSpPr>
        <p:spPr>
          <a:xfrm>
            <a:off x="-1124635" y="4204872"/>
            <a:ext cx="343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979EF-047B-4264-A8F2-5CB16E06D488}"/>
              </a:ext>
            </a:extLst>
          </p:cNvPr>
          <p:cNvSpPr txBox="1"/>
          <p:nvPr/>
        </p:nvSpPr>
        <p:spPr>
          <a:xfrm>
            <a:off x="-479511" y="4706264"/>
            <a:ext cx="317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1231-D272-44BB-9B81-29B5732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867"/>
            <a:ext cx="4188049" cy="858367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DFKai-SB" panose="03000509000000000000" pitchFamily="65" charset="-120"/>
                <a:ea typeface="DFKai-SB" panose="03000509000000000000" pitchFamily="65" charset="-120"/>
              </a:rPr>
              <a:t>如何閱讀本圖</a:t>
            </a:r>
            <a:endParaRPr lang="zh-CN" altLang="en-US" sz="32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7372-1F09-4710-9ECB-BEAFEA7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570"/>
            <a:ext cx="7886700" cy="61262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線：線的粗細反映信號位寬，線的顏色本身沒有特殊含義，但相同顏色的線上載相同的訊號。故當圖上不可避免需產生交叉時，我用不同顏色的線區分不同信號。為免與相鄰線產生混淆，線上所載訊號的名稱一律記於水平線上方或鉛直線右側，如下圖所示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Input/ Output 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：形如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出流水線中其他階段訊號時，或引入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出信號供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Hazard and Jump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Forward and Stall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使用時繪之。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同一階段流水線的訊號引用不作此記號。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不同底色的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代表不同意義：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由於需使用到系統時鐘信號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(CLK)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之裝置甚多，本圖中不一一標明，凡在時鐘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上升沿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才寫入新值的時序邏輯電路埠，均加入     標誌以資識別。</a:t>
            </a: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A12CDE-164F-4602-99EE-4D4159804DED}"/>
              </a:ext>
            </a:extLst>
          </p:cNvPr>
          <p:cNvGrpSpPr/>
          <p:nvPr/>
        </p:nvGrpSpPr>
        <p:grpSpPr>
          <a:xfrm>
            <a:off x="4486640" y="2855703"/>
            <a:ext cx="992472" cy="285210"/>
            <a:chOff x="4486640" y="2855703"/>
            <a:chExt cx="992472" cy="285210"/>
          </a:xfrm>
        </p:grpSpPr>
        <p:sp>
          <p:nvSpPr>
            <p:cNvPr id="4" name="矩形: 剪去左右顶角 3">
              <a:extLst>
                <a:ext uri="{FF2B5EF4-FFF2-40B4-BE49-F238E27FC236}">
                  <a16:creationId xmlns:a16="http://schemas.microsoft.com/office/drawing/2014/main" id="{34E65563-17C8-4B8A-B01C-21D55EB0AEB3}"/>
                </a:ext>
              </a:extLst>
            </p:cNvPr>
            <p:cNvSpPr/>
            <p:nvPr/>
          </p:nvSpPr>
          <p:spPr>
            <a:xfrm rot="5400000">
              <a:off x="4549260" y="2793083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左右顶角 4">
              <a:extLst>
                <a:ext uri="{FF2B5EF4-FFF2-40B4-BE49-F238E27FC236}">
                  <a16:creationId xmlns:a16="http://schemas.microsoft.com/office/drawing/2014/main" id="{85BD78D8-AE9B-4B59-9883-3E5E7D963E1D}"/>
                </a:ext>
              </a:extLst>
            </p:cNvPr>
            <p:cNvSpPr/>
            <p:nvPr/>
          </p:nvSpPr>
          <p:spPr>
            <a:xfrm rot="5400000" flipH="1">
              <a:off x="5150234" y="2812035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AB842-FE04-44ED-8870-70C1F2460521}"/>
              </a:ext>
            </a:extLst>
          </p:cNvPr>
          <p:cNvCxnSpPr>
            <a:cxnSpLocks/>
          </p:cNvCxnSpPr>
          <p:nvPr/>
        </p:nvCxnSpPr>
        <p:spPr>
          <a:xfrm flipV="1">
            <a:off x="6515526" y="2654422"/>
            <a:ext cx="1089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A523F8-AD68-4322-8647-4A8C1D8D3EAF}"/>
              </a:ext>
            </a:extLst>
          </p:cNvPr>
          <p:cNvSpPr txBox="1"/>
          <p:nvPr/>
        </p:nvSpPr>
        <p:spPr>
          <a:xfrm>
            <a:off x="6669609" y="2410895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22B81-DFA3-4AB4-9F40-8DF7F2E758F5}"/>
              </a:ext>
            </a:extLst>
          </p:cNvPr>
          <p:cNvCxnSpPr>
            <a:cxnSpLocks/>
          </p:cNvCxnSpPr>
          <p:nvPr/>
        </p:nvCxnSpPr>
        <p:spPr>
          <a:xfrm>
            <a:off x="7956901" y="2195782"/>
            <a:ext cx="0" cy="880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47C8AD5-69E4-4E3A-9439-4098DA655795}"/>
              </a:ext>
            </a:extLst>
          </p:cNvPr>
          <p:cNvSpPr/>
          <p:nvPr/>
        </p:nvSpPr>
        <p:spPr>
          <a:xfrm rot="5400000">
            <a:off x="7739765" y="2468293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567B06-0E8D-4316-93AF-91CE9220931C}"/>
              </a:ext>
            </a:extLst>
          </p:cNvPr>
          <p:cNvGrpSpPr/>
          <p:nvPr/>
        </p:nvGrpSpPr>
        <p:grpSpPr>
          <a:xfrm>
            <a:off x="1362137" y="4411015"/>
            <a:ext cx="4793964" cy="1415062"/>
            <a:chOff x="1373761" y="4929166"/>
            <a:chExt cx="4902440" cy="1475151"/>
          </a:xfrm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C682FA2-2FB0-4CDF-9AE6-ACF0C0A4A5BE}"/>
                </a:ext>
              </a:extLst>
            </p:cNvPr>
            <p:cNvSpPr/>
            <p:nvPr/>
          </p:nvSpPr>
          <p:spPr>
            <a:xfrm rot="5400000">
              <a:off x="1454205" y="4922055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14155B-7989-4605-98C0-559D1A2B979E}"/>
                </a:ext>
              </a:extLst>
            </p:cNvPr>
            <p:cNvSpPr/>
            <p:nvPr/>
          </p:nvSpPr>
          <p:spPr>
            <a:xfrm>
              <a:off x="1775138" y="4929166"/>
              <a:ext cx="45010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其中一端接入自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接出至流水線的其他階段</a:t>
              </a:r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6118BCE0-CCAE-44DC-A745-B4E01B9C1D37}"/>
                </a:ext>
              </a:extLst>
            </p:cNvPr>
            <p:cNvSpPr/>
            <p:nvPr/>
          </p:nvSpPr>
          <p:spPr>
            <a:xfrm rot="5400000" flipH="1">
              <a:off x="1428437" y="5243822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C3DD99-724A-4581-98F0-D86A28B8B070}"/>
                </a:ext>
              </a:extLst>
            </p:cNvPr>
            <p:cNvSpPr/>
            <p:nvPr/>
          </p:nvSpPr>
          <p:spPr>
            <a:xfrm>
              <a:off x="1775139" y="5298498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Forward &amp; Stall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016AF9AC-CAB3-44A3-9CAD-47D922E3255D}"/>
                </a:ext>
              </a:extLst>
            </p:cNvPr>
            <p:cNvSpPr/>
            <p:nvPr/>
          </p:nvSpPr>
          <p:spPr>
            <a:xfrm rot="5400000" flipH="1">
              <a:off x="1428437" y="5613154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2212AE-6398-4902-B617-15E2638660B7}"/>
                </a:ext>
              </a:extLst>
            </p:cNvPr>
            <p:cNvSpPr/>
            <p:nvPr/>
          </p:nvSpPr>
          <p:spPr>
            <a:xfrm>
              <a:off x="1775139" y="5670829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Hazard &amp; Jump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9" name="矩形: 剪去左右顶角 18">
              <a:extLst>
                <a:ext uri="{FF2B5EF4-FFF2-40B4-BE49-F238E27FC236}">
                  <a16:creationId xmlns:a16="http://schemas.microsoft.com/office/drawing/2014/main" id="{7159A577-E27F-4504-A0B4-F15C1B39EA4E}"/>
                </a:ext>
              </a:extLst>
            </p:cNvPr>
            <p:cNvSpPr/>
            <p:nvPr/>
          </p:nvSpPr>
          <p:spPr>
            <a:xfrm rot="5400000">
              <a:off x="1428436" y="6008145"/>
              <a:ext cx="27420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3D5403-2DDA-4CAD-8284-33A251C15CF0}"/>
                </a:ext>
              </a:extLst>
            </p:cNvPr>
            <p:cNvSpPr/>
            <p:nvPr/>
          </p:nvSpPr>
          <p:spPr>
            <a:xfrm>
              <a:off x="1775139" y="6034985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CPU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外設相連</a:t>
              </a:r>
              <a:endParaRPr lang="zh-CN" altLang="en-US" dirty="0"/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0881180-46EF-4CB0-8EE7-4D8548AAFB5F}"/>
              </a:ext>
            </a:extLst>
          </p:cNvPr>
          <p:cNvSpPr/>
          <p:nvPr/>
        </p:nvSpPr>
        <p:spPr>
          <a:xfrm rot="5400000">
            <a:off x="3367570" y="6443177"/>
            <a:ext cx="353011" cy="268169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792</Words>
  <Application>Microsoft Office PowerPoint</Application>
  <PresentationFormat>全屏显示(4:3)</PresentationFormat>
  <Paragraphs>420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DFKai-SB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如何閱讀本圖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330</cp:revision>
  <dcterms:created xsi:type="dcterms:W3CDTF">2019-09-07T02:36:32Z</dcterms:created>
  <dcterms:modified xsi:type="dcterms:W3CDTF">2019-09-07T11:13:07Z</dcterms:modified>
</cp:coreProperties>
</file>