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1D2B448-09DD-4225-90EC-F53465655FAD}"/>
              </a:ext>
            </a:extLst>
          </p:cNvPr>
          <p:cNvSpPr/>
          <p:nvPr/>
        </p:nvSpPr>
        <p:spPr>
          <a:xfrm rot="5400000">
            <a:off x="939364" y="2209800"/>
            <a:ext cx="1005142" cy="51212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 53">
            <a:extLst>
              <a:ext uri="{FF2B5EF4-FFF2-40B4-BE49-F238E27FC236}">
                <a16:creationId xmlns:a16="http://schemas.microsoft.com/office/drawing/2014/main" id="{428E5205-7DCA-4E00-869C-C50966117731}"/>
              </a:ext>
            </a:extLst>
          </p:cNvPr>
          <p:cNvSpPr>
            <a:spLocks/>
          </p:cNvSpPr>
          <p:nvPr/>
        </p:nvSpPr>
        <p:spPr bwMode="auto">
          <a:xfrm>
            <a:off x="2997200" y="1673031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5128B50E-1121-4D1F-883E-4BEAB26B0D6F}"/>
              </a:ext>
            </a:extLst>
          </p:cNvPr>
          <p:cNvSpPr/>
          <p:nvPr/>
        </p:nvSpPr>
        <p:spPr>
          <a:xfrm rot="5400000">
            <a:off x="114302" y="774704"/>
            <a:ext cx="209550" cy="311149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AutoShape 145">
            <a:extLst>
              <a:ext uri="{FF2B5EF4-FFF2-40B4-BE49-F238E27FC236}">
                <a16:creationId xmlns:a16="http://schemas.microsoft.com/office/drawing/2014/main" id="{97D0DFF7-63E2-45EA-9145-CF7E970E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8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CF8274-590D-4012-9188-1CE616E3DB41}"/>
              </a:ext>
            </a:extLst>
          </p:cNvPr>
          <p:cNvSpPr/>
          <p:nvPr/>
        </p:nvSpPr>
        <p:spPr>
          <a:xfrm>
            <a:off x="1720844" y="463545"/>
            <a:ext cx="737588" cy="615958"/>
          </a:xfrm>
          <a:custGeom>
            <a:avLst/>
            <a:gdLst>
              <a:gd name="connsiteX0" fmla="*/ 711201 w 731448"/>
              <a:gd name="connsiteY0" fmla="*/ 3 h 692157"/>
              <a:gd name="connsiteX1" fmla="*/ 1 w 731448"/>
              <a:gd name="connsiteY1" fmla="*/ 381003 h 692157"/>
              <a:gd name="connsiteX2" fmla="*/ 704851 w 731448"/>
              <a:gd name="connsiteY2" fmla="*/ 692153 h 692157"/>
              <a:gd name="connsiteX3" fmla="*/ 552451 w 731448"/>
              <a:gd name="connsiteY3" fmla="*/ 374653 h 692157"/>
              <a:gd name="connsiteX4" fmla="*/ 711201 w 731448"/>
              <a:gd name="connsiteY4" fmla="*/ 3 h 692157"/>
              <a:gd name="connsiteX0" fmla="*/ 711414 w 732527"/>
              <a:gd name="connsiteY0" fmla="*/ 3 h 692157"/>
              <a:gd name="connsiteX1" fmla="*/ 214 w 732527"/>
              <a:gd name="connsiteY1" fmla="*/ 381003 h 692157"/>
              <a:gd name="connsiteX2" fmla="*/ 635214 w 732527"/>
              <a:gd name="connsiteY2" fmla="*/ 692153 h 692157"/>
              <a:gd name="connsiteX3" fmla="*/ 552664 w 732527"/>
              <a:gd name="connsiteY3" fmla="*/ 374653 h 692157"/>
              <a:gd name="connsiteX4" fmla="*/ 711414 w 732527"/>
              <a:gd name="connsiteY4" fmla="*/ 3 h 692157"/>
              <a:gd name="connsiteX0" fmla="*/ 711202 w 731578"/>
              <a:gd name="connsiteY0" fmla="*/ 3 h 692157"/>
              <a:gd name="connsiteX1" fmla="*/ 2 w 731578"/>
              <a:gd name="connsiteY1" fmla="*/ 381003 h 692157"/>
              <a:gd name="connsiteX2" fmla="*/ 704852 w 731578"/>
              <a:gd name="connsiteY2" fmla="*/ 692153 h 692157"/>
              <a:gd name="connsiteX3" fmla="*/ 552452 w 731578"/>
              <a:gd name="connsiteY3" fmla="*/ 374653 h 692157"/>
              <a:gd name="connsiteX4" fmla="*/ 711202 w 731578"/>
              <a:gd name="connsiteY4" fmla="*/ 3 h 692157"/>
              <a:gd name="connsiteX0" fmla="*/ 717555 w 737588"/>
              <a:gd name="connsiteY0" fmla="*/ 5 h 615958"/>
              <a:gd name="connsiteX1" fmla="*/ 5 w 737588"/>
              <a:gd name="connsiteY1" fmla="*/ 304805 h 615958"/>
              <a:gd name="connsiteX2" fmla="*/ 704855 w 737588"/>
              <a:gd name="connsiteY2" fmla="*/ 615955 h 615958"/>
              <a:gd name="connsiteX3" fmla="*/ 552455 w 737588"/>
              <a:gd name="connsiteY3" fmla="*/ 298455 h 615958"/>
              <a:gd name="connsiteX4" fmla="*/ 717555 w 737588"/>
              <a:gd name="connsiteY4" fmla="*/ 5 h 6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88" h="615958">
                <a:moveTo>
                  <a:pt x="717555" y="5"/>
                </a:moveTo>
                <a:cubicBezTo>
                  <a:pt x="625480" y="1063"/>
                  <a:pt x="2122" y="202147"/>
                  <a:pt x="5" y="304805"/>
                </a:cubicBezTo>
                <a:cubicBezTo>
                  <a:pt x="-2112" y="407463"/>
                  <a:pt x="612780" y="617013"/>
                  <a:pt x="704855" y="615955"/>
                </a:cubicBezTo>
                <a:cubicBezTo>
                  <a:pt x="796930" y="614897"/>
                  <a:pt x="550338" y="401113"/>
                  <a:pt x="552455" y="298455"/>
                </a:cubicBezTo>
                <a:cubicBezTo>
                  <a:pt x="554572" y="195797"/>
                  <a:pt x="809630" y="-1053"/>
                  <a:pt x="717555" y="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6560DC-3125-4148-8B12-3FAC413A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2736850" y="3327939"/>
            <a:ext cx="533400" cy="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739172-9D70-4E81-981C-B939BC6FC842}"/>
              </a:ext>
            </a:extLst>
          </p:cNvPr>
          <p:cNvSpPr/>
          <p:nvPr/>
        </p:nvSpPr>
        <p:spPr>
          <a:xfrm>
            <a:off x="381000" y="2673350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C99A2-CBB3-463A-8517-9D9DFBEB433C}"/>
              </a:ext>
            </a:extLst>
          </p:cNvPr>
          <p:cNvSpPr txBox="1"/>
          <p:nvPr/>
        </p:nvSpPr>
        <p:spPr>
          <a:xfrm>
            <a:off x="463550" y="309510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466DB5E-7497-4EF9-BF22-0F9E01DB2B50}"/>
              </a:ext>
            </a:extLst>
          </p:cNvPr>
          <p:cNvSpPr/>
          <p:nvPr/>
        </p:nvSpPr>
        <p:spPr>
          <a:xfrm rot="10800000">
            <a:off x="565150" y="2676009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8D15E-4756-4206-8EEC-DF6ADE5562A7}"/>
              </a:ext>
            </a:extLst>
          </p:cNvPr>
          <p:cNvCxnSpPr>
            <a:cxnSpLocks/>
          </p:cNvCxnSpPr>
          <p:nvPr/>
        </p:nvCxnSpPr>
        <p:spPr>
          <a:xfrm flipV="1">
            <a:off x="67945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2A87B-5133-45D7-9F4D-F089AB1F6C3D}"/>
              </a:ext>
            </a:extLst>
          </p:cNvPr>
          <p:cNvSpPr txBox="1"/>
          <p:nvPr/>
        </p:nvSpPr>
        <p:spPr>
          <a:xfrm>
            <a:off x="463550" y="4488160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EAB281FB-4BA2-4F74-9753-7921B22F1F3D}"/>
              </a:ext>
            </a:extLst>
          </p:cNvPr>
          <p:cNvSpPr/>
          <p:nvPr/>
        </p:nvSpPr>
        <p:spPr>
          <a:xfrm>
            <a:off x="622302" y="43434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73DDCDF-D423-4359-8332-04D9E2BA2C1E}"/>
              </a:ext>
            </a:extLst>
          </p:cNvPr>
          <p:cNvSpPr/>
          <p:nvPr/>
        </p:nvSpPr>
        <p:spPr>
          <a:xfrm>
            <a:off x="177800" y="2171700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180F0-A7DD-49FF-8DA1-558844D16DA2}"/>
              </a:ext>
            </a:extLst>
          </p:cNvPr>
          <p:cNvSpPr txBox="1"/>
          <p:nvPr/>
        </p:nvSpPr>
        <p:spPr>
          <a:xfrm>
            <a:off x="704850" y="202109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933EA2B3-E474-4E0B-84E3-E4F513A69E77}"/>
              </a:ext>
            </a:extLst>
          </p:cNvPr>
          <p:cNvSpPr/>
          <p:nvPr/>
        </p:nvSpPr>
        <p:spPr>
          <a:xfrm rot="16200000">
            <a:off x="599208" y="20856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DF353C-58C0-48BF-9944-C747B459276E}"/>
              </a:ext>
            </a:extLst>
          </p:cNvPr>
          <p:cNvCxnSpPr>
            <a:cxnSpLocks/>
          </p:cNvCxnSpPr>
          <p:nvPr/>
        </p:nvCxnSpPr>
        <p:spPr>
          <a:xfrm>
            <a:off x="977900" y="3263900"/>
            <a:ext cx="2413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55F36B4-C16C-4EFC-B0AB-6CD8D72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0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8671AEB-2BE6-4040-94BA-3DBDD95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3400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E0C0F2-541D-4C72-9CFF-C8EE526D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616200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AF4715B-F8C5-484D-9644-132516E0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954" y="3088514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CE134F-380A-4F7D-902C-3352C0880506}"/>
              </a:ext>
            </a:extLst>
          </p:cNvPr>
          <p:cNvCxnSpPr>
            <a:cxnSpLocks/>
          </p:cNvCxnSpPr>
          <p:nvPr/>
        </p:nvCxnSpPr>
        <p:spPr>
          <a:xfrm>
            <a:off x="2133600" y="3225800"/>
            <a:ext cx="215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57E440-0E24-4842-8307-AA46341CE269}"/>
              </a:ext>
            </a:extLst>
          </p:cNvPr>
          <p:cNvSpPr/>
          <p:nvPr/>
        </p:nvSpPr>
        <p:spPr>
          <a:xfrm>
            <a:off x="1079500" y="3270249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F3B945-3F47-4F75-AF6F-78790341986D}"/>
              </a:ext>
            </a:extLst>
          </p:cNvPr>
          <p:cNvSpPr/>
          <p:nvPr/>
        </p:nvSpPr>
        <p:spPr>
          <a:xfrm>
            <a:off x="2336800" y="31750"/>
            <a:ext cx="139700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3AA2774-ECCB-4CED-9081-22C32B677022}"/>
              </a:ext>
            </a:extLst>
          </p:cNvPr>
          <p:cNvSpPr/>
          <p:nvPr/>
        </p:nvSpPr>
        <p:spPr>
          <a:xfrm rot="10800000">
            <a:off x="2336800" y="38100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C7EEA2D-E5CB-42E4-A66A-177F92440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075" y="6348244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左右顶角 30">
            <a:extLst>
              <a:ext uri="{FF2B5EF4-FFF2-40B4-BE49-F238E27FC236}">
                <a16:creationId xmlns:a16="http://schemas.microsoft.com/office/drawing/2014/main" id="{00E62571-57F1-491C-B884-EB2465A61444}"/>
              </a:ext>
            </a:extLst>
          </p:cNvPr>
          <p:cNvSpPr/>
          <p:nvPr/>
        </p:nvSpPr>
        <p:spPr>
          <a:xfrm rot="16200000">
            <a:off x="2764559" y="64951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77BED1-1572-4927-B215-9352C2BFCF82}"/>
              </a:ext>
            </a:extLst>
          </p:cNvPr>
          <p:cNvSpPr txBox="1"/>
          <p:nvPr/>
        </p:nvSpPr>
        <p:spPr>
          <a:xfrm>
            <a:off x="2864419" y="6422468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B150E80-D334-4D24-B8AD-3BF49BBC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1600918" y="6280153"/>
            <a:ext cx="533400" cy="561631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22AA6F1-0D64-43DC-98F0-EBAD565BC8FB}"/>
              </a:ext>
            </a:extLst>
          </p:cNvPr>
          <p:cNvCxnSpPr>
            <a:cxnSpLocks/>
          </p:cNvCxnSpPr>
          <p:nvPr/>
        </p:nvCxnSpPr>
        <p:spPr>
          <a:xfrm rot="5400000">
            <a:off x="2126684" y="6327040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E7BD23E-05D0-4EEE-A4AC-AD499003FB72}"/>
              </a:ext>
            </a:extLst>
          </p:cNvPr>
          <p:cNvSpPr txBox="1"/>
          <p:nvPr/>
        </p:nvSpPr>
        <p:spPr>
          <a:xfrm>
            <a:off x="624303" y="6327795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2E45-BFAD-4DCC-B743-B5F5B1007829}"/>
              </a:ext>
            </a:extLst>
          </p:cNvPr>
          <p:cNvSpPr txBox="1"/>
          <p:nvPr/>
        </p:nvSpPr>
        <p:spPr>
          <a:xfrm>
            <a:off x="288338" y="6534692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3F155C-1F35-4DF3-81FE-12CC3DC93524}"/>
              </a:ext>
            </a:extLst>
          </p:cNvPr>
          <p:cNvGrpSpPr/>
          <p:nvPr/>
        </p:nvGrpSpPr>
        <p:grpSpPr>
          <a:xfrm rot="5400000">
            <a:off x="1305797" y="6155949"/>
            <a:ext cx="114295" cy="626910"/>
            <a:chOff x="708029" y="5335578"/>
            <a:chExt cx="114295" cy="62691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E48FD2-0CC9-49EC-A04A-31F24072D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剪去左右顶角 43">
              <a:extLst>
                <a:ext uri="{FF2B5EF4-FFF2-40B4-BE49-F238E27FC236}">
                  <a16:creationId xmlns:a16="http://schemas.microsoft.com/office/drawing/2014/main" id="{258E02EB-96F6-48AC-B906-2CC9740B03ED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231C6-5523-40B8-9808-3EE58A86C72F}"/>
              </a:ext>
            </a:extLst>
          </p:cNvPr>
          <p:cNvGrpSpPr/>
          <p:nvPr/>
        </p:nvGrpSpPr>
        <p:grpSpPr>
          <a:xfrm rot="5400000">
            <a:off x="1305797" y="6359737"/>
            <a:ext cx="114295" cy="626910"/>
            <a:chOff x="708029" y="5335578"/>
            <a:chExt cx="114295" cy="62691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BFB96FC-865D-4108-A353-7B69C9AA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剪去左右顶角 47">
              <a:extLst>
                <a:ext uri="{FF2B5EF4-FFF2-40B4-BE49-F238E27FC236}">
                  <a16:creationId xmlns:a16="http://schemas.microsoft.com/office/drawing/2014/main" id="{0896908D-D28E-4589-8B62-04D35312E87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FC062EA-6D35-485D-BBC1-1A8E249BE3BE}"/>
              </a:ext>
            </a:extLst>
          </p:cNvPr>
          <p:cNvCxnSpPr>
            <a:cxnSpLocks/>
          </p:cNvCxnSpPr>
          <p:nvPr/>
        </p:nvCxnSpPr>
        <p:spPr>
          <a:xfrm>
            <a:off x="2476499" y="5943596"/>
            <a:ext cx="3790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6127C1-9874-48C1-8D2B-86F252FC0EBD}"/>
              </a:ext>
            </a:extLst>
          </p:cNvPr>
          <p:cNvSpPr txBox="1"/>
          <p:nvPr/>
        </p:nvSpPr>
        <p:spPr>
          <a:xfrm>
            <a:off x="2476498" y="5716134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A43F3C-DAA6-461D-A00E-DF826C1DFAA1}"/>
              </a:ext>
            </a:extLst>
          </p:cNvPr>
          <p:cNvSpPr txBox="1"/>
          <p:nvPr/>
        </p:nvSpPr>
        <p:spPr>
          <a:xfrm>
            <a:off x="2438400" y="518217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83276B-CAE8-4273-9F57-A7EE5F01D318}"/>
              </a:ext>
            </a:extLst>
          </p:cNvPr>
          <p:cNvCxnSpPr>
            <a:cxnSpLocks/>
          </p:cNvCxnSpPr>
          <p:nvPr/>
        </p:nvCxnSpPr>
        <p:spPr>
          <a:xfrm>
            <a:off x="2476499" y="5466021"/>
            <a:ext cx="78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F68FF859-5881-447B-BE41-BDF773895D93}"/>
              </a:ext>
            </a:extLst>
          </p:cNvPr>
          <p:cNvSpPr/>
          <p:nvPr/>
        </p:nvSpPr>
        <p:spPr>
          <a:xfrm>
            <a:off x="3229633" y="5345439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49A2AB-8C97-4CCF-B1B1-8595BB8C3E3B}"/>
              </a:ext>
            </a:extLst>
          </p:cNvPr>
          <p:cNvCxnSpPr>
            <a:cxnSpLocks/>
          </p:cNvCxnSpPr>
          <p:nvPr/>
        </p:nvCxnSpPr>
        <p:spPr>
          <a:xfrm>
            <a:off x="4181474" y="5548571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53B12C1F-E0B7-4A1F-83D5-7B25D301087B}"/>
              </a:ext>
            </a:extLst>
          </p:cNvPr>
          <p:cNvSpPr/>
          <p:nvPr/>
        </p:nvSpPr>
        <p:spPr>
          <a:xfrm rot="5400000">
            <a:off x="4689908" y="546371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B8C88D-E905-4F43-82AD-3131A49BC629}"/>
              </a:ext>
            </a:extLst>
          </p:cNvPr>
          <p:cNvSpPr txBox="1"/>
          <p:nvPr/>
        </p:nvSpPr>
        <p:spPr>
          <a:xfrm>
            <a:off x="4771233" y="5417461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27DC77C-7B9A-47F2-B05F-475CB940D341}"/>
              </a:ext>
            </a:extLst>
          </p:cNvPr>
          <p:cNvSpPr/>
          <p:nvPr/>
        </p:nvSpPr>
        <p:spPr>
          <a:xfrm>
            <a:off x="2895600" y="5660251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1487B15-7A6E-4EB6-88F5-1818577723E3}"/>
              </a:ext>
            </a:extLst>
          </p:cNvPr>
          <p:cNvCxnSpPr>
            <a:cxnSpLocks/>
          </p:cNvCxnSpPr>
          <p:nvPr/>
        </p:nvCxnSpPr>
        <p:spPr>
          <a:xfrm>
            <a:off x="2476499" y="4696151"/>
            <a:ext cx="78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9C72F9B-E5F9-4DFE-BB3A-29DDAC310CAA}"/>
              </a:ext>
            </a:extLst>
          </p:cNvPr>
          <p:cNvSpPr txBox="1"/>
          <p:nvPr/>
        </p:nvSpPr>
        <p:spPr>
          <a:xfrm>
            <a:off x="2449303" y="440143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65B6173-33C4-49E4-831B-130BC749E197}"/>
              </a:ext>
            </a:extLst>
          </p:cNvPr>
          <p:cNvSpPr/>
          <p:nvPr/>
        </p:nvSpPr>
        <p:spPr>
          <a:xfrm flipV="1">
            <a:off x="2906562" y="4695382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CD5667-2911-40F8-9AF5-2A53342AEEEA}"/>
              </a:ext>
            </a:extLst>
          </p:cNvPr>
          <p:cNvSpPr/>
          <p:nvPr/>
        </p:nvSpPr>
        <p:spPr>
          <a:xfrm>
            <a:off x="3245899" y="4544273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4E569F5-EB0F-4B66-B87C-E4CFF85E64D4}"/>
              </a:ext>
            </a:extLst>
          </p:cNvPr>
          <p:cNvSpPr/>
          <p:nvPr/>
        </p:nvSpPr>
        <p:spPr>
          <a:xfrm>
            <a:off x="3245899" y="495177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6DBD4354-72AC-48FA-A6E0-FB2538F5F36B}"/>
              </a:ext>
            </a:extLst>
          </p:cNvPr>
          <p:cNvSpPr/>
          <p:nvPr/>
        </p:nvSpPr>
        <p:spPr>
          <a:xfrm rot="5400000">
            <a:off x="3826952" y="4794308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8A00C5-0959-4DA7-B257-B784711F6C6B}"/>
              </a:ext>
            </a:extLst>
          </p:cNvPr>
          <p:cNvCxnSpPr>
            <a:cxnSpLocks/>
          </p:cNvCxnSpPr>
          <p:nvPr/>
        </p:nvCxnSpPr>
        <p:spPr>
          <a:xfrm>
            <a:off x="3915166" y="4702635"/>
            <a:ext cx="192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F9D501-DA6F-40D3-A2AA-0C70A31652AD}"/>
              </a:ext>
            </a:extLst>
          </p:cNvPr>
          <p:cNvCxnSpPr>
            <a:cxnSpLocks/>
          </p:cNvCxnSpPr>
          <p:nvPr/>
        </p:nvCxnSpPr>
        <p:spPr>
          <a:xfrm>
            <a:off x="3915166" y="5107764"/>
            <a:ext cx="192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DBE5FFD-4CA9-4855-A1C9-5631DD530244}"/>
              </a:ext>
            </a:extLst>
          </p:cNvPr>
          <p:cNvSpPr txBox="1"/>
          <p:nvPr/>
        </p:nvSpPr>
        <p:spPr>
          <a:xfrm>
            <a:off x="4056635" y="456413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06C73C-F2BD-47E7-B76E-CDCFBBA5F34F}"/>
              </a:ext>
            </a:extLst>
          </p:cNvPr>
          <p:cNvSpPr txBox="1"/>
          <p:nvPr/>
        </p:nvSpPr>
        <p:spPr>
          <a:xfrm>
            <a:off x="4056635" y="495041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74003D-9B38-4E41-9A7B-901EC5860199}"/>
              </a:ext>
            </a:extLst>
          </p:cNvPr>
          <p:cNvCxnSpPr>
            <a:cxnSpLocks/>
          </p:cNvCxnSpPr>
          <p:nvPr/>
        </p:nvCxnSpPr>
        <p:spPr>
          <a:xfrm>
            <a:off x="4301134" y="4890799"/>
            <a:ext cx="19663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C3BD855-527D-4142-873E-F65C97A9000A}"/>
              </a:ext>
            </a:extLst>
          </p:cNvPr>
          <p:cNvSpPr txBox="1"/>
          <p:nvPr/>
        </p:nvSpPr>
        <p:spPr>
          <a:xfrm>
            <a:off x="4850267" y="466159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DC0FE86-F2C2-42E5-89DB-0163A01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3" y="2327046"/>
            <a:ext cx="1966316" cy="18864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029D3AB2-D3B0-4637-91E9-1DBCABC8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016" y="2356519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060B0EC2-36AD-44A2-8B17-624CEA0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23" y="2940396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333F1BA7-E2F8-4C55-A7A2-4C90C881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646" y="3270416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BCF2D285-9346-4500-A635-6136C6A7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492" y="3705132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640BFB94-5B14-4EAF-8B1D-FDED2162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41844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085C3E24-A656-4B13-BC0D-4FE0A216F0AA}"/>
              </a:ext>
            </a:extLst>
          </p:cNvPr>
          <p:cNvSpPr/>
          <p:nvPr/>
        </p:nvSpPr>
        <p:spPr>
          <a:xfrm rot="16200000" flipH="1">
            <a:off x="4693628" y="407635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8DE03FC4-A891-446B-AAEF-B6DB23A2AA21}"/>
              </a:ext>
            </a:extLst>
          </p:cNvPr>
          <p:cNvSpPr/>
          <p:nvPr/>
        </p:nvSpPr>
        <p:spPr>
          <a:xfrm rot="16200000" flipH="1">
            <a:off x="4693628" y="380847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3491603D-8DEA-4D7B-A9FB-EFEE1E3C6A83}"/>
              </a:ext>
            </a:extLst>
          </p:cNvPr>
          <p:cNvSpPr/>
          <p:nvPr/>
        </p:nvSpPr>
        <p:spPr>
          <a:xfrm rot="16200000" flipH="1">
            <a:off x="4692139" y="352711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17">
            <a:extLst>
              <a:ext uri="{FF2B5EF4-FFF2-40B4-BE49-F238E27FC236}">
                <a16:creationId xmlns:a16="http://schemas.microsoft.com/office/drawing/2014/main" id="{B98999C9-3F9E-4915-9C0E-8151CE26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271" y="3971762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32</Words>
  <Application>Microsoft Office PowerPoint</Application>
  <PresentationFormat>全屏显示(4:3)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22</cp:revision>
  <dcterms:created xsi:type="dcterms:W3CDTF">2019-09-07T02:36:32Z</dcterms:created>
  <dcterms:modified xsi:type="dcterms:W3CDTF">2019-09-07T03:21:47Z</dcterms:modified>
</cp:coreProperties>
</file>