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1231-D272-44BB-9B81-29B57320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867"/>
            <a:ext cx="4188049" cy="858367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DFKai-SB" panose="03000509000000000000" pitchFamily="65" charset="-120"/>
                <a:ea typeface="DFKai-SB" panose="03000509000000000000" pitchFamily="65" charset="-120"/>
              </a:rPr>
              <a:t>如何閱讀本圖</a:t>
            </a:r>
            <a:endParaRPr lang="zh-CN" altLang="en-US" sz="32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7372-1F09-4710-9ECB-BEAFEA73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2570"/>
            <a:ext cx="7886700" cy="61262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線：線的粗細反映信號位寬，線的顏色本身沒有特殊含義，但相同顏色的線上載相同的訊號。故當圖上不可避免需產生交叉時，我用不同顏色的線區分不同信號。為免與相鄰線產生混淆，線上所載訊號的名稱一律記於水平線上方或鉛直線右側，如下圖所示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Input/ Output 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：形如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當引入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出流水線中其他階段訊號時，或引入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出信號供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Hazard and Jump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Forward and Stall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使用時繪之。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同一階段流水線的訊號引用不作此記號。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不同底色的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代表不同意義：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由於需使用到系統時鐘信號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(CLK)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之裝置甚多，本圖中不一一標明，凡在時鐘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上升沿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才寫入新值的時序邏輯電路埠，均加入     標誌以資識別。</a:t>
            </a: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A12CDE-164F-4602-99EE-4D4159804DED}"/>
              </a:ext>
            </a:extLst>
          </p:cNvPr>
          <p:cNvGrpSpPr/>
          <p:nvPr/>
        </p:nvGrpSpPr>
        <p:grpSpPr>
          <a:xfrm>
            <a:off x="4486640" y="2855703"/>
            <a:ext cx="992472" cy="285210"/>
            <a:chOff x="4486640" y="2855703"/>
            <a:chExt cx="992472" cy="285210"/>
          </a:xfrm>
        </p:grpSpPr>
        <p:sp>
          <p:nvSpPr>
            <p:cNvPr id="4" name="矩形: 剪去左右顶角 3">
              <a:extLst>
                <a:ext uri="{FF2B5EF4-FFF2-40B4-BE49-F238E27FC236}">
                  <a16:creationId xmlns:a16="http://schemas.microsoft.com/office/drawing/2014/main" id="{34E65563-17C8-4B8A-B01C-21D55EB0AEB3}"/>
                </a:ext>
              </a:extLst>
            </p:cNvPr>
            <p:cNvSpPr/>
            <p:nvPr/>
          </p:nvSpPr>
          <p:spPr>
            <a:xfrm rot="5400000">
              <a:off x="4549260" y="2793083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左右顶角 4">
              <a:extLst>
                <a:ext uri="{FF2B5EF4-FFF2-40B4-BE49-F238E27FC236}">
                  <a16:creationId xmlns:a16="http://schemas.microsoft.com/office/drawing/2014/main" id="{85BD78D8-AE9B-4B59-9883-3E5E7D963E1D}"/>
                </a:ext>
              </a:extLst>
            </p:cNvPr>
            <p:cNvSpPr/>
            <p:nvPr/>
          </p:nvSpPr>
          <p:spPr>
            <a:xfrm rot="5400000" flipH="1">
              <a:off x="5150234" y="2812035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AB842-FE04-44ED-8870-70C1F2460521}"/>
              </a:ext>
            </a:extLst>
          </p:cNvPr>
          <p:cNvCxnSpPr>
            <a:cxnSpLocks/>
          </p:cNvCxnSpPr>
          <p:nvPr/>
        </p:nvCxnSpPr>
        <p:spPr>
          <a:xfrm flipV="1">
            <a:off x="6515526" y="2654422"/>
            <a:ext cx="10894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6A523F8-AD68-4322-8647-4A8C1D8D3EAF}"/>
              </a:ext>
            </a:extLst>
          </p:cNvPr>
          <p:cNvSpPr txBox="1"/>
          <p:nvPr/>
        </p:nvSpPr>
        <p:spPr>
          <a:xfrm>
            <a:off x="6669609" y="2410895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F22B81-DFA3-4AB4-9F40-8DF7F2E758F5}"/>
              </a:ext>
            </a:extLst>
          </p:cNvPr>
          <p:cNvCxnSpPr>
            <a:cxnSpLocks/>
          </p:cNvCxnSpPr>
          <p:nvPr/>
        </p:nvCxnSpPr>
        <p:spPr>
          <a:xfrm>
            <a:off x="7956901" y="2195782"/>
            <a:ext cx="0" cy="880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47C8AD5-69E4-4E3A-9439-4098DA655795}"/>
              </a:ext>
            </a:extLst>
          </p:cNvPr>
          <p:cNvSpPr/>
          <p:nvPr/>
        </p:nvSpPr>
        <p:spPr>
          <a:xfrm rot="5400000">
            <a:off x="7739765" y="2468293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567B06-0E8D-4316-93AF-91CE9220931C}"/>
              </a:ext>
            </a:extLst>
          </p:cNvPr>
          <p:cNvGrpSpPr/>
          <p:nvPr/>
        </p:nvGrpSpPr>
        <p:grpSpPr>
          <a:xfrm>
            <a:off x="1362137" y="4411015"/>
            <a:ext cx="4793964" cy="1415062"/>
            <a:chOff x="1373761" y="4929166"/>
            <a:chExt cx="4902440" cy="1475151"/>
          </a:xfrm>
        </p:grpSpPr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EC682FA2-2FB0-4CDF-9AE6-ACF0C0A4A5BE}"/>
                </a:ext>
              </a:extLst>
            </p:cNvPr>
            <p:cNvSpPr/>
            <p:nvPr/>
          </p:nvSpPr>
          <p:spPr>
            <a:xfrm rot="5400000">
              <a:off x="1454205" y="4922055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14155B-7989-4605-98C0-559D1A2B979E}"/>
                </a:ext>
              </a:extLst>
            </p:cNvPr>
            <p:cNvSpPr/>
            <p:nvPr/>
          </p:nvSpPr>
          <p:spPr>
            <a:xfrm>
              <a:off x="1775138" y="4929166"/>
              <a:ext cx="45010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其中一端接入自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接出至流水線的其他階段</a:t>
              </a:r>
              <a:endParaRPr lang="zh-CN" altLang="en-US" dirty="0"/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6118BCE0-CCAE-44DC-A745-B4E01B9C1D37}"/>
                </a:ext>
              </a:extLst>
            </p:cNvPr>
            <p:cNvSpPr/>
            <p:nvPr/>
          </p:nvSpPr>
          <p:spPr>
            <a:xfrm rot="5400000" flipH="1">
              <a:off x="1428437" y="5243822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C3DD99-724A-4581-98F0-D86A28B8B070}"/>
                </a:ext>
              </a:extLst>
            </p:cNvPr>
            <p:cNvSpPr/>
            <p:nvPr/>
          </p:nvSpPr>
          <p:spPr>
            <a:xfrm>
              <a:off x="1775139" y="5298498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Forward &amp; Stall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7" name="矩形: 剪去左右顶角 16">
              <a:extLst>
                <a:ext uri="{FF2B5EF4-FFF2-40B4-BE49-F238E27FC236}">
                  <a16:creationId xmlns:a16="http://schemas.microsoft.com/office/drawing/2014/main" id="{016AF9AC-CAB3-44A3-9CAD-47D922E3255D}"/>
                </a:ext>
              </a:extLst>
            </p:cNvPr>
            <p:cNvSpPr/>
            <p:nvPr/>
          </p:nvSpPr>
          <p:spPr>
            <a:xfrm rot="5400000" flipH="1">
              <a:off x="1428437" y="5613154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2212AE-6398-4902-B617-15E2638660B7}"/>
                </a:ext>
              </a:extLst>
            </p:cNvPr>
            <p:cNvSpPr/>
            <p:nvPr/>
          </p:nvSpPr>
          <p:spPr>
            <a:xfrm>
              <a:off x="1775139" y="5670829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Hazard &amp; Jump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9" name="矩形: 剪去左右顶角 18">
              <a:extLst>
                <a:ext uri="{FF2B5EF4-FFF2-40B4-BE49-F238E27FC236}">
                  <a16:creationId xmlns:a16="http://schemas.microsoft.com/office/drawing/2014/main" id="{7159A577-E27F-4504-A0B4-F15C1B39EA4E}"/>
                </a:ext>
              </a:extLst>
            </p:cNvPr>
            <p:cNvSpPr/>
            <p:nvPr/>
          </p:nvSpPr>
          <p:spPr>
            <a:xfrm rot="5400000">
              <a:off x="1428436" y="6008145"/>
              <a:ext cx="27420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3D5403-2DDA-4CAD-8284-33A251C15CF0}"/>
                </a:ext>
              </a:extLst>
            </p:cNvPr>
            <p:cNvSpPr/>
            <p:nvPr/>
          </p:nvSpPr>
          <p:spPr>
            <a:xfrm>
              <a:off x="1775139" y="6034985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CPU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外設相連</a:t>
              </a:r>
              <a:endParaRPr lang="zh-CN" altLang="en-US" dirty="0"/>
            </a:p>
          </p:txBody>
        </p: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0881180-46EF-4CB0-8EE7-4D8548AAFB5F}"/>
              </a:ext>
            </a:extLst>
          </p:cNvPr>
          <p:cNvSpPr/>
          <p:nvPr/>
        </p:nvSpPr>
        <p:spPr>
          <a:xfrm rot="5400000">
            <a:off x="3367570" y="6443177"/>
            <a:ext cx="353011" cy="268169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4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5" y="108488"/>
            <a:ext cx="22203556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>
            <a:extLst>
              <a:ext uri="{FF2B5EF4-FFF2-40B4-BE49-F238E27FC236}">
                <a16:creationId xmlns:a16="http://schemas.microsoft.com/office/drawing/2014/main" id="{A8AFE537-3EDE-483D-8E4C-7A16DD31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13"/>
            <a:ext cx="9144000" cy="57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269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DFKai-SB</vt:lpstr>
      <vt:lpstr>新細明體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如何閱讀本圖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336</cp:revision>
  <dcterms:created xsi:type="dcterms:W3CDTF">2019-09-07T02:36:32Z</dcterms:created>
  <dcterms:modified xsi:type="dcterms:W3CDTF">2019-09-08T04:13:19Z</dcterms:modified>
</cp:coreProperties>
</file>