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F3B945-3F47-4F75-AF6F-78790341986D}"/>
              </a:ext>
            </a:extLst>
          </p:cNvPr>
          <p:cNvSpPr/>
          <p:nvPr/>
        </p:nvSpPr>
        <p:spPr>
          <a:xfrm>
            <a:off x="2336800" y="31750"/>
            <a:ext cx="139700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3AA2774-ECCB-4CED-9081-22C32B677022}"/>
              </a:ext>
            </a:extLst>
          </p:cNvPr>
          <p:cNvSpPr/>
          <p:nvPr/>
        </p:nvSpPr>
        <p:spPr>
          <a:xfrm rot="10800000">
            <a:off x="2336800" y="3810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 flipV="1">
            <a:off x="2476499" y="5937250"/>
            <a:ext cx="6121401" cy="6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>
            <a:off x="4301134" y="4890799"/>
            <a:ext cx="4296766" cy="2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4850267" y="466159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1575" y="1505338"/>
            <a:ext cx="1080800" cy="3259821"/>
            <a:chOff x="5706410" y="1522593"/>
            <a:chExt cx="1080800" cy="3259821"/>
          </a:xfrm>
        </p:grpSpPr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78199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6410" y="1522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stCxn id="110" idx="3"/>
              <a:endCxn id="108" idx="1"/>
            </p:cNvCxnSpPr>
            <p:nvPr/>
          </p:nvCxnSpPr>
          <p:spPr>
            <a:xfrm>
              <a:off x="6149898" y="1951707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>
            <a:off x="6687975" y="1371774"/>
            <a:ext cx="469900" cy="1232717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1921014"/>
            <a:ext cx="748400" cy="2344679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7258210" y="174146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715250" y="1920671"/>
            <a:ext cx="0" cy="192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449075" y="2072362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566105" y="1371774"/>
            <a:ext cx="0" cy="369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6881307" y="945616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116E708-72F4-43C4-9B04-471FB40FC9F9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723900"/>
            <a:ext cx="917" cy="216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: 剪去左右顶角 195">
            <a:extLst>
              <a:ext uri="{FF2B5EF4-FFF2-40B4-BE49-F238E27FC236}">
                <a16:creationId xmlns:a16="http://schemas.microsoft.com/office/drawing/2014/main" id="{6EC973EA-B965-4191-8673-1E3E839B8F26}"/>
              </a:ext>
            </a:extLst>
          </p:cNvPr>
          <p:cNvSpPr/>
          <p:nvPr/>
        </p:nvSpPr>
        <p:spPr>
          <a:xfrm>
            <a:off x="7297069" y="66218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7353300" y="63273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>
            <a:off x="6687975" y="2604562"/>
            <a:ext cx="1909925" cy="20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>
            <a:off x="6678504" y="4263053"/>
            <a:ext cx="1919396" cy="26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48459" y="1644650"/>
            <a:ext cx="296313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23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53</Words>
  <Application>Microsoft Office PowerPoint</Application>
  <PresentationFormat>全屏显示(4:3)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60</cp:revision>
  <dcterms:created xsi:type="dcterms:W3CDTF">2019-09-07T02:36:32Z</dcterms:created>
  <dcterms:modified xsi:type="dcterms:W3CDTF">2019-09-07T04:00:01Z</dcterms:modified>
</cp:coreProperties>
</file>