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4" d="100"/>
          <a:sy n="94" d="100"/>
        </p:scale>
        <p:origin x="313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7790098" y="462665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419B1FF-8D94-4AD2-81D1-089966EDA2D1}"/>
              </a:ext>
            </a:extLst>
          </p:cNvPr>
          <p:cNvCxnSpPr>
            <a:cxnSpLocks/>
          </p:cNvCxnSpPr>
          <p:nvPr/>
        </p:nvCxnSpPr>
        <p:spPr>
          <a:xfrm>
            <a:off x="4272476" y="421246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2F4E53F-F11C-4262-AA5B-38FE82DFF2A2}"/>
              </a:ext>
            </a:extLst>
          </p:cNvPr>
          <p:cNvCxnSpPr>
            <a:cxnSpLocks/>
          </p:cNvCxnSpPr>
          <p:nvPr/>
        </p:nvCxnSpPr>
        <p:spPr>
          <a:xfrm flipH="1">
            <a:off x="2729580" y="791423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8A3E8CA4-E6C3-40C7-94FE-3AB33519CC13}"/>
              </a:ext>
            </a:extLst>
          </p:cNvPr>
          <p:cNvCxnSpPr>
            <a:cxnSpLocks/>
          </p:cNvCxnSpPr>
          <p:nvPr/>
        </p:nvCxnSpPr>
        <p:spPr>
          <a:xfrm flipH="1">
            <a:off x="2523596" y="807830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BD2DA596-2F0C-425A-A2A3-C2D58CA1AD23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3129280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梯形 248">
            <a:extLst>
              <a:ext uri="{FF2B5EF4-FFF2-40B4-BE49-F238E27FC236}">
                <a16:creationId xmlns:a16="http://schemas.microsoft.com/office/drawing/2014/main" id="{B564A4DB-4E1F-4910-A56F-4F9BBB8F11F7}"/>
              </a:ext>
            </a:extLst>
          </p:cNvPr>
          <p:cNvSpPr/>
          <p:nvPr/>
        </p:nvSpPr>
        <p:spPr>
          <a:xfrm rot="5400000">
            <a:off x="2166086" y="4583688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786A797D-0BAB-4C5E-B854-35BB43078DD3}"/>
              </a:ext>
            </a:extLst>
          </p:cNvPr>
          <p:cNvSpPr/>
          <p:nvPr/>
        </p:nvSpPr>
        <p:spPr>
          <a:xfrm>
            <a:off x="1443400" y="312789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0813AB2D-FB68-4906-B467-DAF662CAAC1F}"/>
              </a:ext>
            </a:extLst>
          </p:cNvPr>
          <p:cNvSpPr/>
          <p:nvPr/>
        </p:nvSpPr>
        <p:spPr>
          <a:xfrm>
            <a:off x="1547141" y="2865194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0C54D1-7219-4AC5-AD6F-8ABBD3A057E7}"/>
              </a:ext>
            </a:extLst>
          </p:cNvPr>
          <p:cNvSpPr txBox="1"/>
          <p:nvPr/>
        </p:nvSpPr>
        <p:spPr>
          <a:xfrm>
            <a:off x="376583" y="407107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-9013613" y="113030"/>
            <a:ext cx="9318463" cy="6810034"/>
            <a:chOff x="177800" y="31750"/>
            <a:chExt cx="9318463" cy="6810034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7518920" y="460054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5944736-91D1-497F-B32E-FE4B9FE0FA89}"/>
              </a:ext>
            </a:extLst>
          </p:cNvPr>
          <p:cNvGrpSpPr/>
          <p:nvPr/>
        </p:nvGrpSpPr>
        <p:grpSpPr>
          <a:xfrm>
            <a:off x="1500134" y="1996955"/>
            <a:ext cx="1078697" cy="1330513"/>
            <a:chOff x="906084" y="2002933"/>
            <a:chExt cx="1078697" cy="1330513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926AA6C6-8FA2-4F3E-A612-E78545F8814B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梯形 200">
              <a:extLst>
                <a:ext uri="{FF2B5EF4-FFF2-40B4-BE49-F238E27FC236}">
                  <a16:creationId xmlns:a16="http://schemas.microsoft.com/office/drawing/2014/main" id="{6235C32D-A1A7-40E1-94FE-F82B224A2960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矩形: 剪去左右顶角 201">
              <a:extLst>
                <a:ext uri="{FF2B5EF4-FFF2-40B4-BE49-F238E27FC236}">
                  <a16:creationId xmlns:a16="http://schemas.microsoft.com/office/drawing/2014/main" id="{F540A4E0-2A34-4B09-8616-1E23AC461232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313C587-8783-4A68-839D-DF32074D6A1F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32DC1D7-D698-4EB5-BC91-C67E7B8C4740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BC7AF-10AC-40B7-B691-98D4892C8927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D4BAD45-D517-4E9B-9035-D411CD3ACAD2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6CD5A30-265D-4F92-9C3F-FD689D0286E5}"/>
              </a:ext>
            </a:extLst>
          </p:cNvPr>
          <p:cNvGrpSpPr/>
          <p:nvPr/>
        </p:nvGrpSpPr>
        <p:grpSpPr>
          <a:xfrm>
            <a:off x="1501304" y="3523739"/>
            <a:ext cx="888816" cy="1394069"/>
            <a:chOff x="902345" y="3497386"/>
            <a:chExt cx="888816" cy="1467501"/>
          </a:xfrm>
        </p:grpSpPr>
        <p:sp>
          <p:nvSpPr>
            <p:cNvPr id="204" name="梯形 203">
              <a:extLst>
                <a:ext uri="{FF2B5EF4-FFF2-40B4-BE49-F238E27FC236}">
                  <a16:creationId xmlns:a16="http://schemas.microsoft.com/office/drawing/2014/main" id="{B1E2C1D4-2AEA-4C8F-9302-B8D48050A05B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: 剪去左右顶角 204">
              <a:extLst>
                <a:ext uri="{FF2B5EF4-FFF2-40B4-BE49-F238E27FC236}">
                  <a16:creationId xmlns:a16="http://schemas.microsoft.com/office/drawing/2014/main" id="{B0964F90-43B0-4BDE-A8A3-44C697986BEE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EB103B4-7303-48D7-8DF8-B84D3BB24AD6}"/>
                </a:ext>
              </a:extLst>
            </p:cNvPr>
            <p:cNvCxnSpPr>
              <a:cxnSpLocks/>
              <a:stCxn id="205" idx="3"/>
              <a:endCxn id="20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DEBC7AC-6A06-4910-9102-CA72762B8A36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A4D838E-D307-49DE-8A95-47878E00C42E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69F8A2-E71C-4B02-AF3E-E611E05167E9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017EFDF-F824-4234-BF68-CA0ABAAA5249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547368-0D86-479A-951C-60EAC5188C16}"/>
              </a:ext>
            </a:extLst>
          </p:cNvPr>
          <p:cNvSpPr txBox="1"/>
          <p:nvPr/>
        </p:nvSpPr>
        <p:spPr>
          <a:xfrm>
            <a:off x="246013" y="144247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2CC11FD-5548-49A8-9AFF-256D26660813}"/>
              </a:ext>
            </a:extLst>
          </p:cNvPr>
          <p:cNvCxnSpPr>
            <a:cxnSpLocks/>
          </p:cNvCxnSpPr>
          <p:nvPr/>
        </p:nvCxnSpPr>
        <p:spPr>
          <a:xfrm>
            <a:off x="236984" y="422868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BB861C4-7BBB-42B2-AE46-43162CDC888B}"/>
              </a:ext>
            </a:extLst>
          </p:cNvPr>
          <p:cNvCxnSpPr>
            <a:cxnSpLocks/>
          </p:cNvCxnSpPr>
          <p:nvPr/>
        </p:nvCxnSpPr>
        <p:spPr>
          <a:xfrm flipV="1">
            <a:off x="239423" y="1360924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9E09DD4-3952-463C-8BBE-525FCB462493}"/>
              </a:ext>
            </a:extLst>
          </p:cNvPr>
          <p:cNvSpPr txBox="1"/>
          <p:nvPr/>
        </p:nvSpPr>
        <p:spPr>
          <a:xfrm>
            <a:off x="263690" y="107454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6635AF-D631-491D-BAF4-B74E90685215}"/>
              </a:ext>
            </a:extLst>
          </p:cNvPr>
          <p:cNvCxnSpPr>
            <a:cxnSpLocks/>
          </p:cNvCxnSpPr>
          <p:nvPr/>
        </p:nvCxnSpPr>
        <p:spPr>
          <a:xfrm flipV="1">
            <a:off x="236984" y="2668693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AE856A9-7277-46B0-9752-264E3FFCD447}"/>
              </a:ext>
            </a:extLst>
          </p:cNvPr>
          <p:cNvSpPr txBox="1"/>
          <p:nvPr/>
        </p:nvSpPr>
        <p:spPr>
          <a:xfrm>
            <a:off x="382626" y="241937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14983AF-DC90-482A-B80C-9021EB508141}"/>
              </a:ext>
            </a:extLst>
          </p:cNvPr>
          <p:cNvCxnSpPr>
            <a:cxnSpLocks/>
          </p:cNvCxnSpPr>
          <p:nvPr/>
        </p:nvCxnSpPr>
        <p:spPr>
          <a:xfrm flipV="1">
            <a:off x="246013" y="4328160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7166C71-AA45-40E9-8A3E-7F711236F059}"/>
              </a:ext>
            </a:extLst>
          </p:cNvPr>
          <p:cNvGrpSpPr/>
          <p:nvPr/>
        </p:nvGrpSpPr>
        <p:grpSpPr>
          <a:xfrm>
            <a:off x="171327" y="2746007"/>
            <a:ext cx="1534532" cy="261610"/>
            <a:chOff x="2792642" y="3214375"/>
            <a:chExt cx="1534532" cy="261610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9096BCE-BF70-45B4-BC44-5C0A29648AC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: 剪去左右顶角 231">
              <a:extLst>
                <a:ext uri="{FF2B5EF4-FFF2-40B4-BE49-F238E27FC236}">
                  <a16:creationId xmlns:a16="http://schemas.microsoft.com/office/drawing/2014/main" id="{D0F52B0C-306B-4737-B380-00CEE81B80EC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31C27F2-34D5-4BF8-88B4-88CE0F8920EA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矩形: 剪去左右顶角 236">
            <a:extLst>
              <a:ext uri="{FF2B5EF4-FFF2-40B4-BE49-F238E27FC236}">
                <a16:creationId xmlns:a16="http://schemas.microsoft.com/office/drawing/2014/main" id="{A673A5EE-3E74-4B4C-8F30-8A5FFA23FF11}"/>
              </a:ext>
            </a:extLst>
          </p:cNvPr>
          <p:cNvSpPr/>
          <p:nvPr/>
        </p:nvSpPr>
        <p:spPr>
          <a:xfrm rot="5400000">
            <a:off x="1205711" y="30451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CD0C8DE-80AF-4E35-9A6D-F1DDCE0ED942}"/>
              </a:ext>
            </a:extLst>
          </p:cNvPr>
          <p:cNvSpPr txBox="1"/>
          <p:nvPr/>
        </p:nvSpPr>
        <p:spPr>
          <a:xfrm>
            <a:off x="164039" y="3001637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738E354-1F6A-4B6B-ACD6-9645C184BCD8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1347714" y="3128544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梯形 243">
            <a:extLst>
              <a:ext uri="{FF2B5EF4-FFF2-40B4-BE49-F238E27FC236}">
                <a16:creationId xmlns:a16="http://schemas.microsoft.com/office/drawing/2014/main" id="{3856D804-B28C-4F6F-8309-94424D6CD126}"/>
              </a:ext>
            </a:extLst>
          </p:cNvPr>
          <p:cNvSpPr/>
          <p:nvPr/>
        </p:nvSpPr>
        <p:spPr>
          <a:xfrm rot="5400000">
            <a:off x="2322785" y="2841476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F313B95-7D96-47C1-9DCA-083C08521460}"/>
              </a:ext>
            </a:extLst>
          </p:cNvPr>
          <p:cNvSpPr txBox="1"/>
          <p:nvPr/>
        </p:nvSpPr>
        <p:spPr>
          <a:xfrm>
            <a:off x="2422150" y="276971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4CA73C6-9BD0-40BC-99F1-A5B66F18AFC1}"/>
              </a:ext>
            </a:extLst>
          </p:cNvPr>
          <p:cNvSpPr txBox="1"/>
          <p:nvPr/>
        </p:nvSpPr>
        <p:spPr>
          <a:xfrm>
            <a:off x="2422150" y="2999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912555-A458-4F6F-A64A-65AEF546E053}"/>
              </a:ext>
            </a:extLst>
          </p:cNvPr>
          <p:cNvCxnSpPr>
            <a:cxnSpLocks/>
          </p:cNvCxnSpPr>
          <p:nvPr/>
        </p:nvCxnSpPr>
        <p:spPr>
          <a:xfrm>
            <a:off x="1936437" y="2894800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D7CE8C7-31B4-47E6-90C8-3928273E1120}"/>
              </a:ext>
            </a:extLst>
          </p:cNvPr>
          <p:cNvSpPr txBox="1"/>
          <p:nvPr/>
        </p:nvSpPr>
        <p:spPr>
          <a:xfrm>
            <a:off x="2416004" y="43518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7779596-B90E-40A3-B56F-71FD8985D23B}"/>
              </a:ext>
            </a:extLst>
          </p:cNvPr>
          <p:cNvSpPr txBox="1"/>
          <p:nvPr/>
        </p:nvSpPr>
        <p:spPr>
          <a:xfrm>
            <a:off x="2416004" y="480688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1D1F416A-F707-46A2-8AAA-16CAC760AE3B}"/>
              </a:ext>
            </a:extLst>
          </p:cNvPr>
          <p:cNvCxnSpPr>
            <a:cxnSpLocks/>
          </p:cNvCxnSpPr>
          <p:nvPr/>
        </p:nvCxnSpPr>
        <p:spPr>
          <a:xfrm>
            <a:off x="1936437" y="4497935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A39E6CE-83EF-4D1B-B469-B94B15E80EC3}"/>
              </a:ext>
            </a:extLst>
          </p:cNvPr>
          <p:cNvCxnSpPr>
            <a:cxnSpLocks/>
          </p:cNvCxnSpPr>
          <p:nvPr/>
        </p:nvCxnSpPr>
        <p:spPr>
          <a:xfrm flipV="1">
            <a:off x="240427" y="4944533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E977932-3E34-4017-B24F-28E91FCF6CB5}"/>
              </a:ext>
            </a:extLst>
          </p:cNvPr>
          <p:cNvSpPr txBox="1"/>
          <p:nvPr/>
        </p:nvSpPr>
        <p:spPr>
          <a:xfrm>
            <a:off x="394510" y="4718123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FF98F88-29C7-4B0C-8520-8C06AB04A26C}"/>
              </a:ext>
            </a:extLst>
          </p:cNvPr>
          <p:cNvSpPr/>
          <p:nvPr/>
        </p:nvSpPr>
        <p:spPr>
          <a:xfrm>
            <a:off x="266756" y="506215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B1BC475-D960-4852-8FC5-1C0992254A52}"/>
              </a:ext>
            </a:extLst>
          </p:cNvPr>
          <p:cNvCxnSpPr>
            <a:cxnSpLocks/>
          </p:cNvCxnSpPr>
          <p:nvPr/>
        </p:nvCxnSpPr>
        <p:spPr>
          <a:xfrm flipV="1">
            <a:off x="236984" y="797084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53">
            <a:extLst>
              <a:ext uri="{FF2B5EF4-FFF2-40B4-BE49-F238E27FC236}">
                <a16:creationId xmlns:a16="http://schemas.microsoft.com/office/drawing/2014/main" id="{8777BF01-2651-4967-B54F-7F213D175F7A}"/>
              </a:ext>
            </a:extLst>
          </p:cNvPr>
          <p:cNvSpPr>
            <a:spLocks/>
          </p:cNvSpPr>
          <p:nvPr/>
        </p:nvSpPr>
        <p:spPr bwMode="auto">
          <a:xfrm>
            <a:off x="3112543" y="2871615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DF18A73-F34B-4CCF-8A1B-B2ACB1C00D84}"/>
              </a:ext>
            </a:extLst>
          </p:cNvPr>
          <p:cNvCxnSpPr>
            <a:cxnSpLocks/>
          </p:cNvCxnSpPr>
          <p:nvPr/>
        </p:nvCxnSpPr>
        <p:spPr>
          <a:xfrm>
            <a:off x="2777311" y="30670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C82B67F-4BA6-4D24-A8E8-74ED33F9A73A}"/>
              </a:ext>
            </a:extLst>
          </p:cNvPr>
          <p:cNvCxnSpPr>
            <a:cxnSpLocks/>
          </p:cNvCxnSpPr>
          <p:nvPr/>
        </p:nvCxnSpPr>
        <p:spPr>
          <a:xfrm>
            <a:off x="2771442" y="46882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229DBA7-8F3E-415B-BFA4-24DA7F04422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246013" y="6285266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0D023B0-E97C-4852-BA39-56ECEFB315BE}"/>
              </a:ext>
            </a:extLst>
          </p:cNvPr>
          <p:cNvSpPr txBox="1"/>
          <p:nvPr/>
        </p:nvSpPr>
        <p:spPr>
          <a:xfrm>
            <a:off x="382602" y="6024876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415D30B-8CFC-49C5-ABF8-1F3D5911BE84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246013" y="6026380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32C6E0B-1CA2-476B-893B-C31E156ED21E}"/>
              </a:ext>
            </a:extLst>
          </p:cNvPr>
          <p:cNvSpPr txBox="1"/>
          <p:nvPr/>
        </p:nvSpPr>
        <p:spPr>
          <a:xfrm>
            <a:off x="382601" y="577574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5CF4BE-3298-451B-8361-1C00F206085B}"/>
              </a:ext>
            </a:extLst>
          </p:cNvPr>
          <p:cNvSpPr/>
          <p:nvPr/>
        </p:nvSpPr>
        <p:spPr>
          <a:xfrm>
            <a:off x="1681713" y="6126904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E3F33A6-110F-49F5-B13F-4199B0A1CF70}"/>
              </a:ext>
            </a:extLst>
          </p:cNvPr>
          <p:cNvCxnSpPr>
            <a:cxnSpLocks/>
          </p:cNvCxnSpPr>
          <p:nvPr/>
        </p:nvCxnSpPr>
        <p:spPr>
          <a:xfrm>
            <a:off x="2194560" y="3136053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D6388F7D-7E4F-4322-A527-FEC169DEE283}"/>
              </a:ext>
            </a:extLst>
          </p:cNvPr>
          <p:cNvSpPr/>
          <p:nvPr/>
        </p:nvSpPr>
        <p:spPr>
          <a:xfrm rot="5400000">
            <a:off x="2202239" y="175837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0C68B283-18F7-405F-8116-DB7BC98E3D92}"/>
              </a:ext>
            </a:extLst>
          </p:cNvPr>
          <p:cNvSpPr/>
          <p:nvPr/>
        </p:nvSpPr>
        <p:spPr>
          <a:xfrm rot="5400000">
            <a:off x="2418450" y="177546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3FA4168-9741-46CE-9F12-4B8F311EBD07}"/>
              </a:ext>
            </a:extLst>
          </p:cNvPr>
          <p:cNvCxnSpPr>
            <a:cxnSpLocks/>
          </p:cNvCxnSpPr>
          <p:nvPr/>
        </p:nvCxnSpPr>
        <p:spPr>
          <a:xfrm flipH="1">
            <a:off x="3340324" y="791423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308FFD8-0B33-451D-86CB-81BEA6ECA23F}"/>
              </a:ext>
            </a:extLst>
          </p:cNvPr>
          <p:cNvSpPr/>
          <p:nvPr/>
        </p:nvSpPr>
        <p:spPr>
          <a:xfrm rot="5400000">
            <a:off x="3099006" y="178014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DD0849D-2663-41FE-AE17-5BDAA261873D}"/>
              </a:ext>
            </a:extLst>
          </p:cNvPr>
          <p:cNvSpPr txBox="1"/>
          <p:nvPr/>
        </p:nvSpPr>
        <p:spPr>
          <a:xfrm>
            <a:off x="3067177" y="4017812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A4B2E77-3F8A-4041-9772-1180CF2A78B1}"/>
              </a:ext>
            </a:extLst>
          </p:cNvPr>
          <p:cNvGrpSpPr/>
          <p:nvPr/>
        </p:nvGrpSpPr>
        <p:grpSpPr>
          <a:xfrm>
            <a:off x="4008263" y="3732210"/>
            <a:ext cx="660817" cy="1329637"/>
            <a:chOff x="3778275" y="3700544"/>
            <a:chExt cx="445431" cy="896256"/>
          </a:xfrm>
        </p:grpSpPr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BA948714-4EE5-49C6-9D2D-1A3F1631F6C0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9F24A519-8023-4F4D-9323-4350769E100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D6E244F-4E95-424D-A15B-79553310A612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82663CB-4558-46D3-990B-01F8DC389167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DB65A840-5273-4A9A-B24F-6E14F20AC001}"/>
              </a:ext>
            </a:extLst>
          </p:cNvPr>
          <p:cNvSpPr/>
          <p:nvPr/>
        </p:nvSpPr>
        <p:spPr>
          <a:xfrm>
            <a:off x="3615004" y="5868018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C1EE1A7-438A-45D8-BAA5-BB5D1B0F1D0D}"/>
              </a:ext>
            </a:extLst>
          </p:cNvPr>
          <p:cNvCxnSpPr>
            <a:cxnSpLocks/>
          </p:cNvCxnSpPr>
          <p:nvPr/>
        </p:nvCxnSpPr>
        <p:spPr>
          <a:xfrm>
            <a:off x="3581510" y="4073338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3FA1DD6D-6F23-4622-A47D-3E9D03A8BEF8}"/>
              </a:ext>
            </a:extLst>
          </p:cNvPr>
          <p:cNvSpPr/>
          <p:nvPr/>
        </p:nvSpPr>
        <p:spPr>
          <a:xfrm>
            <a:off x="2919307" y="4429760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8629638D-D3D7-4520-AC86-52EC4B3560D7}"/>
              </a:ext>
            </a:extLst>
          </p:cNvPr>
          <p:cNvSpPr/>
          <p:nvPr/>
        </p:nvSpPr>
        <p:spPr>
          <a:xfrm flipV="1">
            <a:off x="3807378" y="4759710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B9D2FE5-7C61-4768-89D0-D61538E6DC57}"/>
              </a:ext>
            </a:extLst>
          </p:cNvPr>
          <p:cNvSpPr/>
          <p:nvPr/>
        </p:nvSpPr>
        <p:spPr>
          <a:xfrm>
            <a:off x="4971074" y="11420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等腰三角形 316">
            <a:extLst>
              <a:ext uri="{FF2B5EF4-FFF2-40B4-BE49-F238E27FC236}">
                <a16:creationId xmlns:a16="http://schemas.microsoft.com/office/drawing/2014/main" id="{0C55F839-3B49-4B39-BEB5-844FEB8308D5}"/>
              </a:ext>
            </a:extLst>
          </p:cNvPr>
          <p:cNvSpPr/>
          <p:nvPr/>
        </p:nvSpPr>
        <p:spPr>
          <a:xfrm rot="10800000">
            <a:off x="4971074" y="12055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F3149CE-CBFE-44B2-8955-7022E95B716B}"/>
              </a:ext>
            </a:extLst>
          </p:cNvPr>
          <p:cNvSpPr/>
          <p:nvPr/>
        </p:nvSpPr>
        <p:spPr>
          <a:xfrm rot="5400000">
            <a:off x="3966002" y="217674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0E2E3CE0-46CE-4DFF-9259-3587667CC8DD}"/>
              </a:ext>
            </a:extLst>
          </p:cNvPr>
          <p:cNvCxnSpPr>
            <a:cxnSpLocks/>
          </p:cNvCxnSpPr>
          <p:nvPr/>
        </p:nvCxnSpPr>
        <p:spPr>
          <a:xfrm>
            <a:off x="4421269" y="4423720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45165E2-2848-4D99-8410-8F341B9B62E7}"/>
              </a:ext>
            </a:extLst>
          </p:cNvPr>
          <p:cNvSpPr txBox="1"/>
          <p:nvPr/>
        </p:nvSpPr>
        <p:spPr>
          <a:xfrm>
            <a:off x="4773760" y="4126783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9387463-8FFB-4C60-9530-F42036EF2E5C}"/>
              </a:ext>
            </a:extLst>
          </p:cNvPr>
          <p:cNvSpPr/>
          <p:nvPr/>
        </p:nvSpPr>
        <p:spPr>
          <a:xfrm flipV="1">
            <a:off x="4749338" y="1640290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Rectangle 12">
            <a:extLst>
              <a:ext uri="{FF2B5EF4-FFF2-40B4-BE49-F238E27FC236}">
                <a16:creationId xmlns:a16="http://schemas.microsoft.com/office/drawing/2014/main" id="{5FE88F43-7F20-4E0C-9281-F667BA0B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8" y="2945041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18">
            <a:extLst>
              <a:ext uri="{FF2B5EF4-FFF2-40B4-BE49-F238E27FC236}">
                <a16:creationId xmlns:a16="http://schemas.microsoft.com/office/drawing/2014/main" id="{656EB7D6-440C-4B2B-84AE-8FB90E5E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51" y="2957610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332" name="Text Box 17">
            <a:extLst>
              <a:ext uri="{FF2B5EF4-FFF2-40B4-BE49-F238E27FC236}">
                <a16:creationId xmlns:a16="http://schemas.microsoft.com/office/drawing/2014/main" id="{7C48C2F5-887D-4872-8A53-243BD1A8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00" y="4249129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3" name="Text Box 17">
            <a:extLst>
              <a:ext uri="{FF2B5EF4-FFF2-40B4-BE49-F238E27FC236}">
                <a16:creationId xmlns:a16="http://schemas.microsoft.com/office/drawing/2014/main" id="{676C02AD-6D47-419C-800A-F0AAEF6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80" y="3397420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Text Box 17">
            <a:extLst>
              <a:ext uri="{FF2B5EF4-FFF2-40B4-BE49-F238E27FC236}">
                <a16:creationId xmlns:a16="http://schemas.microsoft.com/office/drawing/2014/main" id="{1A8E202D-B048-48C3-B8C7-EDDAD85E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808" y="3562845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9" name="Text Box 17">
            <a:extLst>
              <a:ext uri="{FF2B5EF4-FFF2-40B4-BE49-F238E27FC236}">
                <a16:creationId xmlns:a16="http://schemas.microsoft.com/office/drawing/2014/main" id="{E48A7B9C-132F-4EE7-AFC5-B98EEC96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9536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Text Box 17">
            <a:extLst>
              <a:ext uri="{FF2B5EF4-FFF2-40B4-BE49-F238E27FC236}">
                <a16:creationId xmlns:a16="http://schemas.microsoft.com/office/drawing/2014/main" id="{67AFEA36-6B27-4106-B3BD-9AE67A81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862" y="3948527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14111915-6D5C-4F63-9DD2-4DF8D482A689}"/>
              </a:ext>
            </a:extLst>
          </p:cNvPr>
          <p:cNvCxnSpPr>
            <a:cxnSpLocks/>
          </p:cNvCxnSpPr>
          <p:nvPr/>
        </p:nvCxnSpPr>
        <p:spPr>
          <a:xfrm>
            <a:off x="4668841" y="442616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剪去左右顶角 340">
            <a:extLst>
              <a:ext uri="{FF2B5EF4-FFF2-40B4-BE49-F238E27FC236}">
                <a16:creationId xmlns:a16="http://schemas.microsoft.com/office/drawing/2014/main" id="{CB831530-067C-43D5-92C5-BEB0D8DCAADD}"/>
              </a:ext>
            </a:extLst>
          </p:cNvPr>
          <p:cNvSpPr/>
          <p:nvPr/>
        </p:nvSpPr>
        <p:spPr>
          <a:xfrm rot="10800000">
            <a:off x="4611693" y="51701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F3F3F331-FC98-4800-8FA2-680CDC37ACB1}"/>
              </a:ext>
            </a:extLst>
          </p:cNvPr>
          <p:cNvSpPr txBox="1"/>
          <p:nvPr/>
        </p:nvSpPr>
        <p:spPr>
          <a:xfrm>
            <a:off x="4144235" y="533907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70704864-EAA0-4FFE-B125-4574A695DD8C}"/>
              </a:ext>
            </a:extLst>
          </p:cNvPr>
          <p:cNvSpPr/>
          <p:nvPr/>
        </p:nvSpPr>
        <p:spPr>
          <a:xfrm rot="5400000">
            <a:off x="5440645" y="3482462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等腰三角形 347">
            <a:extLst>
              <a:ext uri="{FF2B5EF4-FFF2-40B4-BE49-F238E27FC236}">
                <a16:creationId xmlns:a16="http://schemas.microsoft.com/office/drawing/2014/main" id="{8D5C2601-B491-4E26-BCBE-0BF54D1687CD}"/>
              </a:ext>
            </a:extLst>
          </p:cNvPr>
          <p:cNvSpPr/>
          <p:nvPr/>
        </p:nvSpPr>
        <p:spPr>
          <a:xfrm rot="5400000">
            <a:off x="5443420" y="374903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等腰三角形 348">
            <a:extLst>
              <a:ext uri="{FF2B5EF4-FFF2-40B4-BE49-F238E27FC236}">
                <a16:creationId xmlns:a16="http://schemas.microsoft.com/office/drawing/2014/main" id="{D7286532-C01E-400E-96FF-4AC798B66B99}"/>
              </a:ext>
            </a:extLst>
          </p:cNvPr>
          <p:cNvSpPr/>
          <p:nvPr/>
        </p:nvSpPr>
        <p:spPr>
          <a:xfrm rot="5400000">
            <a:off x="5440644" y="4068629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等腰三角形 349">
            <a:extLst>
              <a:ext uri="{FF2B5EF4-FFF2-40B4-BE49-F238E27FC236}">
                <a16:creationId xmlns:a16="http://schemas.microsoft.com/office/drawing/2014/main" id="{C2AE1BCA-B127-4ED4-909E-8A18E45BCED4}"/>
              </a:ext>
            </a:extLst>
          </p:cNvPr>
          <p:cNvSpPr/>
          <p:nvPr/>
        </p:nvSpPr>
        <p:spPr>
          <a:xfrm rot="5400000">
            <a:off x="5442931" y="437631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等腰三角形 350">
            <a:extLst>
              <a:ext uri="{FF2B5EF4-FFF2-40B4-BE49-F238E27FC236}">
                <a16:creationId xmlns:a16="http://schemas.microsoft.com/office/drawing/2014/main" id="{96148207-9838-44E9-8661-6C28EE176A2A}"/>
              </a:ext>
            </a:extLst>
          </p:cNvPr>
          <p:cNvSpPr/>
          <p:nvPr/>
        </p:nvSpPr>
        <p:spPr>
          <a:xfrm rot="16200000" flipH="1">
            <a:off x="7298033" y="375520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265</Words>
  <Application>Microsoft Office PowerPoint</Application>
  <PresentationFormat>全屏显示(4:3)</PresentationFormat>
  <Paragraphs>202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194</cp:revision>
  <dcterms:created xsi:type="dcterms:W3CDTF">2019-09-07T02:36:32Z</dcterms:created>
  <dcterms:modified xsi:type="dcterms:W3CDTF">2019-09-07T08:09:13Z</dcterms:modified>
</cp:coreProperties>
</file>