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99" d="100"/>
          <a:sy n="99" d="100"/>
        </p:scale>
        <p:origin x="145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59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00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3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9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2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4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7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51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3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8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82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C18D-ADF9-407D-A33C-8BC78FAD2B60}" type="datetimeFigureOut">
              <a:rPr lang="zh-CN" altLang="en-US" smtClean="0"/>
              <a:t>2019/9/7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CB75D-1A1F-444D-8F38-695D5E44FF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7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梯形 3">
            <a:extLst>
              <a:ext uri="{FF2B5EF4-FFF2-40B4-BE49-F238E27FC236}">
                <a16:creationId xmlns:a16="http://schemas.microsoft.com/office/drawing/2014/main" id="{51D2B448-09DD-4225-90EC-F53465655FAD}"/>
              </a:ext>
            </a:extLst>
          </p:cNvPr>
          <p:cNvSpPr/>
          <p:nvPr/>
        </p:nvSpPr>
        <p:spPr>
          <a:xfrm rot="5400000">
            <a:off x="939364" y="2209800"/>
            <a:ext cx="1005142" cy="512120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 53">
            <a:extLst>
              <a:ext uri="{FF2B5EF4-FFF2-40B4-BE49-F238E27FC236}">
                <a16:creationId xmlns:a16="http://schemas.microsoft.com/office/drawing/2014/main" id="{428E5205-7DCA-4E00-869C-C50966117731}"/>
              </a:ext>
            </a:extLst>
          </p:cNvPr>
          <p:cNvSpPr>
            <a:spLocks/>
          </p:cNvSpPr>
          <p:nvPr/>
        </p:nvSpPr>
        <p:spPr bwMode="auto">
          <a:xfrm>
            <a:off x="2997200" y="1673031"/>
            <a:ext cx="533400" cy="1295400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593253124 h 1099"/>
              <a:gd name="T4" fmla="*/ 209780171 w 388"/>
              <a:gd name="T5" fmla="*/ 768311288 h 1099"/>
              <a:gd name="T6" fmla="*/ 0 w 388"/>
              <a:gd name="T7" fmla="*/ 932255414 h 1099"/>
              <a:gd name="T8" fmla="*/ 0 w 388"/>
              <a:gd name="T9" fmla="*/ 1525508538 h 1099"/>
              <a:gd name="T10" fmla="*/ 731397255 w 388"/>
              <a:gd name="T11" fmla="*/ 1097588059 h 1099"/>
              <a:gd name="T12" fmla="*/ 731397255 w 388"/>
              <a:gd name="T13" fmla="*/ 427920479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: 剪去左右顶角 13">
            <a:extLst>
              <a:ext uri="{FF2B5EF4-FFF2-40B4-BE49-F238E27FC236}">
                <a16:creationId xmlns:a16="http://schemas.microsoft.com/office/drawing/2014/main" id="{5128B50E-1121-4D1F-883E-4BEAB26B0D6F}"/>
              </a:ext>
            </a:extLst>
          </p:cNvPr>
          <p:cNvSpPr/>
          <p:nvPr/>
        </p:nvSpPr>
        <p:spPr>
          <a:xfrm rot="5400000">
            <a:off x="114302" y="774704"/>
            <a:ext cx="209550" cy="311149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AutoShape 145">
            <a:extLst>
              <a:ext uri="{FF2B5EF4-FFF2-40B4-BE49-F238E27FC236}">
                <a16:creationId xmlns:a16="http://schemas.microsoft.com/office/drawing/2014/main" id="{97D0DFF7-63E2-45EA-9145-CF7E970E2DA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8700" y="762000"/>
            <a:ext cx="381000" cy="304800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4CF8274-590D-4012-9188-1CE616E3DB41}"/>
              </a:ext>
            </a:extLst>
          </p:cNvPr>
          <p:cNvSpPr/>
          <p:nvPr/>
        </p:nvSpPr>
        <p:spPr>
          <a:xfrm>
            <a:off x="1720844" y="463545"/>
            <a:ext cx="737588" cy="615958"/>
          </a:xfrm>
          <a:custGeom>
            <a:avLst/>
            <a:gdLst>
              <a:gd name="connsiteX0" fmla="*/ 711201 w 731448"/>
              <a:gd name="connsiteY0" fmla="*/ 3 h 692157"/>
              <a:gd name="connsiteX1" fmla="*/ 1 w 731448"/>
              <a:gd name="connsiteY1" fmla="*/ 381003 h 692157"/>
              <a:gd name="connsiteX2" fmla="*/ 704851 w 731448"/>
              <a:gd name="connsiteY2" fmla="*/ 692153 h 692157"/>
              <a:gd name="connsiteX3" fmla="*/ 552451 w 731448"/>
              <a:gd name="connsiteY3" fmla="*/ 374653 h 692157"/>
              <a:gd name="connsiteX4" fmla="*/ 711201 w 731448"/>
              <a:gd name="connsiteY4" fmla="*/ 3 h 692157"/>
              <a:gd name="connsiteX0" fmla="*/ 711414 w 732527"/>
              <a:gd name="connsiteY0" fmla="*/ 3 h 692157"/>
              <a:gd name="connsiteX1" fmla="*/ 214 w 732527"/>
              <a:gd name="connsiteY1" fmla="*/ 381003 h 692157"/>
              <a:gd name="connsiteX2" fmla="*/ 635214 w 732527"/>
              <a:gd name="connsiteY2" fmla="*/ 692153 h 692157"/>
              <a:gd name="connsiteX3" fmla="*/ 552664 w 732527"/>
              <a:gd name="connsiteY3" fmla="*/ 374653 h 692157"/>
              <a:gd name="connsiteX4" fmla="*/ 711414 w 732527"/>
              <a:gd name="connsiteY4" fmla="*/ 3 h 692157"/>
              <a:gd name="connsiteX0" fmla="*/ 711202 w 731578"/>
              <a:gd name="connsiteY0" fmla="*/ 3 h 692157"/>
              <a:gd name="connsiteX1" fmla="*/ 2 w 731578"/>
              <a:gd name="connsiteY1" fmla="*/ 381003 h 692157"/>
              <a:gd name="connsiteX2" fmla="*/ 704852 w 731578"/>
              <a:gd name="connsiteY2" fmla="*/ 692153 h 692157"/>
              <a:gd name="connsiteX3" fmla="*/ 552452 w 731578"/>
              <a:gd name="connsiteY3" fmla="*/ 374653 h 692157"/>
              <a:gd name="connsiteX4" fmla="*/ 711202 w 731578"/>
              <a:gd name="connsiteY4" fmla="*/ 3 h 692157"/>
              <a:gd name="connsiteX0" fmla="*/ 717555 w 737588"/>
              <a:gd name="connsiteY0" fmla="*/ 5 h 615958"/>
              <a:gd name="connsiteX1" fmla="*/ 5 w 737588"/>
              <a:gd name="connsiteY1" fmla="*/ 304805 h 615958"/>
              <a:gd name="connsiteX2" fmla="*/ 704855 w 737588"/>
              <a:gd name="connsiteY2" fmla="*/ 615955 h 615958"/>
              <a:gd name="connsiteX3" fmla="*/ 552455 w 737588"/>
              <a:gd name="connsiteY3" fmla="*/ 298455 h 615958"/>
              <a:gd name="connsiteX4" fmla="*/ 717555 w 737588"/>
              <a:gd name="connsiteY4" fmla="*/ 5 h 61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588" h="615958">
                <a:moveTo>
                  <a:pt x="717555" y="5"/>
                </a:moveTo>
                <a:cubicBezTo>
                  <a:pt x="625480" y="1063"/>
                  <a:pt x="2122" y="202147"/>
                  <a:pt x="5" y="304805"/>
                </a:cubicBezTo>
                <a:cubicBezTo>
                  <a:pt x="-2112" y="407463"/>
                  <a:pt x="612780" y="617013"/>
                  <a:pt x="704855" y="615955"/>
                </a:cubicBezTo>
                <a:cubicBezTo>
                  <a:pt x="796930" y="614897"/>
                  <a:pt x="550338" y="401113"/>
                  <a:pt x="552455" y="298455"/>
                </a:cubicBezTo>
                <a:cubicBezTo>
                  <a:pt x="554572" y="195797"/>
                  <a:pt x="809630" y="-1053"/>
                  <a:pt x="717555" y="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6560DC-3125-4148-8B12-3FAC413A9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256" r="18806"/>
          <a:stretch/>
        </p:blipFill>
        <p:spPr>
          <a:xfrm>
            <a:off x="2736850" y="3327939"/>
            <a:ext cx="533400" cy="5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3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BDA449C3-1497-4D5F-80DC-1F76CB31C4EB}"/>
              </a:ext>
            </a:extLst>
          </p:cNvPr>
          <p:cNvCxnSpPr>
            <a:cxnSpLocks/>
          </p:cNvCxnSpPr>
          <p:nvPr/>
        </p:nvCxnSpPr>
        <p:spPr>
          <a:xfrm flipH="1">
            <a:off x="5998668" y="477276"/>
            <a:ext cx="23031" cy="4868163"/>
          </a:xfrm>
          <a:prstGeom prst="straightConnector1">
            <a:avLst/>
          </a:prstGeom>
          <a:ln w="9525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ADC533F7-95DE-4904-A523-1DBA5EA1AE95}"/>
              </a:ext>
            </a:extLst>
          </p:cNvPr>
          <p:cNvCxnSpPr>
            <a:cxnSpLocks/>
          </p:cNvCxnSpPr>
          <p:nvPr/>
        </p:nvCxnSpPr>
        <p:spPr>
          <a:xfrm flipV="1">
            <a:off x="4304022" y="614583"/>
            <a:ext cx="3582678" cy="926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10FDF3F4-FBD7-422E-B0DA-5FAF61E95C35}"/>
              </a:ext>
            </a:extLst>
          </p:cNvPr>
          <p:cNvCxnSpPr>
            <a:cxnSpLocks/>
          </p:cNvCxnSpPr>
          <p:nvPr/>
        </p:nvCxnSpPr>
        <p:spPr>
          <a:xfrm flipH="1">
            <a:off x="7629111" y="617445"/>
            <a:ext cx="1162" cy="241590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43E06814-AFF0-43B6-B469-1F8AF2313F87}"/>
              </a:ext>
            </a:extLst>
          </p:cNvPr>
          <p:cNvCxnSpPr>
            <a:cxnSpLocks/>
          </p:cNvCxnSpPr>
          <p:nvPr/>
        </p:nvCxnSpPr>
        <p:spPr>
          <a:xfrm>
            <a:off x="4217401" y="832004"/>
            <a:ext cx="5667" cy="372973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53DB9A50-4643-4DFB-8E9E-365AFF118231}"/>
              </a:ext>
            </a:extLst>
          </p:cNvPr>
          <p:cNvCxnSpPr>
            <a:cxnSpLocks/>
          </p:cNvCxnSpPr>
          <p:nvPr/>
        </p:nvCxnSpPr>
        <p:spPr>
          <a:xfrm>
            <a:off x="3454528" y="947807"/>
            <a:ext cx="18922" cy="359244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D0F58F4C-A608-48FA-A341-AF9A15D5FB96}"/>
              </a:ext>
            </a:extLst>
          </p:cNvPr>
          <p:cNvCxnSpPr>
            <a:cxnSpLocks/>
          </p:cNvCxnSpPr>
          <p:nvPr/>
        </p:nvCxnSpPr>
        <p:spPr>
          <a:xfrm flipH="1" flipV="1">
            <a:off x="4153194" y="5428545"/>
            <a:ext cx="953000" cy="5142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55E319F2-4DEE-48AA-A875-57D97F60EE90}"/>
              </a:ext>
            </a:extLst>
          </p:cNvPr>
          <p:cNvCxnSpPr>
            <a:cxnSpLocks/>
          </p:cNvCxnSpPr>
          <p:nvPr/>
        </p:nvCxnSpPr>
        <p:spPr>
          <a:xfrm flipH="1">
            <a:off x="5100345" y="791250"/>
            <a:ext cx="5849" cy="4637295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梯形 224">
            <a:extLst>
              <a:ext uri="{FF2B5EF4-FFF2-40B4-BE49-F238E27FC236}">
                <a16:creationId xmlns:a16="http://schemas.microsoft.com/office/drawing/2014/main" id="{997ED04F-FDB7-45CF-A19D-C88B5084E3CF}"/>
              </a:ext>
            </a:extLst>
          </p:cNvPr>
          <p:cNvSpPr/>
          <p:nvPr/>
        </p:nvSpPr>
        <p:spPr>
          <a:xfrm rot="5400000">
            <a:off x="4169998" y="1179919"/>
            <a:ext cx="583848" cy="269130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96EBAD9E-C1E4-44F5-91CA-8EDAAB86427E}"/>
              </a:ext>
            </a:extLst>
          </p:cNvPr>
          <p:cNvSpPr txBox="1"/>
          <p:nvPr/>
        </p:nvSpPr>
        <p:spPr>
          <a:xfrm>
            <a:off x="2437466" y="1709367"/>
            <a:ext cx="576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5’d31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A87664B0-BBEC-46E1-9C1F-ED49FDA8F4C8}"/>
              </a:ext>
            </a:extLst>
          </p:cNvPr>
          <p:cNvSpPr txBox="1"/>
          <p:nvPr/>
        </p:nvSpPr>
        <p:spPr>
          <a:xfrm>
            <a:off x="2497509" y="2766489"/>
            <a:ext cx="41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64F9CCC-60A9-44F3-B95A-1F08F6D64625}"/>
              </a:ext>
            </a:extLst>
          </p:cNvPr>
          <p:cNvSpPr txBox="1"/>
          <p:nvPr/>
        </p:nvSpPr>
        <p:spPr>
          <a:xfrm>
            <a:off x="2498987" y="3058645"/>
            <a:ext cx="414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5B6B8E4F-3C10-4F88-B497-C0846321D44B}"/>
              </a:ext>
            </a:extLst>
          </p:cNvPr>
          <p:cNvSpPr/>
          <p:nvPr/>
        </p:nvSpPr>
        <p:spPr>
          <a:xfrm>
            <a:off x="6307484" y="2508484"/>
            <a:ext cx="118715" cy="16843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526 w 134733"/>
              <a:gd name="connsiteY0" fmla="*/ 0 h 1670050"/>
              <a:gd name="connsiteX1" fmla="*/ 1383 w 134733"/>
              <a:gd name="connsiteY1" fmla="*/ 1670050 h 1670050"/>
              <a:gd name="connsiteX2" fmla="*/ 134733 w 134733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33" h="1670050">
                <a:moveTo>
                  <a:pt x="526" y="0"/>
                </a:moveTo>
                <a:cubicBezTo>
                  <a:pt x="-1591" y="556683"/>
                  <a:pt x="3500" y="1113367"/>
                  <a:pt x="1383" y="1670050"/>
                </a:cubicBezTo>
                <a:lnTo>
                  <a:pt x="134733" y="1670050"/>
                </a:ln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AB9291D-1E66-4ECF-B0F0-FC85C67B5D8D}"/>
              </a:ext>
            </a:extLst>
          </p:cNvPr>
          <p:cNvSpPr txBox="1"/>
          <p:nvPr/>
        </p:nvSpPr>
        <p:spPr>
          <a:xfrm>
            <a:off x="4891668" y="2624325"/>
            <a:ext cx="1254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739172-9D70-4E81-981C-B939BC6FC842}"/>
              </a:ext>
            </a:extLst>
          </p:cNvPr>
          <p:cNvSpPr/>
          <p:nvPr/>
        </p:nvSpPr>
        <p:spPr>
          <a:xfrm>
            <a:off x="381000" y="2673350"/>
            <a:ext cx="596900" cy="12128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4C99A2-CBB3-463A-8517-9D9DFBEB433C}"/>
              </a:ext>
            </a:extLst>
          </p:cNvPr>
          <p:cNvSpPr txBox="1"/>
          <p:nvPr/>
        </p:nvSpPr>
        <p:spPr>
          <a:xfrm>
            <a:off x="463550" y="3095109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466DB5E-7497-4EF9-BF22-0F9E01DB2B50}"/>
              </a:ext>
            </a:extLst>
          </p:cNvPr>
          <p:cNvSpPr/>
          <p:nvPr/>
        </p:nvSpPr>
        <p:spPr>
          <a:xfrm rot="10800000">
            <a:off x="565150" y="2676009"/>
            <a:ext cx="228600" cy="190500"/>
          </a:xfrm>
          <a:prstGeom prst="triangl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B88D15E-4756-4206-8EEC-DF6ADE5562A7}"/>
              </a:ext>
            </a:extLst>
          </p:cNvPr>
          <p:cNvCxnSpPr>
            <a:cxnSpLocks/>
          </p:cNvCxnSpPr>
          <p:nvPr/>
        </p:nvCxnSpPr>
        <p:spPr>
          <a:xfrm flipV="1">
            <a:off x="679450" y="3886200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0C2A87B-5133-45D7-9F4D-F089AB1F6C3D}"/>
              </a:ext>
            </a:extLst>
          </p:cNvPr>
          <p:cNvSpPr txBox="1"/>
          <p:nvPr/>
        </p:nvSpPr>
        <p:spPr>
          <a:xfrm>
            <a:off x="463550" y="4488160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: 剪去左右顶角 13">
            <a:extLst>
              <a:ext uri="{FF2B5EF4-FFF2-40B4-BE49-F238E27FC236}">
                <a16:creationId xmlns:a16="http://schemas.microsoft.com/office/drawing/2014/main" id="{EAB281FB-4BA2-4F74-9753-7921B22F1F3D}"/>
              </a:ext>
            </a:extLst>
          </p:cNvPr>
          <p:cNvSpPr/>
          <p:nvPr/>
        </p:nvSpPr>
        <p:spPr>
          <a:xfrm>
            <a:off x="622302" y="4343400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73DDCDF-D423-4359-8332-04D9E2BA2C1E}"/>
              </a:ext>
            </a:extLst>
          </p:cNvPr>
          <p:cNvSpPr/>
          <p:nvPr/>
        </p:nvSpPr>
        <p:spPr>
          <a:xfrm>
            <a:off x="177800" y="2171700"/>
            <a:ext cx="393700" cy="1092200"/>
          </a:xfrm>
          <a:custGeom>
            <a:avLst/>
            <a:gdLst>
              <a:gd name="connsiteX0" fmla="*/ 196850 w 393700"/>
              <a:gd name="connsiteY0" fmla="*/ 1092200 h 1092200"/>
              <a:gd name="connsiteX1" fmla="*/ 0 w 393700"/>
              <a:gd name="connsiteY1" fmla="*/ 1092200 h 1092200"/>
              <a:gd name="connsiteX2" fmla="*/ 0 w 393700"/>
              <a:gd name="connsiteY2" fmla="*/ 0 h 1092200"/>
              <a:gd name="connsiteX3" fmla="*/ 393700 w 393700"/>
              <a:gd name="connsiteY3" fmla="*/ 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700" h="1092200">
                <a:moveTo>
                  <a:pt x="196850" y="1092200"/>
                </a:moveTo>
                <a:lnTo>
                  <a:pt x="0" y="1092200"/>
                </a:lnTo>
                <a:lnTo>
                  <a:pt x="0" y="0"/>
                </a:lnTo>
                <a:lnTo>
                  <a:pt x="3937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A180F0-A7DD-49FF-8DA1-558844D16DA2}"/>
              </a:ext>
            </a:extLst>
          </p:cNvPr>
          <p:cNvSpPr txBox="1"/>
          <p:nvPr/>
        </p:nvSpPr>
        <p:spPr>
          <a:xfrm>
            <a:off x="704850" y="2021096"/>
            <a:ext cx="71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PC_next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剪去左右顶角 21">
            <a:extLst>
              <a:ext uri="{FF2B5EF4-FFF2-40B4-BE49-F238E27FC236}">
                <a16:creationId xmlns:a16="http://schemas.microsoft.com/office/drawing/2014/main" id="{933EA2B3-E474-4E0B-84E3-E4F513A69E77}"/>
              </a:ext>
            </a:extLst>
          </p:cNvPr>
          <p:cNvSpPr/>
          <p:nvPr/>
        </p:nvSpPr>
        <p:spPr>
          <a:xfrm rot="16200000">
            <a:off x="599208" y="208564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0DF353C-58C0-48BF-9944-C747B459276E}"/>
              </a:ext>
            </a:extLst>
          </p:cNvPr>
          <p:cNvCxnSpPr>
            <a:cxnSpLocks/>
          </p:cNvCxnSpPr>
          <p:nvPr/>
        </p:nvCxnSpPr>
        <p:spPr>
          <a:xfrm>
            <a:off x="977900" y="3263900"/>
            <a:ext cx="2413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555F36B4-C16C-4EFC-B0AB-6CD8D729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540000"/>
            <a:ext cx="914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98671AEB-2BE6-4040-94BA-3DBDD952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73400"/>
            <a:ext cx="7112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B5E0C0F2-541D-4C72-9CFF-C8EE526D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2616200"/>
            <a:ext cx="104298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1AF4715B-F8C5-484D-9644-132516E09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954" y="3088514"/>
            <a:ext cx="415468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BCE134F-380A-4F7D-902C-3352C0880506}"/>
              </a:ext>
            </a:extLst>
          </p:cNvPr>
          <p:cNvCxnSpPr>
            <a:cxnSpLocks/>
          </p:cNvCxnSpPr>
          <p:nvPr/>
        </p:nvCxnSpPr>
        <p:spPr>
          <a:xfrm>
            <a:off x="2133600" y="3225800"/>
            <a:ext cx="2159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257E440-0E24-4842-8307-AA46341CE269}"/>
              </a:ext>
            </a:extLst>
          </p:cNvPr>
          <p:cNvSpPr/>
          <p:nvPr/>
        </p:nvSpPr>
        <p:spPr>
          <a:xfrm>
            <a:off x="1079500" y="3270249"/>
            <a:ext cx="1257300" cy="2673347"/>
          </a:xfrm>
          <a:custGeom>
            <a:avLst/>
            <a:gdLst>
              <a:gd name="connsiteX0" fmla="*/ 6350 w 1257300"/>
              <a:gd name="connsiteY0" fmla="*/ 0 h 1949450"/>
              <a:gd name="connsiteX1" fmla="*/ 0 w 1257300"/>
              <a:gd name="connsiteY1" fmla="*/ 1949450 h 1949450"/>
              <a:gd name="connsiteX2" fmla="*/ 1257300 w 1257300"/>
              <a:gd name="connsiteY2" fmla="*/ 1943100 h 19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1949450">
                <a:moveTo>
                  <a:pt x="6350" y="0"/>
                </a:moveTo>
                <a:cubicBezTo>
                  <a:pt x="4233" y="649817"/>
                  <a:pt x="2117" y="1299633"/>
                  <a:pt x="0" y="1949450"/>
                </a:cubicBezTo>
                <a:lnTo>
                  <a:pt x="1257300" y="1943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0FE00EDA-7117-4CB7-B83A-92B44B6A61CB}"/>
              </a:ext>
            </a:extLst>
          </p:cNvPr>
          <p:cNvGrpSpPr/>
          <p:nvPr/>
        </p:nvGrpSpPr>
        <p:grpSpPr>
          <a:xfrm>
            <a:off x="2336800" y="31750"/>
            <a:ext cx="139700" cy="6400800"/>
            <a:chOff x="2336800" y="31750"/>
            <a:chExt cx="139700" cy="64008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F3B945-3F47-4F75-AF6F-78790341986D}"/>
                </a:ext>
              </a:extLst>
            </p:cNvPr>
            <p:cNvSpPr/>
            <p:nvPr/>
          </p:nvSpPr>
          <p:spPr>
            <a:xfrm>
              <a:off x="2336800" y="31750"/>
              <a:ext cx="139700" cy="640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F3AA2774-ECCB-4CED-9081-22C32B677022}"/>
                </a:ext>
              </a:extLst>
            </p:cNvPr>
            <p:cNvSpPr/>
            <p:nvPr/>
          </p:nvSpPr>
          <p:spPr>
            <a:xfrm rot="10800000">
              <a:off x="2336800" y="38100"/>
              <a:ext cx="139699" cy="139696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CC7EEA2D-E5CB-42E4-A66A-177F92440A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05075" y="6348244"/>
            <a:ext cx="158750" cy="304800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剪去左右顶角 30">
            <a:extLst>
              <a:ext uri="{FF2B5EF4-FFF2-40B4-BE49-F238E27FC236}">
                <a16:creationId xmlns:a16="http://schemas.microsoft.com/office/drawing/2014/main" id="{00E62571-57F1-491C-B884-EB2465A61444}"/>
              </a:ext>
            </a:extLst>
          </p:cNvPr>
          <p:cNvSpPr/>
          <p:nvPr/>
        </p:nvSpPr>
        <p:spPr>
          <a:xfrm rot="16200000">
            <a:off x="2764559" y="6495163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477BED1-1572-4927-B215-9352C2BFCF82}"/>
              </a:ext>
            </a:extLst>
          </p:cNvPr>
          <p:cNvSpPr txBox="1"/>
          <p:nvPr/>
        </p:nvSpPr>
        <p:spPr>
          <a:xfrm>
            <a:off x="2864419" y="6422468"/>
            <a:ext cx="47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5B150E80-D334-4D24-B8AD-3BF49BBCB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256" r="18806"/>
          <a:stretch/>
        </p:blipFill>
        <p:spPr>
          <a:xfrm>
            <a:off x="1600918" y="6280153"/>
            <a:ext cx="533400" cy="561631"/>
          </a:xfrm>
          <a:prstGeom prst="rect">
            <a:avLst/>
          </a:prstGeom>
        </p:spPr>
      </p:pic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F22AA6F1-0D64-43DC-98F0-EBAD565BC8FB}"/>
              </a:ext>
            </a:extLst>
          </p:cNvPr>
          <p:cNvCxnSpPr>
            <a:cxnSpLocks/>
          </p:cNvCxnSpPr>
          <p:nvPr/>
        </p:nvCxnSpPr>
        <p:spPr>
          <a:xfrm rot="5400000">
            <a:off x="2126684" y="6327040"/>
            <a:ext cx="141119" cy="326739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E7BD23E-05D0-4EEE-A4AC-AD499003FB72}"/>
              </a:ext>
            </a:extLst>
          </p:cNvPr>
          <p:cNvSpPr txBox="1"/>
          <p:nvPr/>
        </p:nvSpPr>
        <p:spPr>
          <a:xfrm>
            <a:off x="624303" y="6327795"/>
            <a:ext cx="47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A472E45-BFAD-4DCC-B743-B5F5B1007829}"/>
              </a:ext>
            </a:extLst>
          </p:cNvPr>
          <p:cNvSpPr txBox="1"/>
          <p:nvPr/>
        </p:nvSpPr>
        <p:spPr>
          <a:xfrm>
            <a:off x="288338" y="6534692"/>
            <a:ext cx="94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IFIDFlush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C3F155C-1F35-4DF3-81FE-12CC3DC93524}"/>
              </a:ext>
            </a:extLst>
          </p:cNvPr>
          <p:cNvGrpSpPr/>
          <p:nvPr/>
        </p:nvGrpSpPr>
        <p:grpSpPr>
          <a:xfrm rot="5400000">
            <a:off x="1305797" y="6155949"/>
            <a:ext cx="114295" cy="626910"/>
            <a:chOff x="708029" y="5335578"/>
            <a:chExt cx="114295" cy="626910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8AE48FD2-0CC9-49EC-A04A-31F24072D8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77" y="5335578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: 剪去左右顶角 43">
              <a:extLst>
                <a:ext uri="{FF2B5EF4-FFF2-40B4-BE49-F238E27FC236}">
                  <a16:creationId xmlns:a16="http://schemas.microsoft.com/office/drawing/2014/main" id="{258E02EB-96F6-48AC-B906-2CC9740B03ED}"/>
                </a:ext>
              </a:extLst>
            </p:cNvPr>
            <p:cNvSpPr/>
            <p:nvPr/>
          </p:nvSpPr>
          <p:spPr>
            <a:xfrm>
              <a:off x="708029" y="579277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25231C6-5523-40B8-9808-3EE58A86C72F}"/>
              </a:ext>
            </a:extLst>
          </p:cNvPr>
          <p:cNvGrpSpPr/>
          <p:nvPr/>
        </p:nvGrpSpPr>
        <p:grpSpPr>
          <a:xfrm rot="5400000">
            <a:off x="1305797" y="6359737"/>
            <a:ext cx="114295" cy="626910"/>
            <a:chOff x="708029" y="5335578"/>
            <a:chExt cx="114295" cy="626910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BFB96FC-865D-4108-A353-7B69C9AAB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77" y="5335578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: 剪去左右顶角 47">
              <a:extLst>
                <a:ext uri="{FF2B5EF4-FFF2-40B4-BE49-F238E27FC236}">
                  <a16:creationId xmlns:a16="http://schemas.microsoft.com/office/drawing/2014/main" id="{0896908D-D28E-4589-8B62-04D35312E879}"/>
                </a:ext>
              </a:extLst>
            </p:cNvPr>
            <p:cNvSpPr/>
            <p:nvPr/>
          </p:nvSpPr>
          <p:spPr>
            <a:xfrm>
              <a:off x="708029" y="579277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FC062EA-6D35-485D-BBC1-1A8E249BE3BE}"/>
              </a:ext>
            </a:extLst>
          </p:cNvPr>
          <p:cNvCxnSpPr>
            <a:cxnSpLocks/>
          </p:cNvCxnSpPr>
          <p:nvPr/>
        </p:nvCxnSpPr>
        <p:spPr>
          <a:xfrm>
            <a:off x="2476499" y="5943596"/>
            <a:ext cx="68121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56127C1-9874-48C1-8D2B-86F252FC0EBD}"/>
              </a:ext>
            </a:extLst>
          </p:cNvPr>
          <p:cNvSpPr txBox="1"/>
          <p:nvPr/>
        </p:nvSpPr>
        <p:spPr>
          <a:xfrm>
            <a:off x="2476498" y="5716134"/>
            <a:ext cx="387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1A43F3C-DAA6-461D-A00E-DF826C1DFAA1}"/>
              </a:ext>
            </a:extLst>
          </p:cNvPr>
          <p:cNvSpPr txBox="1"/>
          <p:nvPr/>
        </p:nvSpPr>
        <p:spPr>
          <a:xfrm>
            <a:off x="2438400" y="5182172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483276B-CAE8-4273-9F57-A7EE5F01D318}"/>
              </a:ext>
            </a:extLst>
          </p:cNvPr>
          <p:cNvCxnSpPr>
            <a:cxnSpLocks/>
          </p:cNvCxnSpPr>
          <p:nvPr/>
        </p:nvCxnSpPr>
        <p:spPr>
          <a:xfrm>
            <a:off x="2476499" y="5466021"/>
            <a:ext cx="781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流程图: 终止 61">
            <a:extLst>
              <a:ext uri="{FF2B5EF4-FFF2-40B4-BE49-F238E27FC236}">
                <a16:creationId xmlns:a16="http://schemas.microsoft.com/office/drawing/2014/main" id="{F68FF859-5881-447B-BE41-BDF773895D93}"/>
              </a:ext>
            </a:extLst>
          </p:cNvPr>
          <p:cNvSpPr/>
          <p:nvPr/>
        </p:nvSpPr>
        <p:spPr>
          <a:xfrm>
            <a:off x="3229633" y="5345439"/>
            <a:ext cx="948667" cy="421045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JumpTarget</a:t>
            </a:r>
            <a:endParaRPr lang="en-US" altLang="zh-C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 Unit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C49A2AB-8C97-4CCF-B1B1-8595BB8C3E3B}"/>
              </a:ext>
            </a:extLst>
          </p:cNvPr>
          <p:cNvCxnSpPr>
            <a:cxnSpLocks/>
          </p:cNvCxnSpPr>
          <p:nvPr/>
        </p:nvCxnSpPr>
        <p:spPr>
          <a:xfrm>
            <a:off x="4181474" y="5548571"/>
            <a:ext cx="58102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左右顶角 64">
            <a:extLst>
              <a:ext uri="{FF2B5EF4-FFF2-40B4-BE49-F238E27FC236}">
                <a16:creationId xmlns:a16="http://schemas.microsoft.com/office/drawing/2014/main" id="{53B12C1F-E0B7-4A1F-83D5-7B25D301087B}"/>
              </a:ext>
            </a:extLst>
          </p:cNvPr>
          <p:cNvSpPr/>
          <p:nvPr/>
        </p:nvSpPr>
        <p:spPr>
          <a:xfrm rot="5400000">
            <a:off x="4689908" y="5463716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BB8C88D-E905-4F43-82AD-3131A49BC629}"/>
              </a:ext>
            </a:extLst>
          </p:cNvPr>
          <p:cNvSpPr txBox="1"/>
          <p:nvPr/>
        </p:nvSpPr>
        <p:spPr>
          <a:xfrm>
            <a:off x="4771233" y="5417461"/>
            <a:ext cx="945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JumpTarget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D27DC77C-7B9A-47F2-B05F-475CB940D341}"/>
              </a:ext>
            </a:extLst>
          </p:cNvPr>
          <p:cNvSpPr/>
          <p:nvPr/>
        </p:nvSpPr>
        <p:spPr>
          <a:xfrm>
            <a:off x="2895600" y="5660251"/>
            <a:ext cx="361950" cy="276999"/>
          </a:xfrm>
          <a:custGeom>
            <a:avLst/>
            <a:gdLst>
              <a:gd name="connsiteX0" fmla="*/ 0 w 342900"/>
              <a:gd name="connsiteY0" fmla="*/ 266700 h 266700"/>
              <a:gd name="connsiteX1" fmla="*/ 0 w 342900"/>
              <a:gd name="connsiteY1" fmla="*/ 0 h 266700"/>
              <a:gd name="connsiteX2" fmla="*/ 342900 w 3429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66700">
                <a:moveTo>
                  <a:pt x="0" y="266700"/>
                </a:moveTo>
                <a:lnTo>
                  <a:pt x="0" y="0"/>
                </a:lnTo>
                <a:lnTo>
                  <a:pt x="3429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1487B15-7A6E-4EB6-88F5-1818577723E3}"/>
              </a:ext>
            </a:extLst>
          </p:cNvPr>
          <p:cNvCxnSpPr>
            <a:cxnSpLocks/>
          </p:cNvCxnSpPr>
          <p:nvPr/>
        </p:nvCxnSpPr>
        <p:spPr>
          <a:xfrm>
            <a:off x="2476499" y="4696151"/>
            <a:ext cx="7810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9C72F9B-E5F9-4DFE-BB3A-29DDAC310CAA}"/>
              </a:ext>
            </a:extLst>
          </p:cNvPr>
          <p:cNvSpPr txBox="1"/>
          <p:nvPr/>
        </p:nvSpPr>
        <p:spPr>
          <a:xfrm>
            <a:off x="2449303" y="4401431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Imm16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B65B6173-33C4-49E4-831B-130BC749E197}"/>
              </a:ext>
            </a:extLst>
          </p:cNvPr>
          <p:cNvSpPr/>
          <p:nvPr/>
        </p:nvSpPr>
        <p:spPr>
          <a:xfrm flipV="1">
            <a:off x="2906562" y="4695382"/>
            <a:ext cx="350988" cy="412382"/>
          </a:xfrm>
          <a:custGeom>
            <a:avLst/>
            <a:gdLst>
              <a:gd name="connsiteX0" fmla="*/ 0 w 342900"/>
              <a:gd name="connsiteY0" fmla="*/ 266700 h 266700"/>
              <a:gd name="connsiteX1" fmla="*/ 0 w 342900"/>
              <a:gd name="connsiteY1" fmla="*/ 0 h 266700"/>
              <a:gd name="connsiteX2" fmla="*/ 342900 w 34290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266700">
                <a:moveTo>
                  <a:pt x="0" y="266700"/>
                </a:moveTo>
                <a:lnTo>
                  <a:pt x="0" y="0"/>
                </a:lnTo>
                <a:lnTo>
                  <a:pt x="342900" y="0"/>
                </a:lnTo>
              </a:path>
            </a:pathLst>
          </a:custGeom>
          <a:noFill/>
          <a:ln w="254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FCD5667-2911-40F8-9AF5-2A53342AEEEA}"/>
              </a:ext>
            </a:extLst>
          </p:cNvPr>
          <p:cNvSpPr/>
          <p:nvPr/>
        </p:nvSpPr>
        <p:spPr>
          <a:xfrm>
            <a:off x="3245899" y="4544273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ExtUnit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4E569F5-EB0F-4B66-B87C-E4CFF85E64D4}"/>
              </a:ext>
            </a:extLst>
          </p:cNvPr>
          <p:cNvSpPr/>
          <p:nvPr/>
        </p:nvSpPr>
        <p:spPr>
          <a:xfrm>
            <a:off x="3245899" y="4951771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LuUnit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梯形 75">
            <a:extLst>
              <a:ext uri="{FF2B5EF4-FFF2-40B4-BE49-F238E27FC236}">
                <a16:creationId xmlns:a16="http://schemas.microsoft.com/office/drawing/2014/main" id="{6DBD4354-72AC-48FA-A6E0-FB2538F5F36B}"/>
              </a:ext>
            </a:extLst>
          </p:cNvPr>
          <p:cNvSpPr/>
          <p:nvPr/>
        </p:nvSpPr>
        <p:spPr>
          <a:xfrm rot="5400000">
            <a:off x="3826952" y="4794308"/>
            <a:ext cx="755380" cy="192983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748A00C5-0959-4DA7-B257-B784711F6C6B}"/>
              </a:ext>
            </a:extLst>
          </p:cNvPr>
          <p:cNvCxnSpPr>
            <a:cxnSpLocks/>
          </p:cNvCxnSpPr>
          <p:nvPr/>
        </p:nvCxnSpPr>
        <p:spPr>
          <a:xfrm>
            <a:off x="3915166" y="4702635"/>
            <a:ext cx="192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8F9D501-DA6F-40D3-A2AA-0C70A31652AD}"/>
              </a:ext>
            </a:extLst>
          </p:cNvPr>
          <p:cNvCxnSpPr>
            <a:cxnSpLocks/>
          </p:cNvCxnSpPr>
          <p:nvPr/>
        </p:nvCxnSpPr>
        <p:spPr>
          <a:xfrm>
            <a:off x="3915166" y="5107764"/>
            <a:ext cx="1929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8DBE5FFD-4CA9-4855-A1C9-5631DD530244}"/>
              </a:ext>
            </a:extLst>
          </p:cNvPr>
          <p:cNvSpPr txBox="1"/>
          <p:nvPr/>
        </p:nvSpPr>
        <p:spPr>
          <a:xfrm>
            <a:off x="4056635" y="4564135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006C73C-F2BD-47E7-B76E-CDCFBBA5F34F}"/>
              </a:ext>
            </a:extLst>
          </p:cNvPr>
          <p:cNvSpPr txBox="1"/>
          <p:nvPr/>
        </p:nvSpPr>
        <p:spPr>
          <a:xfrm>
            <a:off x="4056635" y="4950415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D74003D-9B38-4E41-9A7B-901EC5860199}"/>
              </a:ext>
            </a:extLst>
          </p:cNvPr>
          <p:cNvCxnSpPr>
            <a:cxnSpLocks/>
          </p:cNvCxnSpPr>
          <p:nvPr/>
        </p:nvCxnSpPr>
        <p:spPr>
          <a:xfrm flipV="1">
            <a:off x="4301134" y="4883605"/>
            <a:ext cx="4987564" cy="7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C3BD855-527D-4142-873E-F65C97A9000A}"/>
              </a:ext>
            </a:extLst>
          </p:cNvPr>
          <p:cNvSpPr txBox="1"/>
          <p:nvPr/>
        </p:nvSpPr>
        <p:spPr>
          <a:xfrm>
            <a:off x="7790098" y="4626659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Imm32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12">
            <a:extLst>
              <a:ext uri="{FF2B5EF4-FFF2-40B4-BE49-F238E27FC236}">
                <a16:creationId xmlns:a16="http://schemas.microsoft.com/office/drawing/2014/main" id="{9DC0FE86-F2C2-42E5-89DB-0163A01EB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23" y="2490110"/>
            <a:ext cx="1966316" cy="17233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 Box 18">
            <a:extLst>
              <a:ext uri="{FF2B5EF4-FFF2-40B4-BE49-F238E27FC236}">
                <a16:creationId xmlns:a16="http://schemas.microsoft.com/office/drawing/2014/main" id="{029D3AB2-D3B0-4637-91E9-1DBCABC82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164" y="2490110"/>
            <a:ext cx="824234" cy="52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sp>
        <p:nvSpPr>
          <p:cNvPr id="88" name="Text Box 17">
            <a:extLst>
              <a:ext uri="{FF2B5EF4-FFF2-40B4-BE49-F238E27FC236}">
                <a16:creationId xmlns:a16="http://schemas.microsoft.com/office/drawing/2014/main" id="{060B0EC2-36AD-44A2-8B17-624CEA05C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636" y="2896833"/>
            <a:ext cx="817822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ReadSrcA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 Box 17">
            <a:extLst>
              <a:ext uri="{FF2B5EF4-FFF2-40B4-BE49-F238E27FC236}">
                <a16:creationId xmlns:a16="http://schemas.microsoft.com/office/drawing/2014/main" id="{333F1BA7-E2F8-4C55-A7A2-4C90C881A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056" y="3169857"/>
            <a:ext cx="80980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ReadSrcB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 Box 17">
            <a:extLst>
              <a:ext uri="{FF2B5EF4-FFF2-40B4-BE49-F238E27FC236}">
                <a16:creationId xmlns:a16="http://schemas.microsoft.com/office/drawing/2014/main" id="{BCF2D285-9346-4500-A635-6136C6A72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492" y="3705132"/>
            <a:ext cx="657778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WrDest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 Box 17">
            <a:extLst>
              <a:ext uri="{FF2B5EF4-FFF2-40B4-BE49-F238E27FC236}">
                <a16:creationId xmlns:a16="http://schemas.microsoft.com/office/drawing/2014/main" id="{640BFB94-5B14-4EAF-8B1D-FDED2162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3418444"/>
            <a:ext cx="547171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WrEn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等腰三角形 91">
            <a:extLst>
              <a:ext uri="{FF2B5EF4-FFF2-40B4-BE49-F238E27FC236}">
                <a16:creationId xmlns:a16="http://schemas.microsoft.com/office/drawing/2014/main" id="{085C3E24-A656-4B13-BC0D-4FE0A216F0AA}"/>
              </a:ext>
            </a:extLst>
          </p:cNvPr>
          <p:cNvSpPr/>
          <p:nvPr/>
        </p:nvSpPr>
        <p:spPr>
          <a:xfrm rot="16200000" flipH="1">
            <a:off x="4693628" y="4076350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>
            <a:extLst>
              <a:ext uri="{FF2B5EF4-FFF2-40B4-BE49-F238E27FC236}">
                <a16:creationId xmlns:a16="http://schemas.microsoft.com/office/drawing/2014/main" id="{8DE03FC4-A891-446B-AAEF-B6DB23A2AA21}"/>
              </a:ext>
            </a:extLst>
          </p:cNvPr>
          <p:cNvSpPr/>
          <p:nvPr/>
        </p:nvSpPr>
        <p:spPr>
          <a:xfrm rot="16200000" flipH="1">
            <a:off x="4693628" y="3808477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等腰三角形 95">
            <a:extLst>
              <a:ext uri="{FF2B5EF4-FFF2-40B4-BE49-F238E27FC236}">
                <a16:creationId xmlns:a16="http://schemas.microsoft.com/office/drawing/2014/main" id="{3491603D-8DEA-4D7B-A9FB-EFEE1E3C6A83}"/>
              </a:ext>
            </a:extLst>
          </p:cNvPr>
          <p:cNvSpPr/>
          <p:nvPr/>
        </p:nvSpPr>
        <p:spPr>
          <a:xfrm rot="16200000" flipH="1">
            <a:off x="4698489" y="3527118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Text Box 17">
            <a:extLst>
              <a:ext uri="{FF2B5EF4-FFF2-40B4-BE49-F238E27FC236}">
                <a16:creationId xmlns:a16="http://schemas.microsoft.com/office/drawing/2014/main" id="{B98999C9-3F9E-4915-9C0E-8151CE268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658" y="3963384"/>
            <a:ext cx="66739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WrData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 Box 17">
            <a:extLst>
              <a:ext uri="{FF2B5EF4-FFF2-40B4-BE49-F238E27FC236}">
                <a16:creationId xmlns:a16="http://schemas.microsoft.com/office/drawing/2014/main" id="{0D8C0CD5-770A-4FAC-B4F2-F81972482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089" y="2896834"/>
            <a:ext cx="825837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DataBusA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 Box 17">
            <a:extLst>
              <a:ext uri="{FF2B5EF4-FFF2-40B4-BE49-F238E27FC236}">
                <a16:creationId xmlns:a16="http://schemas.microsoft.com/office/drawing/2014/main" id="{B36B525E-C0C7-4E58-8172-14EEA029F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480" y="3170818"/>
            <a:ext cx="817822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DataBusB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31299B3-0CF8-4651-9631-CE7D0F631CFD}"/>
              </a:ext>
            </a:extLst>
          </p:cNvPr>
          <p:cNvCxnSpPr>
            <a:cxnSpLocks/>
          </p:cNvCxnSpPr>
          <p:nvPr/>
        </p:nvCxnSpPr>
        <p:spPr>
          <a:xfrm flipV="1">
            <a:off x="2472177" y="3325505"/>
            <a:ext cx="372903" cy="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5B2F7263-4E62-4EB6-91E2-D16F689DC825}"/>
              </a:ext>
            </a:extLst>
          </p:cNvPr>
          <p:cNvCxnSpPr>
            <a:cxnSpLocks/>
          </p:cNvCxnSpPr>
          <p:nvPr/>
        </p:nvCxnSpPr>
        <p:spPr>
          <a:xfrm flipV="1">
            <a:off x="4813300" y="2305050"/>
            <a:ext cx="1606550" cy="730250"/>
          </a:xfrm>
          <a:prstGeom prst="bentConnector3">
            <a:avLst>
              <a:gd name="adj1" fmla="val 8498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C8EBDA50-ED8A-4D7D-AEF7-EB4E9479C649}"/>
              </a:ext>
            </a:extLst>
          </p:cNvPr>
          <p:cNvCxnSpPr>
            <a:cxnSpLocks/>
          </p:cNvCxnSpPr>
          <p:nvPr/>
        </p:nvCxnSpPr>
        <p:spPr>
          <a:xfrm>
            <a:off x="4813300" y="3305402"/>
            <a:ext cx="1600200" cy="631598"/>
          </a:xfrm>
          <a:prstGeom prst="bentConnector3">
            <a:avLst>
              <a:gd name="adj1" fmla="val 793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: 剪去左右顶角 148">
            <a:extLst>
              <a:ext uri="{FF2B5EF4-FFF2-40B4-BE49-F238E27FC236}">
                <a16:creationId xmlns:a16="http://schemas.microsoft.com/office/drawing/2014/main" id="{E03BFE58-3467-4678-B268-1C1C6330A961}"/>
              </a:ext>
            </a:extLst>
          </p:cNvPr>
          <p:cNvSpPr/>
          <p:nvPr/>
        </p:nvSpPr>
        <p:spPr>
          <a:xfrm rot="5400000">
            <a:off x="6071130" y="2434577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8" name="矩形: 剪去左右顶角 157">
            <a:extLst>
              <a:ext uri="{FF2B5EF4-FFF2-40B4-BE49-F238E27FC236}">
                <a16:creationId xmlns:a16="http://schemas.microsoft.com/office/drawing/2014/main" id="{7AD65EB3-DCFD-48B9-BCAB-DA9405EBFBCC}"/>
              </a:ext>
            </a:extLst>
          </p:cNvPr>
          <p:cNvSpPr/>
          <p:nvPr/>
        </p:nvSpPr>
        <p:spPr>
          <a:xfrm rot="5400000">
            <a:off x="6074799" y="2666858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9" name="矩形: 剪去左右顶角 158">
            <a:extLst>
              <a:ext uri="{FF2B5EF4-FFF2-40B4-BE49-F238E27FC236}">
                <a16:creationId xmlns:a16="http://schemas.microsoft.com/office/drawing/2014/main" id="{356CF6D5-DA6C-4EAF-99BC-42E95A82DE16}"/>
              </a:ext>
            </a:extLst>
          </p:cNvPr>
          <p:cNvSpPr/>
          <p:nvPr/>
        </p:nvSpPr>
        <p:spPr>
          <a:xfrm rot="5400000">
            <a:off x="5950431" y="2891345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FE1C57A9-FA62-4960-BE70-9F2A80A54AE7}"/>
              </a:ext>
            </a:extLst>
          </p:cNvPr>
          <p:cNvSpPr txBox="1"/>
          <p:nvPr/>
        </p:nvSpPr>
        <p:spPr>
          <a:xfrm>
            <a:off x="4901193" y="2401453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3649A56A-952C-4BC4-ACE7-92AC4DAD4828}"/>
              </a:ext>
            </a:extLst>
          </p:cNvPr>
          <p:cNvSpPr txBox="1"/>
          <p:nvPr/>
        </p:nvSpPr>
        <p:spPr>
          <a:xfrm>
            <a:off x="4908759" y="2847850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5E504182-EC39-4294-B69D-3F6A77B31031}"/>
              </a:ext>
            </a:extLst>
          </p:cNvPr>
          <p:cNvCxnSpPr>
            <a:cxnSpLocks/>
          </p:cNvCxnSpPr>
          <p:nvPr/>
        </p:nvCxnSpPr>
        <p:spPr>
          <a:xfrm>
            <a:off x="6197114" y="2513802"/>
            <a:ext cx="235436" cy="79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F6BD8FB4-E0EC-4DB4-8015-31D978D5C652}"/>
              </a:ext>
            </a:extLst>
          </p:cNvPr>
          <p:cNvCxnSpPr>
            <a:cxnSpLocks/>
          </p:cNvCxnSpPr>
          <p:nvPr/>
        </p:nvCxnSpPr>
        <p:spPr>
          <a:xfrm>
            <a:off x="6190764" y="2749135"/>
            <a:ext cx="235436" cy="798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0EA3D060-86FE-462C-BB5D-B0EE78DDAEEA}"/>
              </a:ext>
            </a:extLst>
          </p:cNvPr>
          <p:cNvSpPr/>
          <p:nvPr/>
        </p:nvSpPr>
        <p:spPr>
          <a:xfrm>
            <a:off x="6255588" y="2757620"/>
            <a:ext cx="163471" cy="16378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117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670050">
                <a:moveTo>
                  <a:pt x="1170" y="0"/>
                </a:moveTo>
                <a:cubicBezTo>
                  <a:pt x="-947" y="556683"/>
                  <a:pt x="2117" y="1113367"/>
                  <a:pt x="0" y="1670050"/>
                </a:cubicBezTo>
                <a:lnTo>
                  <a:pt x="133350" y="1670050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D12E5653-0477-41C0-B7FD-2690E28A0B04}"/>
              </a:ext>
            </a:extLst>
          </p:cNvPr>
          <p:cNvCxnSpPr>
            <a:cxnSpLocks/>
            <a:stCxn id="159" idx="3"/>
          </p:cNvCxnSpPr>
          <p:nvPr/>
        </p:nvCxnSpPr>
        <p:spPr>
          <a:xfrm flipV="1">
            <a:off x="6092434" y="2974757"/>
            <a:ext cx="340116" cy="144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任意多边形: 形状 175">
            <a:extLst>
              <a:ext uri="{FF2B5EF4-FFF2-40B4-BE49-F238E27FC236}">
                <a16:creationId xmlns:a16="http://schemas.microsoft.com/office/drawing/2014/main" id="{37DBC1B4-B67F-443B-972E-F27BBAA8CE9F}"/>
              </a:ext>
            </a:extLst>
          </p:cNvPr>
          <p:cNvSpPr/>
          <p:nvPr/>
        </p:nvSpPr>
        <p:spPr>
          <a:xfrm>
            <a:off x="6161865" y="2968650"/>
            <a:ext cx="264335" cy="16378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060A2941-A79B-4A9D-B79F-84B251B9EBB0}"/>
              </a:ext>
            </a:extLst>
          </p:cNvPr>
          <p:cNvGrpSpPr/>
          <p:nvPr/>
        </p:nvGrpSpPr>
        <p:grpSpPr>
          <a:xfrm>
            <a:off x="6103677" y="1639514"/>
            <a:ext cx="1078698" cy="3125645"/>
            <a:chOff x="5708512" y="1656769"/>
            <a:chExt cx="1078698" cy="3125645"/>
          </a:xfrm>
        </p:grpSpPr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A4ABC5F0-A730-4E28-BA21-A83D36908456}"/>
                </a:ext>
              </a:extLst>
            </p:cNvPr>
            <p:cNvCxnSpPr>
              <a:cxnSpLocks/>
              <a:endCxn id="108" idx="1"/>
            </p:cNvCxnSpPr>
            <p:nvPr/>
          </p:nvCxnSpPr>
          <p:spPr>
            <a:xfrm>
              <a:off x="6149898" y="2017931"/>
              <a:ext cx="1" cy="21017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梯形 107">
              <a:extLst>
                <a:ext uri="{FF2B5EF4-FFF2-40B4-BE49-F238E27FC236}">
                  <a16:creationId xmlns:a16="http://schemas.microsoft.com/office/drawing/2014/main" id="{AFDFEA96-833B-44EE-A673-58BA08CB30B7}"/>
                </a:ext>
              </a:extLst>
            </p:cNvPr>
            <p:cNvSpPr/>
            <p:nvPr/>
          </p:nvSpPr>
          <p:spPr>
            <a:xfrm rot="5400000">
              <a:off x="5621645" y="2492635"/>
              <a:ext cx="1056508" cy="252007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0" name="矩形: 剪去左右顶角 109">
              <a:extLst>
                <a:ext uri="{FF2B5EF4-FFF2-40B4-BE49-F238E27FC236}">
                  <a16:creationId xmlns:a16="http://schemas.microsoft.com/office/drawing/2014/main" id="{997ECEE5-8076-4503-A6F5-05DC9508E43A}"/>
                </a:ext>
              </a:extLst>
            </p:cNvPr>
            <p:cNvSpPr/>
            <p:nvPr/>
          </p:nvSpPr>
          <p:spPr>
            <a:xfrm rot="10800000">
              <a:off x="6092751" y="1934744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C103D496-783E-4237-B798-26121E2CE712}"/>
                </a:ext>
              </a:extLst>
            </p:cNvPr>
            <p:cNvSpPr txBox="1"/>
            <p:nvPr/>
          </p:nvSpPr>
          <p:spPr>
            <a:xfrm>
              <a:off x="5708512" y="1656769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BranchSrcA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梯形 117">
              <a:extLst>
                <a:ext uri="{FF2B5EF4-FFF2-40B4-BE49-F238E27FC236}">
                  <a16:creationId xmlns:a16="http://schemas.microsoft.com/office/drawing/2014/main" id="{D128EC9E-E85B-49FA-9AE9-C52A77A23FF0}"/>
                </a:ext>
              </a:extLst>
            </p:cNvPr>
            <p:cNvSpPr/>
            <p:nvPr/>
          </p:nvSpPr>
          <p:spPr>
            <a:xfrm rot="5400000">
              <a:off x="5623748" y="4128156"/>
              <a:ext cx="1056508" cy="252007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9" name="矩形: 剪去左右顶角 118">
              <a:extLst>
                <a:ext uri="{FF2B5EF4-FFF2-40B4-BE49-F238E27FC236}">
                  <a16:creationId xmlns:a16="http://schemas.microsoft.com/office/drawing/2014/main" id="{E258A9E8-8856-412B-B61C-A471F2C64205}"/>
                </a:ext>
              </a:extLst>
            </p:cNvPr>
            <p:cNvSpPr/>
            <p:nvPr/>
          </p:nvSpPr>
          <p:spPr>
            <a:xfrm rot="10800000">
              <a:off x="6094854" y="341751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430E7E9B-B0A7-409C-8228-5CBD5BE1C124}"/>
                </a:ext>
              </a:extLst>
            </p:cNvPr>
            <p:cNvCxnSpPr>
              <a:cxnSpLocks/>
              <a:stCxn id="119" idx="3"/>
              <a:endCxn id="118" idx="1"/>
            </p:cNvCxnSpPr>
            <p:nvPr/>
          </p:nvCxnSpPr>
          <p:spPr>
            <a:xfrm>
              <a:off x="6152001" y="3587228"/>
              <a:ext cx="1" cy="27640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32BF5157-588D-42B4-8869-7A09CA1854CE}"/>
                </a:ext>
              </a:extLst>
            </p:cNvPr>
            <p:cNvSpPr txBox="1"/>
            <p:nvPr/>
          </p:nvSpPr>
          <p:spPr>
            <a:xfrm>
              <a:off x="5984331" y="217591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59DA0B54-252B-4884-B787-C9B0D7CEFC71}"/>
                </a:ext>
              </a:extLst>
            </p:cNvPr>
            <p:cNvSpPr txBox="1"/>
            <p:nvPr/>
          </p:nvSpPr>
          <p:spPr>
            <a:xfrm>
              <a:off x="5984331" y="239818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5885F73A-5D9D-4D02-A0CD-DEF29C83DF35}"/>
                </a:ext>
              </a:extLst>
            </p:cNvPr>
            <p:cNvSpPr txBox="1"/>
            <p:nvPr/>
          </p:nvSpPr>
          <p:spPr>
            <a:xfrm>
              <a:off x="5984331" y="262070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DC275B5F-5EFD-4E21-9E3F-F3086B75F532}"/>
                </a:ext>
              </a:extLst>
            </p:cNvPr>
            <p:cNvSpPr txBox="1"/>
            <p:nvPr/>
          </p:nvSpPr>
          <p:spPr>
            <a:xfrm>
              <a:off x="5984331" y="283696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D73438C3-1A06-441C-B595-7941F7CA28C1}"/>
                </a:ext>
              </a:extLst>
            </p:cNvPr>
            <p:cNvSpPr txBox="1"/>
            <p:nvPr/>
          </p:nvSpPr>
          <p:spPr>
            <a:xfrm>
              <a:off x="5975590" y="380480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AD8F1A8E-7863-4A2A-9D49-C59C7E9A298E}"/>
                </a:ext>
              </a:extLst>
            </p:cNvPr>
            <p:cNvSpPr txBox="1"/>
            <p:nvPr/>
          </p:nvSpPr>
          <p:spPr>
            <a:xfrm>
              <a:off x="5975590" y="402708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DE5DFABE-326A-4684-8F75-6C3DC4B5788B}"/>
                </a:ext>
              </a:extLst>
            </p:cNvPr>
            <p:cNvSpPr txBox="1"/>
            <p:nvPr/>
          </p:nvSpPr>
          <p:spPr>
            <a:xfrm>
              <a:off x="5975590" y="4249602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73011B36-2CA8-4C03-97BA-348E1531558A}"/>
                </a:ext>
              </a:extLst>
            </p:cNvPr>
            <p:cNvSpPr txBox="1"/>
            <p:nvPr/>
          </p:nvSpPr>
          <p:spPr>
            <a:xfrm>
              <a:off x="5975590" y="4465858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BB196AEA-D29C-4DC2-B649-9FAFA989592E}"/>
                </a:ext>
              </a:extLst>
            </p:cNvPr>
            <p:cNvSpPr txBox="1"/>
            <p:nvPr/>
          </p:nvSpPr>
          <p:spPr>
            <a:xfrm>
              <a:off x="5708513" y="3158114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BranchSrcB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BF9AA307-751D-4A21-8BF4-687201A51501}"/>
              </a:ext>
            </a:extLst>
          </p:cNvPr>
          <p:cNvSpPr/>
          <p:nvPr/>
        </p:nvSpPr>
        <p:spPr>
          <a:xfrm flipV="1">
            <a:off x="6687975" y="2604490"/>
            <a:ext cx="616478" cy="442120"/>
          </a:xfrm>
          <a:custGeom>
            <a:avLst/>
            <a:gdLst>
              <a:gd name="connsiteX0" fmla="*/ 0 w 469900"/>
              <a:gd name="connsiteY0" fmla="*/ 1028700 h 1028700"/>
              <a:gd name="connsiteX1" fmla="*/ 469900 w 469900"/>
              <a:gd name="connsiteY1" fmla="*/ 1028700 h 1028700"/>
              <a:gd name="connsiteX2" fmla="*/ 469900 w 469900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1028700">
                <a:moveTo>
                  <a:pt x="0" y="1028700"/>
                </a:moveTo>
                <a:lnTo>
                  <a:pt x="469900" y="1028700"/>
                </a:lnTo>
                <a:lnTo>
                  <a:pt x="469900" y="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任意多边形: 形状 185">
            <a:extLst>
              <a:ext uri="{FF2B5EF4-FFF2-40B4-BE49-F238E27FC236}">
                <a16:creationId xmlns:a16="http://schemas.microsoft.com/office/drawing/2014/main" id="{9F0C5B1C-99AE-4E4C-AD73-7810C5C6B2A3}"/>
              </a:ext>
            </a:extLst>
          </p:cNvPr>
          <p:cNvSpPr/>
          <p:nvPr/>
        </p:nvSpPr>
        <p:spPr>
          <a:xfrm>
            <a:off x="6675275" y="3895833"/>
            <a:ext cx="483667" cy="369860"/>
          </a:xfrm>
          <a:custGeom>
            <a:avLst/>
            <a:gdLst>
              <a:gd name="connsiteX0" fmla="*/ 0 w 469900"/>
              <a:gd name="connsiteY0" fmla="*/ 1028700 h 1028700"/>
              <a:gd name="connsiteX1" fmla="*/ 469900 w 469900"/>
              <a:gd name="connsiteY1" fmla="*/ 1028700 h 1028700"/>
              <a:gd name="connsiteX2" fmla="*/ 469900 w 469900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00" h="1028700">
                <a:moveTo>
                  <a:pt x="0" y="1028700"/>
                </a:moveTo>
                <a:lnTo>
                  <a:pt x="469900" y="1028700"/>
                </a:lnTo>
                <a:lnTo>
                  <a:pt x="46990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梯形 186">
            <a:extLst>
              <a:ext uri="{FF2B5EF4-FFF2-40B4-BE49-F238E27FC236}">
                <a16:creationId xmlns:a16="http://schemas.microsoft.com/office/drawing/2014/main" id="{5BE6B951-0BC5-4188-904F-B91E4CAB7AA6}"/>
              </a:ext>
            </a:extLst>
          </p:cNvPr>
          <p:cNvSpPr/>
          <p:nvPr/>
        </p:nvSpPr>
        <p:spPr>
          <a:xfrm>
            <a:off x="6970910" y="3736029"/>
            <a:ext cx="628490" cy="179545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7C70F3AE-B23A-4E00-9759-12071106269E}"/>
              </a:ext>
            </a:extLst>
          </p:cNvPr>
          <p:cNvCxnSpPr>
            <a:cxnSpLocks/>
          </p:cNvCxnSpPr>
          <p:nvPr/>
        </p:nvCxnSpPr>
        <p:spPr>
          <a:xfrm flipV="1">
            <a:off x="7411364" y="3895833"/>
            <a:ext cx="0" cy="1937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99CF68EA-E21C-4CA9-A5AA-8012C94201F4}"/>
              </a:ext>
            </a:extLst>
          </p:cNvPr>
          <p:cNvSpPr txBox="1"/>
          <p:nvPr/>
        </p:nvSpPr>
        <p:spPr>
          <a:xfrm>
            <a:off x="7158944" y="4055731"/>
            <a:ext cx="586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32’b0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AC33375E-C965-4BAE-AE67-966FC06637A0}"/>
              </a:ext>
            </a:extLst>
          </p:cNvPr>
          <p:cNvCxnSpPr>
            <a:cxnSpLocks/>
          </p:cNvCxnSpPr>
          <p:nvPr/>
        </p:nvCxnSpPr>
        <p:spPr>
          <a:xfrm flipV="1">
            <a:off x="7284323" y="3473691"/>
            <a:ext cx="0" cy="243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流程图: 终止 192">
            <a:extLst>
              <a:ext uri="{FF2B5EF4-FFF2-40B4-BE49-F238E27FC236}">
                <a16:creationId xmlns:a16="http://schemas.microsoft.com/office/drawing/2014/main" id="{A660BA9F-A24F-448C-BD02-3F6D5A6E7797}"/>
              </a:ext>
            </a:extLst>
          </p:cNvPr>
          <p:cNvSpPr/>
          <p:nvPr/>
        </p:nvSpPr>
        <p:spPr>
          <a:xfrm>
            <a:off x="7012652" y="3051858"/>
            <a:ext cx="948667" cy="421045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BranchCond</a:t>
            </a:r>
            <a:endParaRPr lang="en-US" altLang="zh-CN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SelectUnit</a:t>
            </a:r>
            <a:endParaRPr lang="zh-CN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7F69B5C9-815A-42C0-852B-3E9173FC10F4}"/>
              </a:ext>
            </a:extLst>
          </p:cNvPr>
          <p:cNvGrpSpPr/>
          <p:nvPr/>
        </p:nvGrpSpPr>
        <p:grpSpPr>
          <a:xfrm rot="5400000">
            <a:off x="8048305" y="3131089"/>
            <a:ext cx="114295" cy="278319"/>
            <a:chOff x="7297069" y="662184"/>
            <a:chExt cx="114295" cy="278319"/>
          </a:xfrm>
        </p:grpSpPr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D116E708-72F4-43C4-9B04-471FB40FC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53300" y="723900"/>
              <a:ext cx="917" cy="2166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矩形: 剪去左右顶角 195">
              <a:extLst>
                <a:ext uri="{FF2B5EF4-FFF2-40B4-BE49-F238E27FC236}">
                  <a16:creationId xmlns:a16="http://schemas.microsoft.com/office/drawing/2014/main" id="{6EC973EA-B965-4191-8673-1E3E839B8F26}"/>
                </a:ext>
              </a:extLst>
            </p:cNvPr>
            <p:cNvSpPr/>
            <p:nvPr/>
          </p:nvSpPr>
          <p:spPr>
            <a:xfrm>
              <a:off x="7297069" y="662184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00" name="文本框 199">
            <a:extLst>
              <a:ext uri="{FF2B5EF4-FFF2-40B4-BE49-F238E27FC236}">
                <a16:creationId xmlns:a16="http://schemas.microsoft.com/office/drawing/2014/main" id="{1DA1E75A-7D51-4158-A390-38846BC26A99}"/>
              </a:ext>
            </a:extLst>
          </p:cNvPr>
          <p:cNvSpPr txBox="1"/>
          <p:nvPr/>
        </p:nvSpPr>
        <p:spPr>
          <a:xfrm>
            <a:off x="8159757" y="3016323"/>
            <a:ext cx="672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EA1D3565-A0E3-4F45-A166-13D674A4B7F2}"/>
              </a:ext>
            </a:extLst>
          </p:cNvPr>
          <p:cNvCxnSpPr>
            <a:cxnSpLocks/>
          </p:cNvCxnSpPr>
          <p:nvPr/>
        </p:nvCxnSpPr>
        <p:spPr>
          <a:xfrm flipV="1">
            <a:off x="6687975" y="2601383"/>
            <a:ext cx="2600723" cy="31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AE16361F-1075-42C1-A7CF-C6A450156B2D}"/>
              </a:ext>
            </a:extLst>
          </p:cNvPr>
          <p:cNvCxnSpPr>
            <a:cxnSpLocks/>
          </p:cNvCxnSpPr>
          <p:nvPr/>
        </p:nvCxnSpPr>
        <p:spPr>
          <a:xfrm flipV="1">
            <a:off x="6678504" y="4243745"/>
            <a:ext cx="2610194" cy="19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46217177-BCFE-4AC5-AB88-EA5757EDEC3F}"/>
              </a:ext>
            </a:extLst>
          </p:cNvPr>
          <p:cNvSpPr/>
          <p:nvPr/>
        </p:nvSpPr>
        <p:spPr>
          <a:xfrm flipV="1">
            <a:off x="2519433" y="1644650"/>
            <a:ext cx="585570" cy="1677584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C2676F34-0D47-4840-A63B-F32C3FAA8EBF}"/>
              </a:ext>
            </a:extLst>
          </p:cNvPr>
          <p:cNvCxnSpPr>
            <a:cxnSpLocks/>
          </p:cNvCxnSpPr>
          <p:nvPr/>
        </p:nvCxnSpPr>
        <p:spPr>
          <a:xfrm flipV="1">
            <a:off x="2472178" y="1424350"/>
            <a:ext cx="62819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BE07249-CBB6-4057-AC24-DB82B10FCB66}"/>
              </a:ext>
            </a:extLst>
          </p:cNvPr>
          <p:cNvCxnSpPr>
            <a:cxnSpLocks/>
          </p:cNvCxnSpPr>
          <p:nvPr/>
        </p:nvCxnSpPr>
        <p:spPr>
          <a:xfrm flipV="1">
            <a:off x="2471897" y="3035300"/>
            <a:ext cx="372903" cy="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F6354FA-7647-484C-BDB9-9EFB4330221D}"/>
              </a:ext>
            </a:extLst>
          </p:cNvPr>
          <p:cNvSpPr txBox="1"/>
          <p:nvPr/>
        </p:nvSpPr>
        <p:spPr>
          <a:xfrm>
            <a:off x="7669979" y="2327008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377A569B-FDDA-4E6B-92B8-6099F7FF3243}"/>
              </a:ext>
            </a:extLst>
          </p:cNvPr>
          <p:cNvSpPr txBox="1"/>
          <p:nvPr/>
        </p:nvSpPr>
        <p:spPr>
          <a:xfrm>
            <a:off x="7566105" y="3999927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梯形 216">
            <a:extLst>
              <a:ext uri="{FF2B5EF4-FFF2-40B4-BE49-F238E27FC236}">
                <a16:creationId xmlns:a16="http://schemas.microsoft.com/office/drawing/2014/main" id="{5DE00EFC-B261-4A22-99C7-D6DF269B452D}"/>
              </a:ext>
            </a:extLst>
          </p:cNvPr>
          <p:cNvSpPr/>
          <p:nvPr/>
        </p:nvSpPr>
        <p:spPr>
          <a:xfrm rot="5400000">
            <a:off x="2819173" y="1585971"/>
            <a:ext cx="755380" cy="192983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D9ECC42D-9EA3-4EFA-ACAF-1A4DB850E716}"/>
              </a:ext>
            </a:extLst>
          </p:cNvPr>
          <p:cNvCxnSpPr>
            <a:cxnSpLocks/>
          </p:cNvCxnSpPr>
          <p:nvPr/>
        </p:nvCxnSpPr>
        <p:spPr>
          <a:xfrm>
            <a:off x="2875511" y="1857216"/>
            <a:ext cx="2248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130B5A4F-178D-4405-9B67-50D5EED65CA3}"/>
              </a:ext>
            </a:extLst>
          </p:cNvPr>
          <p:cNvSpPr txBox="1"/>
          <p:nvPr/>
        </p:nvSpPr>
        <p:spPr>
          <a:xfrm>
            <a:off x="2613115" y="1196726"/>
            <a:ext cx="390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BFFB4B93-A54D-44E4-8453-F73FD49ADFC5}"/>
              </a:ext>
            </a:extLst>
          </p:cNvPr>
          <p:cNvSpPr txBox="1"/>
          <p:nvPr/>
        </p:nvSpPr>
        <p:spPr>
          <a:xfrm>
            <a:off x="3034889" y="1285847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B6F0BCDB-C5BB-45B7-94D7-DA3A34705113}"/>
              </a:ext>
            </a:extLst>
          </p:cNvPr>
          <p:cNvSpPr txBox="1"/>
          <p:nvPr/>
        </p:nvSpPr>
        <p:spPr>
          <a:xfrm>
            <a:off x="3034889" y="1508124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82372B96-1D71-42A2-9C72-FDE717EA245C}"/>
              </a:ext>
            </a:extLst>
          </p:cNvPr>
          <p:cNvSpPr txBox="1"/>
          <p:nvPr/>
        </p:nvSpPr>
        <p:spPr>
          <a:xfrm>
            <a:off x="3034889" y="1730641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85AF8DA3-6DEB-4DCF-8A99-4A09E2E12C50}"/>
              </a:ext>
            </a:extLst>
          </p:cNvPr>
          <p:cNvSpPr txBox="1"/>
          <p:nvPr/>
        </p:nvSpPr>
        <p:spPr>
          <a:xfrm>
            <a:off x="3552632" y="1055442"/>
            <a:ext cx="55716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5’d26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1937CA0D-75DC-4855-AA86-D5664E1600CD}"/>
              </a:ext>
            </a:extLst>
          </p:cNvPr>
          <p:cNvCxnSpPr>
            <a:cxnSpLocks/>
            <a:endCxn id="234" idx="1"/>
          </p:cNvCxnSpPr>
          <p:nvPr/>
        </p:nvCxnSpPr>
        <p:spPr>
          <a:xfrm flipV="1">
            <a:off x="3275711" y="1420512"/>
            <a:ext cx="1058523" cy="23255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D9D9E13F-FA63-42EF-A10F-97FECB263569}"/>
              </a:ext>
            </a:extLst>
          </p:cNvPr>
          <p:cNvCxnSpPr>
            <a:cxnSpLocks/>
            <a:stCxn id="225" idx="0"/>
          </p:cNvCxnSpPr>
          <p:nvPr/>
        </p:nvCxnSpPr>
        <p:spPr>
          <a:xfrm flipV="1">
            <a:off x="4596487" y="1288586"/>
            <a:ext cx="4692211" cy="258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A4DC091A-AE39-4ABC-BB23-41A791CB5EDB}"/>
              </a:ext>
            </a:extLst>
          </p:cNvPr>
          <p:cNvSpPr txBox="1"/>
          <p:nvPr/>
        </p:nvSpPr>
        <p:spPr>
          <a:xfrm>
            <a:off x="7924684" y="1029593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EB6201EB-2DAF-434F-B76F-A395396C8CCC}"/>
              </a:ext>
            </a:extLst>
          </p:cNvPr>
          <p:cNvSpPr txBox="1"/>
          <p:nvPr/>
        </p:nvSpPr>
        <p:spPr>
          <a:xfrm>
            <a:off x="2438400" y="266512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63EF4071-26E5-46FF-80AD-74F3AFAD7082}"/>
              </a:ext>
            </a:extLst>
          </p:cNvPr>
          <p:cNvCxnSpPr>
            <a:cxnSpLocks/>
          </p:cNvCxnSpPr>
          <p:nvPr/>
        </p:nvCxnSpPr>
        <p:spPr>
          <a:xfrm>
            <a:off x="2476499" y="550361"/>
            <a:ext cx="7810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流程图: 终止 251">
            <a:extLst>
              <a:ext uri="{FF2B5EF4-FFF2-40B4-BE49-F238E27FC236}">
                <a16:creationId xmlns:a16="http://schemas.microsoft.com/office/drawing/2014/main" id="{B907DBBA-2885-43F7-97F3-566209BBF2D1}"/>
              </a:ext>
            </a:extLst>
          </p:cNvPr>
          <p:cNvSpPr/>
          <p:nvPr/>
        </p:nvSpPr>
        <p:spPr>
          <a:xfrm>
            <a:off x="3261310" y="80743"/>
            <a:ext cx="1039824" cy="853473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F7A7C0B3-EA3E-473F-9D0B-132776596362}"/>
              </a:ext>
            </a:extLst>
          </p:cNvPr>
          <p:cNvCxnSpPr>
            <a:cxnSpLocks/>
          </p:cNvCxnSpPr>
          <p:nvPr/>
        </p:nvCxnSpPr>
        <p:spPr>
          <a:xfrm flipV="1">
            <a:off x="4292105" y="340446"/>
            <a:ext cx="4978895" cy="5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文本框 259">
            <a:extLst>
              <a:ext uri="{FF2B5EF4-FFF2-40B4-BE49-F238E27FC236}">
                <a16:creationId xmlns:a16="http://schemas.microsoft.com/office/drawing/2014/main" id="{E1DD2A6A-328A-4178-B1F8-22B0C695BC89}"/>
              </a:ext>
            </a:extLst>
          </p:cNvPr>
          <p:cNvSpPr txBox="1"/>
          <p:nvPr/>
        </p:nvSpPr>
        <p:spPr>
          <a:xfrm>
            <a:off x="4301134" y="67152"/>
            <a:ext cx="519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ALUSrc1, ALUSrc2,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6054E15D-AF28-4501-99B6-A3D9246CBFB3}"/>
              </a:ext>
            </a:extLst>
          </p:cNvPr>
          <p:cNvSpPr txBox="1"/>
          <p:nvPr/>
        </p:nvSpPr>
        <p:spPr>
          <a:xfrm>
            <a:off x="5434785" y="644809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FB417C88-D151-45F4-B57F-082909FB1F6C}"/>
              </a:ext>
            </a:extLst>
          </p:cNvPr>
          <p:cNvCxnSpPr>
            <a:cxnSpLocks/>
          </p:cNvCxnSpPr>
          <p:nvPr/>
        </p:nvCxnSpPr>
        <p:spPr>
          <a:xfrm>
            <a:off x="4241800" y="788375"/>
            <a:ext cx="1139407" cy="5751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矩形: 剪去左右顶角 264">
            <a:extLst>
              <a:ext uri="{FF2B5EF4-FFF2-40B4-BE49-F238E27FC236}">
                <a16:creationId xmlns:a16="http://schemas.microsoft.com/office/drawing/2014/main" id="{1870E3C2-5ACE-4DD0-8D55-88BD8EE1B769}"/>
              </a:ext>
            </a:extLst>
          </p:cNvPr>
          <p:cNvSpPr/>
          <p:nvPr/>
        </p:nvSpPr>
        <p:spPr>
          <a:xfrm rot="5400000">
            <a:off x="5286566" y="69000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CAE925C3-F2C7-45B9-B02C-57AF605DFE59}"/>
              </a:ext>
            </a:extLst>
          </p:cNvPr>
          <p:cNvSpPr txBox="1"/>
          <p:nvPr/>
        </p:nvSpPr>
        <p:spPr>
          <a:xfrm>
            <a:off x="8010706" y="460179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矩形: 剪去左右顶角 267">
            <a:extLst>
              <a:ext uri="{FF2B5EF4-FFF2-40B4-BE49-F238E27FC236}">
                <a16:creationId xmlns:a16="http://schemas.microsoft.com/office/drawing/2014/main" id="{49D95C81-AC26-4627-BC3A-9B28A5567391}"/>
              </a:ext>
            </a:extLst>
          </p:cNvPr>
          <p:cNvSpPr/>
          <p:nvPr/>
        </p:nvSpPr>
        <p:spPr>
          <a:xfrm rot="5400000">
            <a:off x="7847532" y="525893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818D8073-BE9C-45C2-A72C-0A872A979A33}"/>
              </a:ext>
            </a:extLst>
          </p:cNvPr>
          <p:cNvCxnSpPr>
            <a:cxnSpLocks/>
          </p:cNvCxnSpPr>
          <p:nvPr/>
        </p:nvCxnSpPr>
        <p:spPr>
          <a:xfrm>
            <a:off x="4313428" y="477818"/>
            <a:ext cx="2392046" cy="4817"/>
          </a:xfrm>
          <a:prstGeom prst="straightConnector1">
            <a:avLst/>
          </a:prstGeom>
          <a:ln w="952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85C83E6E-9F6B-4C04-AB7C-6D1E9F0F7118}"/>
              </a:ext>
            </a:extLst>
          </p:cNvPr>
          <p:cNvSpPr txBox="1"/>
          <p:nvPr/>
        </p:nvSpPr>
        <p:spPr>
          <a:xfrm>
            <a:off x="6655370" y="340028"/>
            <a:ext cx="127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Exception_temp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01EA849D-E051-40F7-8645-4DDC3ADD5C76}"/>
              </a:ext>
            </a:extLst>
          </p:cNvPr>
          <p:cNvSpPr txBox="1"/>
          <p:nvPr/>
        </p:nvSpPr>
        <p:spPr>
          <a:xfrm rot="5400000">
            <a:off x="3269490" y="1934435"/>
            <a:ext cx="60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ExtOp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DA10B28C-9532-4C8C-B7D0-2D46125CD04A}"/>
              </a:ext>
            </a:extLst>
          </p:cNvPr>
          <p:cNvSpPr txBox="1"/>
          <p:nvPr/>
        </p:nvSpPr>
        <p:spPr>
          <a:xfrm rot="5400000">
            <a:off x="4044301" y="1952321"/>
            <a:ext cx="60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LuOp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任意多边形: 形状 304">
            <a:extLst>
              <a:ext uri="{FF2B5EF4-FFF2-40B4-BE49-F238E27FC236}">
                <a16:creationId xmlns:a16="http://schemas.microsoft.com/office/drawing/2014/main" id="{E43D6A20-4235-4B3B-8371-93460AA4C985}"/>
              </a:ext>
            </a:extLst>
          </p:cNvPr>
          <p:cNvSpPr/>
          <p:nvPr/>
        </p:nvSpPr>
        <p:spPr>
          <a:xfrm>
            <a:off x="2692400" y="806450"/>
            <a:ext cx="609600" cy="521029"/>
          </a:xfrm>
          <a:custGeom>
            <a:avLst/>
            <a:gdLst>
              <a:gd name="connsiteX0" fmla="*/ 609600 w 609600"/>
              <a:gd name="connsiteY0" fmla="*/ 0 h 565150"/>
              <a:gd name="connsiteX1" fmla="*/ 0 w 609600"/>
              <a:gd name="connsiteY1" fmla="*/ 0 h 565150"/>
              <a:gd name="connsiteX2" fmla="*/ 0 w 609600"/>
              <a:gd name="connsiteY2" fmla="*/ 336550 h 565150"/>
              <a:gd name="connsiteX3" fmla="*/ 488950 w 609600"/>
              <a:gd name="connsiteY3" fmla="*/ 336550 h 565150"/>
              <a:gd name="connsiteX4" fmla="*/ 488950 w 609600"/>
              <a:gd name="connsiteY4" fmla="*/ 56515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565150">
                <a:moveTo>
                  <a:pt x="609600" y="0"/>
                </a:moveTo>
                <a:lnTo>
                  <a:pt x="0" y="0"/>
                </a:lnTo>
                <a:lnTo>
                  <a:pt x="0" y="336550"/>
                </a:lnTo>
                <a:lnTo>
                  <a:pt x="488950" y="336550"/>
                </a:lnTo>
                <a:lnTo>
                  <a:pt x="488950" y="56515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F328C809-6928-4155-9422-9BE4804AAD76}"/>
              </a:ext>
            </a:extLst>
          </p:cNvPr>
          <p:cNvSpPr txBox="1"/>
          <p:nvPr/>
        </p:nvSpPr>
        <p:spPr>
          <a:xfrm>
            <a:off x="2652547" y="587868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9A4FC30-40C6-4FCC-A915-F21F90B88C43}"/>
              </a:ext>
            </a:extLst>
          </p:cNvPr>
          <p:cNvSpPr txBox="1"/>
          <p:nvPr/>
        </p:nvSpPr>
        <p:spPr>
          <a:xfrm>
            <a:off x="4334234" y="1282012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9EE45369-E5D5-46F6-B22E-A98253684ED0}"/>
              </a:ext>
            </a:extLst>
          </p:cNvPr>
          <p:cNvSpPr txBox="1"/>
          <p:nvPr/>
        </p:nvSpPr>
        <p:spPr>
          <a:xfrm>
            <a:off x="4328151" y="1052006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883010DA-DC45-4366-AC99-A4406E9DBF7F}"/>
              </a:ext>
            </a:extLst>
          </p:cNvPr>
          <p:cNvCxnSpPr>
            <a:cxnSpLocks/>
            <a:endCxn id="235" idx="1"/>
          </p:cNvCxnSpPr>
          <p:nvPr/>
        </p:nvCxnSpPr>
        <p:spPr>
          <a:xfrm flipV="1">
            <a:off x="4019550" y="1190506"/>
            <a:ext cx="308601" cy="3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文本框 310">
            <a:extLst>
              <a:ext uri="{FF2B5EF4-FFF2-40B4-BE49-F238E27FC236}">
                <a16:creationId xmlns:a16="http://schemas.microsoft.com/office/drawing/2014/main" id="{79C7C418-21FA-4DC0-BB2E-B1261C9072C2}"/>
              </a:ext>
            </a:extLst>
          </p:cNvPr>
          <p:cNvSpPr txBox="1"/>
          <p:nvPr/>
        </p:nvSpPr>
        <p:spPr>
          <a:xfrm>
            <a:off x="6413500" y="993265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0" name="组合 319">
            <a:extLst>
              <a:ext uri="{FF2B5EF4-FFF2-40B4-BE49-F238E27FC236}">
                <a16:creationId xmlns:a16="http://schemas.microsoft.com/office/drawing/2014/main" id="{7CB0D774-2D50-4833-81E8-586BC0BCC852}"/>
              </a:ext>
            </a:extLst>
          </p:cNvPr>
          <p:cNvGrpSpPr/>
          <p:nvPr/>
        </p:nvGrpSpPr>
        <p:grpSpPr>
          <a:xfrm flipH="1">
            <a:off x="5128305" y="805520"/>
            <a:ext cx="1349604" cy="561631"/>
            <a:chOff x="4896986" y="6229217"/>
            <a:chExt cx="1349604" cy="561631"/>
          </a:xfrm>
        </p:grpSpPr>
        <p:pic>
          <p:nvPicPr>
            <p:cNvPr id="313" name="图片 312">
              <a:extLst>
                <a:ext uri="{FF2B5EF4-FFF2-40B4-BE49-F238E27FC236}">
                  <a16:creationId xmlns:a16="http://schemas.microsoft.com/office/drawing/2014/main" id="{ADF7B12E-2886-4AA1-85F4-F6AB2ABA3F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256" r="18806"/>
            <a:stretch/>
          </p:blipFill>
          <p:spPr>
            <a:xfrm>
              <a:off x="5713190" y="6229217"/>
              <a:ext cx="533400" cy="561631"/>
            </a:xfrm>
            <a:prstGeom prst="rect">
              <a:avLst/>
            </a:prstGeom>
          </p:spPr>
        </p:pic>
        <p:cxnSp>
          <p:nvCxnSpPr>
            <p:cNvPr id="315" name="直接箭头连接符 314">
              <a:extLst>
                <a:ext uri="{FF2B5EF4-FFF2-40B4-BE49-F238E27FC236}">
                  <a16:creationId xmlns:a16="http://schemas.microsoft.com/office/drawing/2014/main" id="{3E288725-76BB-46FE-93EB-79543906FD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3198" y="6439697"/>
              <a:ext cx="433697" cy="656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764E5FA3-BD40-4546-9BF4-29EE140E66CF}"/>
                </a:ext>
              </a:extLst>
            </p:cNvPr>
            <p:cNvGrpSpPr/>
            <p:nvPr/>
          </p:nvGrpSpPr>
          <p:grpSpPr>
            <a:xfrm rot="5400000">
              <a:off x="5284793" y="6122975"/>
              <a:ext cx="114295" cy="889909"/>
              <a:chOff x="653702" y="5337355"/>
              <a:chExt cx="114295" cy="889909"/>
            </a:xfrm>
          </p:grpSpPr>
          <p:cxnSp>
            <p:nvCxnSpPr>
              <p:cNvPr id="318" name="直接箭头连接符 317">
                <a:extLst>
                  <a:ext uri="{FF2B5EF4-FFF2-40B4-BE49-F238E27FC236}">
                    <a16:creationId xmlns:a16="http://schemas.microsoft.com/office/drawing/2014/main" id="{60389841-3AB9-41B5-ACC6-F182274F2ED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30363" y="5715021"/>
                <a:ext cx="758613" cy="32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矩形: 剪去左右顶角 318">
                <a:extLst>
                  <a:ext uri="{FF2B5EF4-FFF2-40B4-BE49-F238E27FC236}">
                    <a16:creationId xmlns:a16="http://schemas.microsoft.com/office/drawing/2014/main" id="{16134827-DE8D-4BD6-BEB1-12BF9E72EAB0}"/>
                  </a:ext>
                </a:extLst>
              </p:cNvPr>
              <p:cNvSpPr/>
              <p:nvPr/>
            </p:nvSpPr>
            <p:spPr>
              <a:xfrm>
                <a:off x="653702" y="6057554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47822A27-98F3-4B23-BEEB-3EED3395553E}"/>
              </a:ext>
            </a:extLst>
          </p:cNvPr>
          <p:cNvCxnSpPr>
            <a:cxnSpLocks/>
          </p:cNvCxnSpPr>
          <p:nvPr/>
        </p:nvCxnSpPr>
        <p:spPr>
          <a:xfrm flipH="1" flipV="1">
            <a:off x="4747055" y="1086335"/>
            <a:ext cx="470869" cy="427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>
            <a:extLst>
              <a:ext uri="{FF2B5EF4-FFF2-40B4-BE49-F238E27FC236}">
                <a16:creationId xmlns:a16="http://schemas.microsoft.com/office/drawing/2014/main" id="{D2D4B50F-0BCF-4B36-9353-44251862A9A4}"/>
              </a:ext>
            </a:extLst>
          </p:cNvPr>
          <p:cNvCxnSpPr>
            <a:cxnSpLocks/>
          </p:cNvCxnSpPr>
          <p:nvPr/>
        </p:nvCxnSpPr>
        <p:spPr>
          <a:xfrm flipH="1" flipV="1">
            <a:off x="4484709" y="872875"/>
            <a:ext cx="271580" cy="275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>
            <a:extLst>
              <a:ext uri="{FF2B5EF4-FFF2-40B4-BE49-F238E27FC236}">
                <a16:creationId xmlns:a16="http://schemas.microsoft.com/office/drawing/2014/main" id="{36854806-D7D4-4819-8790-0D131C927F18}"/>
              </a:ext>
            </a:extLst>
          </p:cNvPr>
          <p:cNvCxnSpPr>
            <a:cxnSpLocks/>
          </p:cNvCxnSpPr>
          <p:nvPr/>
        </p:nvCxnSpPr>
        <p:spPr>
          <a:xfrm flipV="1">
            <a:off x="4756289" y="872875"/>
            <a:ext cx="0" cy="2117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7CC7976A-74E8-48E3-B3D1-10FB9A9DF7E3}"/>
              </a:ext>
            </a:extLst>
          </p:cNvPr>
          <p:cNvCxnSpPr>
            <a:cxnSpLocks/>
          </p:cNvCxnSpPr>
          <p:nvPr/>
        </p:nvCxnSpPr>
        <p:spPr>
          <a:xfrm>
            <a:off x="4476750" y="863600"/>
            <a:ext cx="0" cy="2095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>
            <a:extLst>
              <a:ext uri="{FF2B5EF4-FFF2-40B4-BE49-F238E27FC236}">
                <a16:creationId xmlns:a16="http://schemas.microsoft.com/office/drawing/2014/main" id="{0B1EE16A-E884-4BF5-BC8F-B421439FE1B9}"/>
              </a:ext>
            </a:extLst>
          </p:cNvPr>
          <p:cNvCxnSpPr>
            <a:cxnSpLocks/>
          </p:cNvCxnSpPr>
          <p:nvPr/>
        </p:nvCxnSpPr>
        <p:spPr>
          <a:xfrm rot="5400000" flipV="1">
            <a:off x="6239076" y="5474834"/>
            <a:ext cx="0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A46D72D6-A4EB-4F52-BC39-C325EA84F302}"/>
              </a:ext>
            </a:extLst>
          </p:cNvPr>
          <p:cNvCxnSpPr>
            <a:cxnSpLocks/>
          </p:cNvCxnSpPr>
          <p:nvPr/>
        </p:nvCxnSpPr>
        <p:spPr>
          <a:xfrm flipV="1">
            <a:off x="6021697" y="5694460"/>
            <a:ext cx="0" cy="24279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箭头连接符 345">
            <a:extLst>
              <a:ext uri="{FF2B5EF4-FFF2-40B4-BE49-F238E27FC236}">
                <a16:creationId xmlns:a16="http://schemas.microsoft.com/office/drawing/2014/main" id="{DD681604-A146-46DE-AD53-1B6EBFCE812D}"/>
              </a:ext>
            </a:extLst>
          </p:cNvPr>
          <p:cNvCxnSpPr>
            <a:cxnSpLocks/>
          </p:cNvCxnSpPr>
          <p:nvPr/>
        </p:nvCxnSpPr>
        <p:spPr>
          <a:xfrm>
            <a:off x="5998668" y="5350462"/>
            <a:ext cx="460260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AutoShape 145">
            <a:extLst>
              <a:ext uri="{FF2B5EF4-FFF2-40B4-BE49-F238E27FC236}">
                <a16:creationId xmlns:a16="http://schemas.microsoft.com/office/drawing/2014/main" id="{F7B935B2-47F1-44F7-A5E9-E1FF01275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48" y="5218487"/>
            <a:ext cx="381000" cy="571242"/>
          </a:xfrm>
          <a:prstGeom prst="flowChartDelay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" name="文本框 349">
            <a:extLst>
              <a:ext uri="{FF2B5EF4-FFF2-40B4-BE49-F238E27FC236}">
                <a16:creationId xmlns:a16="http://schemas.microsoft.com/office/drawing/2014/main" id="{E48A3AB7-F48D-4BE2-848D-7D519515D112}"/>
              </a:ext>
            </a:extLst>
          </p:cNvPr>
          <p:cNvSpPr txBox="1"/>
          <p:nvPr/>
        </p:nvSpPr>
        <p:spPr>
          <a:xfrm>
            <a:off x="7441927" y="5366236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1" name="直接箭头连接符 350">
            <a:extLst>
              <a:ext uri="{FF2B5EF4-FFF2-40B4-BE49-F238E27FC236}">
                <a16:creationId xmlns:a16="http://schemas.microsoft.com/office/drawing/2014/main" id="{42B22E6C-228F-4B0E-A4F6-2572CCC12A15}"/>
              </a:ext>
            </a:extLst>
          </p:cNvPr>
          <p:cNvCxnSpPr>
            <a:cxnSpLocks/>
          </p:cNvCxnSpPr>
          <p:nvPr/>
        </p:nvCxnSpPr>
        <p:spPr>
          <a:xfrm>
            <a:off x="6840548" y="5503600"/>
            <a:ext cx="581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矩形: 剪去左右顶角 351">
            <a:extLst>
              <a:ext uri="{FF2B5EF4-FFF2-40B4-BE49-F238E27FC236}">
                <a16:creationId xmlns:a16="http://schemas.microsoft.com/office/drawing/2014/main" id="{FA408A0E-FF94-4D65-85FC-BCB6102BE495}"/>
              </a:ext>
            </a:extLst>
          </p:cNvPr>
          <p:cNvSpPr/>
          <p:nvPr/>
        </p:nvSpPr>
        <p:spPr>
          <a:xfrm rot="5400000">
            <a:off x="7344982" y="5418745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5E096CC1-0D27-41AB-A9BB-3F9E67F35569}"/>
              </a:ext>
            </a:extLst>
          </p:cNvPr>
          <p:cNvSpPr txBox="1"/>
          <p:nvPr/>
        </p:nvSpPr>
        <p:spPr>
          <a:xfrm>
            <a:off x="5903106" y="5445405"/>
            <a:ext cx="117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PC[31]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451886D5-71E1-4F4D-861E-C6284C20259B}"/>
              </a:ext>
            </a:extLst>
          </p:cNvPr>
          <p:cNvGrpSpPr/>
          <p:nvPr/>
        </p:nvGrpSpPr>
        <p:grpSpPr>
          <a:xfrm>
            <a:off x="9288698" y="38100"/>
            <a:ext cx="139700" cy="6400800"/>
            <a:chOff x="2336800" y="31750"/>
            <a:chExt cx="139700" cy="6400800"/>
          </a:xfrm>
        </p:grpSpPr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9FF517-F97F-4A6B-95AB-9FFB1EA5DE10}"/>
                </a:ext>
              </a:extLst>
            </p:cNvPr>
            <p:cNvSpPr/>
            <p:nvPr/>
          </p:nvSpPr>
          <p:spPr>
            <a:xfrm>
              <a:off x="2336800" y="31750"/>
              <a:ext cx="139700" cy="6400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9" name="等腰三角形 358">
              <a:extLst>
                <a:ext uri="{FF2B5EF4-FFF2-40B4-BE49-F238E27FC236}">
                  <a16:creationId xmlns:a16="http://schemas.microsoft.com/office/drawing/2014/main" id="{C777D252-40AE-474E-94CA-2F5EFE1EF556}"/>
                </a:ext>
              </a:extLst>
            </p:cNvPr>
            <p:cNvSpPr/>
            <p:nvPr/>
          </p:nvSpPr>
          <p:spPr>
            <a:xfrm rot="10800000">
              <a:off x="2336800" y="38100"/>
              <a:ext cx="139699" cy="139696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390F5218-9CEE-430D-9690-E514E231942D}"/>
              </a:ext>
            </a:extLst>
          </p:cNvPr>
          <p:cNvGrpSpPr/>
          <p:nvPr/>
        </p:nvGrpSpPr>
        <p:grpSpPr>
          <a:xfrm flipH="1">
            <a:off x="4801775" y="3514151"/>
            <a:ext cx="379108" cy="114295"/>
            <a:chOff x="5391109" y="3343546"/>
            <a:chExt cx="379108" cy="114295"/>
          </a:xfrm>
        </p:grpSpPr>
        <p:sp>
          <p:nvSpPr>
            <p:cNvPr id="365" name="矩形: 剪去左右顶角 364">
              <a:extLst>
                <a:ext uri="{FF2B5EF4-FFF2-40B4-BE49-F238E27FC236}">
                  <a16:creationId xmlns:a16="http://schemas.microsoft.com/office/drawing/2014/main" id="{FC2DBD98-DC51-4A51-B76E-7A81DB5FC3B2}"/>
                </a:ext>
              </a:extLst>
            </p:cNvPr>
            <p:cNvSpPr/>
            <p:nvPr/>
          </p:nvSpPr>
          <p:spPr>
            <a:xfrm rot="5400000">
              <a:off x="5418816" y="331583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66" name="直接箭头连接符 365">
              <a:extLst>
                <a:ext uri="{FF2B5EF4-FFF2-40B4-BE49-F238E27FC236}">
                  <a16:creationId xmlns:a16="http://schemas.microsoft.com/office/drawing/2014/main" id="{4D0D3612-E707-4F15-A7A2-794C279D479D}"/>
                </a:ext>
              </a:extLst>
            </p:cNvPr>
            <p:cNvCxnSpPr>
              <a:cxnSpLocks/>
            </p:cNvCxnSpPr>
            <p:nvPr/>
          </p:nvCxnSpPr>
          <p:spPr>
            <a:xfrm>
              <a:off x="5534781" y="3398116"/>
              <a:ext cx="235436" cy="798"/>
            </a:xfrm>
            <a:prstGeom prst="straightConnector1">
              <a:avLst/>
            </a:prstGeom>
            <a:ln w="127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" name="组合 367">
            <a:extLst>
              <a:ext uri="{FF2B5EF4-FFF2-40B4-BE49-F238E27FC236}">
                <a16:creationId xmlns:a16="http://schemas.microsoft.com/office/drawing/2014/main" id="{23691C8B-D628-46D8-8A45-96FE5CB0C80A}"/>
              </a:ext>
            </a:extLst>
          </p:cNvPr>
          <p:cNvGrpSpPr/>
          <p:nvPr/>
        </p:nvGrpSpPr>
        <p:grpSpPr>
          <a:xfrm flipH="1">
            <a:off x="4813298" y="3812732"/>
            <a:ext cx="379108" cy="114295"/>
            <a:chOff x="5391109" y="3343546"/>
            <a:chExt cx="379108" cy="114295"/>
          </a:xfrm>
        </p:grpSpPr>
        <p:sp>
          <p:nvSpPr>
            <p:cNvPr id="369" name="矩形: 剪去左右顶角 368">
              <a:extLst>
                <a:ext uri="{FF2B5EF4-FFF2-40B4-BE49-F238E27FC236}">
                  <a16:creationId xmlns:a16="http://schemas.microsoft.com/office/drawing/2014/main" id="{5ED910EE-8B5F-4B83-87A7-1DA4567BAD25}"/>
                </a:ext>
              </a:extLst>
            </p:cNvPr>
            <p:cNvSpPr/>
            <p:nvPr/>
          </p:nvSpPr>
          <p:spPr>
            <a:xfrm rot="5400000">
              <a:off x="5418816" y="331583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0" name="直接箭头连接符 369">
              <a:extLst>
                <a:ext uri="{FF2B5EF4-FFF2-40B4-BE49-F238E27FC236}">
                  <a16:creationId xmlns:a16="http://schemas.microsoft.com/office/drawing/2014/main" id="{1DC20CA7-9A0E-4B46-897C-30698E4943AB}"/>
                </a:ext>
              </a:extLst>
            </p:cNvPr>
            <p:cNvCxnSpPr>
              <a:cxnSpLocks/>
            </p:cNvCxnSpPr>
            <p:nvPr/>
          </p:nvCxnSpPr>
          <p:spPr>
            <a:xfrm>
              <a:off x="5534781" y="3398116"/>
              <a:ext cx="235436" cy="798"/>
            </a:xfrm>
            <a:prstGeom prst="straightConnector1">
              <a:avLst/>
            </a:prstGeom>
            <a:ln w="1905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542EB4A5-D58C-4EE9-A1FE-3A3DC626534A}"/>
              </a:ext>
            </a:extLst>
          </p:cNvPr>
          <p:cNvGrpSpPr/>
          <p:nvPr/>
        </p:nvGrpSpPr>
        <p:grpSpPr>
          <a:xfrm flipH="1">
            <a:off x="4808702" y="4064530"/>
            <a:ext cx="379108" cy="114295"/>
            <a:chOff x="5391109" y="3343546"/>
            <a:chExt cx="379108" cy="114295"/>
          </a:xfrm>
        </p:grpSpPr>
        <p:sp>
          <p:nvSpPr>
            <p:cNvPr id="372" name="矩形: 剪去左右顶角 371">
              <a:extLst>
                <a:ext uri="{FF2B5EF4-FFF2-40B4-BE49-F238E27FC236}">
                  <a16:creationId xmlns:a16="http://schemas.microsoft.com/office/drawing/2014/main" id="{807B38A1-1152-462E-B6AC-5D7591575313}"/>
                </a:ext>
              </a:extLst>
            </p:cNvPr>
            <p:cNvSpPr/>
            <p:nvPr/>
          </p:nvSpPr>
          <p:spPr>
            <a:xfrm rot="5400000">
              <a:off x="5418816" y="331583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3" name="直接箭头连接符 372">
              <a:extLst>
                <a:ext uri="{FF2B5EF4-FFF2-40B4-BE49-F238E27FC236}">
                  <a16:creationId xmlns:a16="http://schemas.microsoft.com/office/drawing/2014/main" id="{6BE60E57-D3C7-4A5B-85EA-F6360D8FE4B6}"/>
                </a:ext>
              </a:extLst>
            </p:cNvPr>
            <p:cNvCxnSpPr>
              <a:cxnSpLocks/>
            </p:cNvCxnSpPr>
            <p:nvPr/>
          </p:nvCxnSpPr>
          <p:spPr>
            <a:xfrm>
              <a:off x="5534781" y="3398116"/>
              <a:ext cx="235436" cy="798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4" name="文本框 373">
            <a:extLst>
              <a:ext uri="{FF2B5EF4-FFF2-40B4-BE49-F238E27FC236}">
                <a16:creationId xmlns:a16="http://schemas.microsoft.com/office/drawing/2014/main" id="{91D4693F-23D9-4E02-BBC0-34BAFE6702B5}"/>
              </a:ext>
            </a:extLst>
          </p:cNvPr>
          <p:cNvSpPr txBox="1"/>
          <p:nvPr/>
        </p:nvSpPr>
        <p:spPr>
          <a:xfrm>
            <a:off x="5133148" y="3450781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WB.RegWrite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文本框 374">
            <a:extLst>
              <a:ext uri="{FF2B5EF4-FFF2-40B4-BE49-F238E27FC236}">
                <a16:creationId xmlns:a16="http://schemas.microsoft.com/office/drawing/2014/main" id="{DFA60EB4-34EA-4A6E-A0ED-2BC9E6BA1A5B}"/>
              </a:ext>
            </a:extLst>
          </p:cNvPr>
          <p:cNvSpPr txBox="1"/>
          <p:nvPr/>
        </p:nvSpPr>
        <p:spPr>
          <a:xfrm>
            <a:off x="5127025" y="3997494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WB.DataBusC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文本框 375">
            <a:extLst>
              <a:ext uri="{FF2B5EF4-FFF2-40B4-BE49-F238E27FC236}">
                <a16:creationId xmlns:a16="http://schemas.microsoft.com/office/drawing/2014/main" id="{474A9D17-35A1-423D-86C7-9848550CD49C}"/>
              </a:ext>
            </a:extLst>
          </p:cNvPr>
          <p:cNvSpPr txBox="1"/>
          <p:nvPr/>
        </p:nvSpPr>
        <p:spPr>
          <a:xfrm>
            <a:off x="5125725" y="3718834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WB.RegDest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8" name="直接箭头连接符 377">
            <a:extLst>
              <a:ext uri="{FF2B5EF4-FFF2-40B4-BE49-F238E27FC236}">
                <a16:creationId xmlns:a16="http://schemas.microsoft.com/office/drawing/2014/main" id="{160C9A09-934B-4CE0-8DD9-94931EDB1642}"/>
              </a:ext>
            </a:extLst>
          </p:cNvPr>
          <p:cNvCxnSpPr>
            <a:cxnSpLocks/>
          </p:cNvCxnSpPr>
          <p:nvPr/>
        </p:nvCxnSpPr>
        <p:spPr>
          <a:xfrm>
            <a:off x="2476499" y="6208639"/>
            <a:ext cx="68121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文本框 378">
            <a:extLst>
              <a:ext uri="{FF2B5EF4-FFF2-40B4-BE49-F238E27FC236}">
                <a16:creationId xmlns:a16="http://schemas.microsoft.com/office/drawing/2014/main" id="{9BFA1C3C-7D9D-4CFB-8080-25C44CC6036C}"/>
              </a:ext>
            </a:extLst>
          </p:cNvPr>
          <p:cNvSpPr txBox="1"/>
          <p:nvPr/>
        </p:nvSpPr>
        <p:spPr>
          <a:xfrm>
            <a:off x="2476498" y="5975931"/>
            <a:ext cx="578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0" name="连接符: 肘形 379">
            <a:extLst>
              <a:ext uri="{FF2B5EF4-FFF2-40B4-BE49-F238E27FC236}">
                <a16:creationId xmlns:a16="http://schemas.microsoft.com/office/drawing/2014/main" id="{DF659CDD-29BC-4CDF-8891-01E7661BD1C6}"/>
              </a:ext>
            </a:extLst>
          </p:cNvPr>
          <p:cNvCxnSpPr>
            <a:cxnSpLocks/>
          </p:cNvCxnSpPr>
          <p:nvPr/>
        </p:nvCxnSpPr>
        <p:spPr>
          <a:xfrm rot="5400000">
            <a:off x="9126772" y="6365875"/>
            <a:ext cx="158750" cy="304800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矩形: 剪去左右顶角 380">
            <a:extLst>
              <a:ext uri="{FF2B5EF4-FFF2-40B4-BE49-F238E27FC236}">
                <a16:creationId xmlns:a16="http://schemas.microsoft.com/office/drawing/2014/main" id="{3DBCCD51-A767-493E-B1C3-15AFAE98C2A6}"/>
              </a:ext>
            </a:extLst>
          </p:cNvPr>
          <p:cNvSpPr/>
          <p:nvPr/>
        </p:nvSpPr>
        <p:spPr>
          <a:xfrm rot="5400000" flipH="1">
            <a:off x="8911743" y="6512794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9459BC5C-2679-448C-A4EF-8D26071DF9BC}"/>
              </a:ext>
            </a:extLst>
          </p:cNvPr>
          <p:cNvSpPr txBox="1"/>
          <p:nvPr/>
        </p:nvSpPr>
        <p:spPr>
          <a:xfrm flipH="1">
            <a:off x="7924684" y="6440099"/>
            <a:ext cx="1001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IDEXFlush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8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任意多边形: 形状 393">
            <a:extLst>
              <a:ext uri="{FF2B5EF4-FFF2-40B4-BE49-F238E27FC236}">
                <a16:creationId xmlns:a16="http://schemas.microsoft.com/office/drawing/2014/main" id="{521589BF-2246-4A03-8D17-6A6715FF2209}"/>
              </a:ext>
            </a:extLst>
          </p:cNvPr>
          <p:cNvSpPr/>
          <p:nvPr/>
        </p:nvSpPr>
        <p:spPr>
          <a:xfrm flipV="1">
            <a:off x="5351532" y="1012834"/>
            <a:ext cx="1507275" cy="600712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3" name="直接箭头连接符 402">
            <a:extLst>
              <a:ext uri="{FF2B5EF4-FFF2-40B4-BE49-F238E27FC236}">
                <a16:creationId xmlns:a16="http://schemas.microsoft.com/office/drawing/2014/main" id="{7E158068-9EB6-4745-AC92-ABB5708428AD}"/>
              </a:ext>
            </a:extLst>
          </p:cNvPr>
          <p:cNvCxnSpPr>
            <a:cxnSpLocks/>
          </p:cNvCxnSpPr>
          <p:nvPr/>
        </p:nvCxnSpPr>
        <p:spPr>
          <a:xfrm flipV="1">
            <a:off x="5105561" y="1338639"/>
            <a:ext cx="4235434" cy="7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箭头: 直角上 395">
            <a:extLst>
              <a:ext uri="{FF2B5EF4-FFF2-40B4-BE49-F238E27FC236}">
                <a16:creationId xmlns:a16="http://schemas.microsoft.com/office/drawing/2014/main" id="{07C53E78-968C-46A4-996E-544A75A4AE8A}"/>
              </a:ext>
            </a:extLst>
          </p:cNvPr>
          <p:cNvSpPr/>
          <p:nvPr/>
        </p:nvSpPr>
        <p:spPr>
          <a:xfrm>
            <a:off x="7428622" y="1734343"/>
            <a:ext cx="610142" cy="2113461"/>
          </a:xfrm>
          <a:prstGeom prst="bentUpArrow">
            <a:avLst>
              <a:gd name="adj1" fmla="val 9567"/>
              <a:gd name="adj2" fmla="val 10475"/>
              <a:gd name="adj3" fmla="val 848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箭头: 直角上 394">
            <a:extLst>
              <a:ext uri="{FF2B5EF4-FFF2-40B4-BE49-F238E27FC236}">
                <a16:creationId xmlns:a16="http://schemas.microsoft.com/office/drawing/2014/main" id="{5A93A91B-A834-4308-9231-CFEC96F3F0B1}"/>
              </a:ext>
            </a:extLst>
          </p:cNvPr>
          <p:cNvSpPr/>
          <p:nvPr/>
        </p:nvSpPr>
        <p:spPr>
          <a:xfrm>
            <a:off x="7587180" y="1715516"/>
            <a:ext cx="268463" cy="780802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0F30E0F6-EE00-4CE1-B3E9-216320773D7A}"/>
              </a:ext>
            </a:extLst>
          </p:cNvPr>
          <p:cNvCxnSpPr>
            <a:cxnSpLocks/>
          </p:cNvCxnSpPr>
          <p:nvPr/>
        </p:nvCxnSpPr>
        <p:spPr>
          <a:xfrm flipV="1">
            <a:off x="4574100" y="3527631"/>
            <a:ext cx="881427" cy="60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>
            <a:extLst>
              <a:ext uri="{FF2B5EF4-FFF2-40B4-BE49-F238E27FC236}">
                <a16:creationId xmlns:a16="http://schemas.microsoft.com/office/drawing/2014/main" id="{465AD028-4AA0-4CD3-8076-FBD9434554C6}"/>
              </a:ext>
            </a:extLst>
          </p:cNvPr>
          <p:cNvCxnSpPr>
            <a:cxnSpLocks/>
          </p:cNvCxnSpPr>
          <p:nvPr/>
        </p:nvCxnSpPr>
        <p:spPr>
          <a:xfrm flipV="1">
            <a:off x="4564333" y="3799840"/>
            <a:ext cx="881427" cy="60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1CDF43C3-7751-4F22-9FDA-C676CF30F90F}"/>
              </a:ext>
            </a:extLst>
          </p:cNvPr>
          <p:cNvCxnSpPr>
            <a:cxnSpLocks/>
          </p:cNvCxnSpPr>
          <p:nvPr/>
        </p:nvCxnSpPr>
        <p:spPr>
          <a:xfrm>
            <a:off x="2032000" y="2885440"/>
            <a:ext cx="2297" cy="1251571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>
            <a:extLst>
              <a:ext uri="{FF2B5EF4-FFF2-40B4-BE49-F238E27FC236}">
                <a16:creationId xmlns:a16="http://schemas.microsoft.com/office/drawing/2014/main" id="{AA2EA8A6-C05D-4BBA-B5E9-F492B7C5061E}"/>
              </a:ext>
            </a:extLst>
          </p:cNvPr>
          <p:cNvCxnSpPr>
            <a:cxnSpLocks/>
          </p:cNvCxnSpPr>
          <p:nvPr/>
        </p:nvCxnSpPr>
        <p:spPr>
          <a:xfrm>
            <a:off x="2034297" y="4124079"/>
            <a:ext cx="3421231" cy="0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3419B1FF-8D94-4AD2-81D1-089966EDA2D1}"/>
              </a:ext>
            </a:extLst>
          </p:cNvPr>
          <p:cNvCxnSpPr>
            <a:cxnSpLocks/>
          </p:cNvCxnSpPr>
          <p:nvPr/>
        </p:nvCxnSpPr>
        <p:spPr>
          <a:xfrm>
            <a:off x="4272476" y="421246"/>
            <a:ext cx="1497" cy="353438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12F4E53F-F11C-4262-AA5B-38FE82DFF2A2}"/>
              </a:ext>
            </a:extLst>
          </p:cNvPr>
          <p:cNvCxnSpPr>
            <a:cxnSpLocks/>
          </p:cNvCxnSpPr>
          <p:nvPr/>
        </p:nvCxnSpPr>
        <p:spPr>
          <a:xfrm flipH="1">
            <a:off x="2729580" y="791423"/>
            <a:ext cx="8042" cy="36518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8A3E8CA4-E6C3-40C7-94FE-3AB33519CC13}"/>
              </a:ext>
            </a:extLst>
          </p:cNvPr>
          <p:cNvCxnSpPr>
            <a:cxnSpLocks/>
          </p:cNvCxnSpPr>
          <p:nvPr/>
        </p:nvCxnSpPr>
        <p:spPr>
          <a:xfrm flipH="1">
            <a:off x="2523596" y="807830"/>
            <a:ext cx="4570" cy="19483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BD2DA596-2F0C-425A-A2A3-C2D58CA1AD23}"/>
              </a:ext>
            </a:extLst>
          </p:cNvPr>
          <p:cNvCxnSpPr>
            <a:cxnSpLocks/>
          </p:cNvCxnSpPr>
          <p:nvPr/>
        </p:nvCxnSpPr>
        <p:spPr>
          <a:xfrm flipH="1" flipV="1">
            <a:off x="2201333" y="3129280"/>
            <a:ext cx="5133" cy="30051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梯形 248">
            <a:extLst>
              <a:ext uri="{FF2B5EF4-FFF2-40B4-BE49-F238E27FC236}">
                <a16:creationId xmlns:a16="http://schemas.microsoft.com/office/drawing/2014/main" id="{B564A4DB-4E1F-4910-A56F-4F9BBB8F11F7}"/>
              </a:ext>
            </a:extLst>
          </p:cNvPr>
          <p:cNvSpPr/>
          <p:nvPr/>
        </p:nvSpPr>
        <p:spPr>
          <a:xfrm rot="5400000">
            <a:off x="2166086" y="4583688"/>
            <a:ext cx="881892" cy="328819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3" name="任意多边形: 形状 242">
            <a:extLst>
              <a:ext uri="{FF2B5EF4-FFF2-40B4-BE49-F238E27FC236}">
                <a16:creationId xmlns:a16="http://schemas.microsoft.com/office/drawing/2014/main" id="{786A797D-0BAB-4C5E-B854-35BB43078DD3}"/>
              </a:ext>
            </a:extLst>
          </p:cNvPr>
          <p:cNvSpPr/>
          <p:nvPr/>
        </p:nvSpPr>
        <p:spPr>
          <a:xfrm>
            <a:off x="1443400" y="3127890"/>
            <a:ext cx="264335" cy="1637805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任意多边形: 形状 241">
            <a:extLst>
              <a:ext uri="{FF2B5EF4-FFF2-40B4-BE49-F238E27FC236}">
                <a16:creationId xmlns:a16="http://schemas.microsoft.com/office/drawing/2014/main" id="{0813AB2D-FB68-4906-B467-DAF662CAAC1F}"/>
              </a:ext>
            </a:extLst>
          </p:cNvPr>
          <p:cNvSpPr/>
          <p:nvPr/>
        </p:nvSpPr>
        <p:spPr>
          <a:xfrm>
            <a:off x="1547141" y="2865194"/>
            <a:ext cx="168541" cy="1696137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117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" h="1670050">
                <a:moveTo>
                  <a:pt x="1170" y="0"/>
                </a:moveTo>
                <a:cubicBezTo>
                  <a:pt x="-947" y="556683"/>
                  <a:pt x="2117" y="1113367"/>
                  <a:pt x="0" y="1670050"/>
                </a:cubicBezTo>
                <a:lnTo>
                  <a:pt x="133350" y="1670050"/>
                </a:lnTo>
              </a:path>
            </a:pathLst>
          </a:custGeom>
          <a:noFill/>
          <a:ln w="28575">
            <a:solidFill>
              <a:schemeClr val="accent5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290C54D1-7219-4AC5-AD6F-8ABBD3A057E7}"/>
              </a:ext>
            </a:extLst>
          </p:cNvPr>
          <p:cNvSpPr txBox="1"/>
          <p:nvPr/>
        </p:nvSpPr>
        <p:spPr>
          <a:xfrm>
            <a:off x="376583" y="4071079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branchCmpB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C9175C56-7A43-487F-BF03-370D4EFC8EA5}"/>
              </a:ext>
            </a:extLst>
          </p:cNvPr>
          <p:cNvGrpSpPr/>
          <p:nvPr/>
        </p:nvGrpSpPr>
        <p:grpSpPr>
          <a:xfrm>
            <a:off x="-9013613" y="113030"/>
            <a:ext cx="9318463" cy="6810034"/>
            <a:chOff x="177800" y="31750"/>
            <a:chExt cx="9318463" cy="6810034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20D1AFB6-9929-4C14-82C8-17FAF38E0D33}"/>
                </a:ext>
              </a:extLst>
            </p:cNvPr>
            <p:cNvSpPr txBox="1"/>
            <p:nvPr/>
          </p:nvSpPr>
          <p:spPr>
            <a:xfrm>
              <a:off x="4301134" y="67152"/>
              <a:ext cx="5195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RegWrite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MemRead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MemWrite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ALUSrc1, ALUSrc2,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F9ED3822-99DC-441B-BD30-AE19BB230D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8668" y="477276"/>
              <a:ext cx="23031" cy="4868163"/>
            </a:xfrm>
            <a:prstGeom prst="straightConnector1">
              <a:avLst/>
            </a:prstGeom>
            <a:ln w="9525">
              <a:solidFill>
                <a:schemeClr val="accent5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F9FBB4A2-B77C-42DA-A985-A2D9DA141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4022" y="614583"/>
              <a:ext cx="3582678" cy="926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85D2D99-EAEF-4F58-B86D-BB5A22AB8C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9111" y="617445"/>
              <a:ext cx="1162" cy="2415903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87BD2B4-1272-4FE1-94D7-B1B6C97522C9}"/>
                </a:ext>
              </a:extLst>
            </p:cNvPr>
            <p:cNvCxnSpPr>
              <a:cxnSpLocks/>
            </p:cNvCxnSpPr>
            <p:nvPr/>
          </p:nvCxnSpPr>
          <p:spPr>
            <a:xfrm>
              <a:off x="4217401" y="832004"/>
              <a:ext cx="5667" cy="3729733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65A529E-0C0D-4FA5-96B5-911C62F6E1BB}"/>
                </a:ext>
              </a:extLst>
            </p:cNvPr>
            <p:cNvCxnSpPr>
              <a:cxnSpLocks/>
            </p:cNvCxnSpPr>
            <p:nvPr/>
          </p:nvCxnSpPr>
          <p:spPr>
            <a:xfrm>
              <a:off x="3454528" y="947807"/>
              <a:ext cx="18922" cy="3592443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AE2AF3F-9FD1-4340-95F2-D18887BCB9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53194" y="5428545"/>
              <a:ext cx="953000" cy="5142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031B773-E6EB-4693-8D67-F963D1B8BC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0345" y="791250"/>
              <a:ext cx="5849" cy="4637295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梯形 10">
              <a:extLst>
                <a:ext uri="{FF2B5EF4-FFF2-40B4-BE49-F238E27FC236}">
                  <a16:creationId xmlns:a16="http://schemas.microsoft.com/office/drawing/2014/main" id="{18901C1C-6359-48EB-853E-4541173E75F9}"/>
                </a:ext>
              </a:extLst>
            </p:cNvPr>
            <p:cNvSpPr/>
            <p:nvPr/>
          </p:nvSpPr>
          <p:spPr>
            <a:xfrm rot="5400000">
              <a:off x="4169998" y="1179919"/>
              <a:ext cx="583848" cy="269130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87E4A89-BBF6-40B8-9B85-6225DFE12189}"/>
                </a:ext>
              </a:extLst>
            </p:cNvPr>
            <p:cNvSpPr txBox="1"/>
            <p:nvPr/>
          </p:nvSpPr>
          <p:spPr>
            <a:xfrm>
              <a:off x="2437466" y="1709367"/>
              <a:ext cx="576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5’d31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BD79CAD-FB4C-4CD1-9F60-D27F7FCBCB48}"/>
                </a:ext>
              </a:extLst>
            </p:cNvPr>
            <p:cNvSpPr txBox="1"/>
            <p:nvPr/>
          </p:nvSpPr>
          <p:spPr>
            <a:xfrm>
              <a:off x="2497509" y="2766489"/>
              <a:ext cx="414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9A1A25A-F1BA-4563-8E80-AE220997BFF6}"/>
                </a:ext>
              </a:extLst>
            </p:cNvPr>
            <p:cNvSpPr txBox="1"/>
            <p:nvPr/>
          </p:nvSpPr>
          <p:spPr>
            <a:xfrm>
              <a:off x="2498987" y="3058645"/>
              <a:ext cx="414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67A81CE-44DB-4253-8227-AF86BC7A7468}"/>
                </a:ext>
              </a:extLst>
            </p:cNvPr>
            <p:cNvSpPr/>
            <p:nvPr/>
          </p:nvSpPr>
          <p:spPr>
            <a:xfrm>
              <a:off x="6307484" y="2508484"/>
              <a:ext cx="118715" cy="1684305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526 w 134733"/>
                <a:gd name="connsiteY0" fmla="*/ 0 h 1670050"/>
                <a:gd name="connsiteX1" fmla="*/ 1383 w 134733"/>
                <a:gd name="connsiteY1" fmla="*/ 1670050 h 1670050"/>
                <a:gd name="connsiteX2" fmla="*/ 134733 w 134733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733" h="1670050">
                  <a:moveTo>
                    <a:pt x="526" y="0"/>
                  </a:moveTo>
                  <a:cubicBezTo>
                    <a:pt x="-1591" y="556683"/>
                    <a:pt x="3500" y="1113367"/>
                    <a:pt x="1383" y="1670050"/>
                  </a:cubicBezTo>
                  <a:lnTo>
                    <a:pt x="134733" y="167005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391DE4E-22BA-4767-A262-19740F65108A}"/>
                </a:ext>
              </a:extLst>
            </p:cNvPr>
            <p:cNvSpPr txBox="1"/>
            <p:nvPr/>
          </p:nvSpPr>
          <p:spPr>
            <a:xfrm>
              <a:off x="4891668" y="2624325"/>
              <a:ext cx="12543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6A3923F-E72D-43B7-9DD6-A663FEE743E4}"/>
                </a:ext>
              </a:extLst>
            </p:cNvPr>
            <p:cNvSpPr/>
            <p:nvPr/>
          </p:nvSpPr>
          <p:spPr>
            <a:xfrm>
              <a:off x="381000" y="2673350"/>
              <a:ext cx="596900" cy="12128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B683ACD-2A3B-4EF1-B657-72546D66BA18}"/>
                </a:ext>
              </a:extLst>
            </p:cNvPr>
            <p:cNvSpPr txBox="1"/>
            <p:nvPr/>
          </p:nvSpPr>
          <p:spPr>
            <a:xfrm>
              <a:off x="463550" y="3095109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D7E98723-8994-48FA-A696-93892D0B4090}"/>
                </a:ext>
              </a:extLst>
            </p:cNvPr>
            <p:cNvSpPr/>
            <p:nvPr/>
          </p:nvSpPr>
          <p:spPr>
            <a:xfrm rot="10800000">
              <a:off x="565150" y="2676009"/>
              <a:ext cx="228600" cy="190500"/>
            </a:xfrm>
            <a:prstGeom prst="triangl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11A385D-C723-4A90-A4A6-BA45E20809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450" y="3886200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FC31A47-A0BE-4483-8315-A7737BB5FF9E}"/>
                </a:ext>
              </a:extLst>
            </p:cNvPr>
            <p:cNvSpPr txBox="1"/>
            <p:nvPr/>
          </p:nvSpPr>
          <p:spPr>
            <a:xfrm>
              <a:off x="463550" y="4488160"/>
              <a:ext cx="514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: 剪去左右顶角 21">
              <a:extLst>
                <a:ext uri="{FF2B5EF4-FFF2-40B4-BE49-F238E27FC236}">
                  <a16:creationId xmlns:a16="http://schemas.microsoft.com/office/drawing/2014/main" id="{05EF3EAA-E7AF-486E-A9C9-C3CAB17AD994}"/>
                </a:ext>
              </a:extLst>
            </p:cNvPr>
            <p:cNvSpPr/>
            <p:nvPr/>
          </p:nvSpPr>
          <p:spPr>
            <a:xfrm>
              <a:off x="622302" y="4343400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6FFB974E-E551-4A2A-B508-3BD769387908}"/>
                </a:ext>
              </a:extLst>
            </p:cNvPr>
            <p:cNvSpPr/>
            <p:nvPr/>
          </p:nvSpPr>
          <p:spPr>
            <a:xfrm>
              <a:off x="177800" y="2171700"/>
              <a:ext cx="393700" cy="1092200"/>
            </a:xfrm>
            <a:custGeom>
              <a:avLst/>
              <a:gdLst>
                <a:gd name="connsiteX0" fmla="*/ 196850 w 393700"/>
                <a:gd name="connsiteY0" fmla="*/ 1092200 h 1092200"/>
                <a:gd name="connsiteX1" fmla="*/ 0 w 393700"/>
                <a:gd name="connsiteY1" fmla="*/ 1092200 h 1092200"/>
                <a:gd name="connsiteX2" fmla="*/ 0 w 393700"/>
                <a:gd name="connsiteY2" fmla="*/ 0 h 1092200"/>
                <a:gd name="connsiteX3" fmla="*/ 393700 w 393700"/>
                <a:gd name="connsiteY3" fmla="*/ 0 h 109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700" h="1092200">
                  <a:moveTo>
                    <a:pt x="196850" y="1092200"/>
                  </a:moveTo>
                  <a:lnTo>
                    <a:pt x="0" y="1092200"/>
                  </a:lnTo>
                  <a:lnTo>
                    <a:pt x="0" y="0"/>
                  </a:lnTo>
                  <a:lnTo>
                    <a:pt x="3937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D40748E-729F-4DD8-A019-0E8563A5ACBB}"/>
                </a:ext>
              </a:extLst>
            </p:cNvPr>
            <p:cNvSpPr txBox="1"/>
            <p:nvPr/>
          </p:nvSpPr>
          <p:spPr>
            <a:xfrm>
              <a:off x="704850" y="2021096"/>
              <a:ext cx="71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PC_next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剪去左右顶角 24">
              <a:extLst>
                <a:ext uri="{FF2B5EF4-FFF2-40B4-BE49-F238E27FC236}">
                  <a16:creationId xmlns:a16="http://schemas.microsoft.com/office/drawing/2014/main" id="{F06CF21C-0939-4FCB-88C9-184C2579C0CC}"/>
                </a:ext>
              </a:extLst>
            </p:cNvPr>
            <p:cNvSpPr/>
            <p:nvPr/>
          </p:nvSpPr>
          <p:spPr>
            <a:xfrm rot="16200000">
              <a:off x="599208" y="2085641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117BC8C0-52BC-430C-BACE-AB8D0D419EDA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0" y="3263900"/>
              <a:ext cx="2413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40374121-B5E9-40CE-B428-680DB31F5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540000"/>
              <a:ext cx="914400" cy="1447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 Box 17">
              <a:extLst>
                <a:ext uri="{FF2B5EF4-FFF2-40B4-BE49-F238E27FC236}">
                  <a16:creationId xmlns:a16="http://schemas.microsoft.com/office/drawing/2014/main" id="{620C553C-1DFA-4184-A31C-07E15144A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3073400"/>
              <a:ext cx="711200" cy="469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</a:t>
              </a:r>
            </a:p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  <p:sp>
          <p:nvSpPr>
            <p:cNvPr id="29" name="Text Box 18">
              <a:extLst>
                <a:ext uri="{FF2B5EF4-FFF2-40B4-BE49-F238E27FC236}">
                  <a16:creationId xmlns:a16="http://schemas.microsoft.com/office/drawing/2014/main" id="{331F7AF4-0332-4C3A-8F7B-7BEBECECE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988" y="2616200"/>
              <a:ext cx="1042987" cy="527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30" name="Text Box 17">
              <a:extLst>
                <a:ext uri="{FF2B5EF4-FFF2-40B4-BE49-F238E27FC236}">
                  <a16:creationId xmlns:a16="http://schemas.microsoft.com/office/drawing/2014/main" id="{A4DF7DBC-E2D9-4C74-8FDD-6B6482334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954" y="3088514"/>
              <a:ext cx="415468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4745E93-8901-4D53-AFAC-95B3742F904A}"/>
                </a:ext>
              </a:extLst>
            </p:cNvPr>
            <p:cNvCxnSpPr>
              <a:cxnSpLocks/>
            </p:cNvCxnSpPr>
            <p:nvPr/>
          </p:nvCxnSpPr>
          <p:spPr>
            <a:xfrm>
              <a:off x="2133600" y="3225800"/>
              <a:ext cx="2159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EA4D7100-4184-44F5-90BE-039C403689CA}"/>
                </a:ext>
              </a:extLst>
            </p:cNvPr>
            <p:cNvSpPr/>
            <p:nvPr/>
          </p:nvSpPr>
          <p:spPr>
            <a:xfrm>
              <a:off x="1079500" y="3270249"/>
              <a:ext cx="1257300" cy="2673347"/>
            </a:xfrm>
            <a:custGeom>
              <a:avLst/>
              <a:gdLst>
                <a:gd name="connsiteX0" fmla="*/ 6350 w 1257300"/>
                <a:gd name="connsiteY0" fmla="*/ 0 h 1949450"/>
                <a:gd name="connsiteX1" fmla="*/ 0 w 1257300"/>
                <a:gd name="connsiteY1" fmla="*/ 1949450 h 1949450"/>
                <a:gd name="connsiteX2" fmla="*/ 1257300 w 1257300"/>
                <a:gd name="connsiteY2" fmla="*/ 1943100 h 194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7300" h="1949450">
                  <a:moveTo>
                    <a:pt x="6350" y="0"/>
                  </a:moveTo>
                  <a:cubicBezTo>
                    <a:pt x="4233" y="649817"/>
                    <a:pt x="2117" y="1299633"/>
                    <a:pt x="0" y="1949450"/>
                  </a:cubicBezTo>
                  <a:lnTo>
                    <a:pt x="1257300" y="194310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D9BC42F-1B75-4448-8949-0ADDCDDFAA68}"/>
                </a:ext>
              </a:extLst>
            </p:cNvPr>
            <p:cNvGrpSpPr/>
            <p:nvPr/>
          </p:nvGrpSpPr>
          <p:grpSpPr>
            <a:xfrm>
              <a:off x="2336800" y="31750"/>
              <a:ext cx="139700" cy="6400800"/>
              <a:chOff x="2336800" y="31750"/>
              <a:chExt cx="139700" cy="6400800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4EAE6D0-0343-44F3-B368-0FDA1D112197}"/>
                  </a:ext>
                </a:extLst>
              </p:cNvPr>
              <p:cNvSpPr/>
              <p:nvPr/>
            </p:nvSpPr>
            <p:spPr>
              <a:xfrm>
                <a:off x="2336800" y="31750"/>
                <a:ext cx="139700" cy="6400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>
                <a:extLst>
                  <a:ext uri="{FF2B5EF4-FFF2-40B4-BE49-F238E27FC236}">
                    <a16:creationId xmlns:a16="http://schemas.microsoft.com/office/drawing/2014/main" id="{FE8F4A4B-6AE4-4829-92E3-C4FE26D267E6}"/>
                  </a:ext>
                </a:extLst>
              </p:cNvPr>
              <p:cNvSpPr/>
              <p:nvPr/>
            </p:nvSpPr>
            <p:spPr>
              <a:xfrm rot="10800000">
                <a:off x="2336800" y="38100"/>
                <a:ext cx="139699" cy="139696"/>
              </a:xfrm>
              <a:prstGeom prst="triangl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F3940CCB-3037-4E64-B505-1574F520EE3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05075" y="6348244"/>
              <a:ext cx="158750" cy="304800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: 剪去左右顶角 36">
              <a:extLst>
                <a:ext uri="{FF2B5EF4-FFF2-40B4-BE49-F238E27FC236}">
                  <a16:creationId xmlns:a16="http://schemas.microsoft.com/office/drawing/2014/main" id="{E48CB54C-7650-460C-8A28-61B2ADD79634}"/>
                </a:ext>
              </a:extLst>
            </p:cNvPr>
            <p:cNvSpPr/>
            <p:nvPr/>
          </p:nvSpPr>
          <p:spPr>
            <a:xfrm rot="16200000">
              <a:off x="2764559" y="6495163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AA1B9FD-D828-426C-9561-C786E54AC4EB}"/>
                </a:ext>
              </a:extLst>
            </p:cNvPr>
            <p:cNvSpPr txBox="1"/>
            <p:nvPr/>
          </p:nvSpPr>
          <p:spPr>
            <a:xfrm>
              <a:off x="2864419" y="6422468"/>
              <a:ext cx="474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stall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7EFA11E5-DE85-43EC-9C0A-C4B17B90D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256" r="18806"/>
            <a:stretch/>
          </p:blipFill>
          <p:spPr>
            <a:xfrm>
              <a:off x="1600918" y="6280153"/>
              <a:ext cx="533400" cy="561631"/>
            </a:xfrm>
            <a:prstGeom prst="rect">
              <a:avLst/>
            </a:prstGeom>
          </p:spPr>
        </p:pic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1135BE9D-B514-4533-A8D0-50115B85EE5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26684" y="6327040"/>
              <a:ext cx="141119" cy="326739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23143BE-6AFC-4B93-B751-F21AD4F7833F}"/>
                </a:ext>
              </a:extLst>
            </p:cNvPr>
            <p:cNvSpPr txBox="1"/>
            <p:nvPr/>
          </p:nvSpPr>
          <p:spPr>
            <a:xfrm>
              <a:off x="624303" y="6327795"/>
              <a:ext cx="474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reset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A0D7C20-2955-44FC-AAAC-14435A5B6FA0}"/>
                </a:ext>
              </a:extLst>
            </p:cNvPr>
            <p:cNvSpPr txBox="1"/>
            <p:nvPr/>
          </p:nvSpPr>
          <p:spPr>
            <a:xfrm>
              <a:off x="288338" y="6534692"/>
              <a:ext cx="945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IFIDFlush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EBA0DD4E-4707-4670-8779-4A1FF819AE08}"/>
                </a:ext>
              </a:extLst>
            </p:cNvPr>
            <p:cNvGrpSpPr/>
            <p:nvPr/>
          </p:nvGrpSpPr>
          <p:grpSpPr>
            <a:xfrm rot="5400000">
              <a:off x="1305797" y="6155949"/>
              <a:ext cx="114295" cy="626910"/>
              <a:chOff x="708029" y="5335578"/>
              <a:chExt cx="114295" cy="626910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CB767327-CE5D-4584-9AAE-777B2FE2D8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77" y="5335578"/>
                <a:ext cx="0" cy="4572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: 剪去左右顶角 44">
                <a:extLst>
                  <a:ext uri="{FF2B5EF4-FFF2-40B4-BE49-F238E27FC236}">
                    <a16:creationId xmlns:a16="http://schemas.microsoft.com/office/drawing/2014/main" id="{5EBD73B0-0CA1-421F-9FA0-D860979FB9EF}"/>
                  </a:ext>
                </a:extLst>
              </p:cNvPr>
              <p:cNvSpPr/>
              <p:nvPr/>
            </p:nvSpPr>
            <p:spPr>
              <a:xfrm>
                <a:off x="708029" y="5792778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0AA2C2C-0E6C-4821-88B7-BE76BCCFD544}"/>
                </a:ext>
              </a:extLst>
            </p:cNvPr>
            <p:cNvGrpSpPr/>
            <p:nvPr/>
          </p:nvGrpSpPr>
          <p:grpSpPr>
            <a:xfrm rot="5400000">
              <a:off x="1305797" y="6359737"/>
              <a:ext cx="114295" cy="626910"/>
              <a:chOff x="708029" y="5335578"/>
              <a:chExt cx="114295" cy="626910"/>
            </a:xfrm>
          </p:grpSpPr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3290B44D-22A3-4D68-B989-5F10ABA9FA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177" y="5335578"/>
                <a:ext cx="0" cy="4572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: 剪去左右顶角 47">
                <a:extLst>
                  <a:ext uri="{FF2B5EF4-FFF2-40B4-BE49-F238E27FC236}">
                    <a16:creationId xmlns:a16="http://schemas.microsoft.com/office/drawing/2014/main" id="{63134B41-8901-4696-A186-17AEC36A48DE}"/>
                  </a:ext>
                </a:extLst>
              </p:cNvPr>
              <p:cNvSpPr/>
              <p:nvPr/>
            </p:nvSpPr>
            <p:spPr>
              <a:xfrm>
                <a:off x="708029" y="5792778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E24884A-8D0D-4BA1-B219-212B579A7B73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5943596"/>
              <a:ext cx="681219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7B92DF2-D463-4E92-AFFC-204E115241A0}"/>
                </a:ext>
              </a:extLst>
            </p:cNvPr>
            <p:cNvSpPr txBox="1"/>
            <p:nvPr/>
          </p:nvSpPr>
          <p:spPr>
            <a:xfrm>
              <a:off x="2476498" y="5716134"/>
              <a:ext cx="387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C63E7C2-43AD-4062-9929-BC6E70A95C5D}"/>
                </a:ext>
              </a:extLst>
            </p:cNvPr>
            <p:cNvSpPr txBox="1"/>
            <p:nvPr/>
          </p:nvSpPr>
          <p:spPr>
            <a:xfrm>
              <a:off x="2438400" y="5182172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C54F2DCF-7E7D-43D9-8006-9BF0E1BEA9D0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5466021"/>
              <a:ext cx="7810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流程图: 终止 52">
              <a:extLst>
                <a:ext uri="{FF2B5EF4-FFF2-40B4-BE49-F238E27FC236}">
                  <a16:creationId xmlns:a16="http://schemas.microsoft.com/office/drawing/2014/main" id="{D07F9F25-DDFF-4616-941D-13B01F255D66}"/>
                </a:ext>
              </a:extLst>
            </p:cNvPr>
            <p:cNvSpPr/>
            <p:nvPr/>
          </p:nvSpPr>
          <p:spPr>
            <a:xfrm>
              <a:off x="3229633" y="5345439"/>
              <a:ext cx="948667" cy="421045"/>
            </a:xfrm>
            <a:prstGeom prst="flowChartTermina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JumpTarget</a:t>
              </a:r>
              <a:endPara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 Unit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B9F7685F-D11E-4197-8D0D-3885EBBB7B22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74" y="5548571"/>
              <a:ext cx="58102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: 剪去左右顶角 54">
              <a:extLst>
                <a:ext uri="{FF2B5EF4-FFF2-40B4-BE49-F238E27FC236}">
                  <a16:creationId xmlns:a16="http://schemas.microsoft.com/office/drawing/2014/main" id="{04095F06-4244-4DC3-B6D7-1694F72D0F46}"/>
                </a:ext>
              </a:extLst>
            </p:cNvPr>
            <p:cNvSpPr/>
            <p:nvPr/>
          </p:nvSpPr>
          <p:spPr>
            <a:xfrm rot="5400000">
              <a:off x="4689908" y="5463716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6BF186D9-7E50-4230-971A-5AE86F5B44C4}"/>
                </a:ext>
              </a:extLst>
            </p:cNvPr>
            <p:cNvSpPr txBox="1"/>
            <p:nvPr/>
          </p:nvSpPr>
          <p:spPr>
            <a:xfrm>
              <a:off x="4771233" y="5417461"/>
              <a:ext cx="945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JumpTarget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B0468EFE-986C-466C-9A7A-34BF107155D8}"/>
                </a:ext>
              </a:extLst>
            </p:cNvPr>
            <p:cNvSpPr/>
            <p:nvPr/>
          </p:nvSpPr>
          <p:spPr>
            <a:xfrm>
              <a:off x="2895600" y="5660251"/>
              <a:ext cx="361950" cy="276999"/>
            </a:xfrm>
            <a:custGeom>
              <a:avLst/>
              <a:gdLst>
                <a:gd name="connsiteX0" fmla="*/ 0 w 342900"/>
                <a:gd name="connsiteY0" fmla="*/ 266700 h 266700"/>
                <a:gd name="connsiteX1" fmla="*/ 0 w 342900"/>
                <a:gd name="connsiteY1" fmla="*/ 0 h 266700"/>
                <a:gd name="connsiteX2" fmla="*/ 342900 w 3429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266700">
                  <a:moveTo>
                    <a:pt x="0" y="266700"/>
                  </a:moveTo>
                  <a:lnTo>
                    <a:pt x="0" y="0"/>
                  </a:lnTo>
                  <a:lnTo>
                    <a:pt x="3429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EBB4A742-AC1E-433B-A3F1-915791A3B75C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4696151"/>
              <a:ext cx="7810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49D1C9FA-C913-4E13-A3C0-9F8F6B4451E0}"/>
                </a:ext>
              </a:extLst>
            </p:cNvPr>
            <p:cNvSpPr txBox="1"/>
            <p:nvPr/>
          </p:nvSpPr>
          <p:spPr>
            <a:xfrm>
              <a:off x="2449303" y="4401431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Imm16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BA7C62E1-316D-4F41-BA44-A8EF3763C4F6}"/>
                </a:ext>
              </a:extLst>
            </p:cNvPr>
            <p:cNvSpPr/>
            <p:nvPr/>
          </p:nvSpPr>
          <p:spPr>
            <a:xfrm flipV="1">
              <a:off x="2906562" y="4695382"/>
              <a:ext cx="350988" cy="412382"/>
            </a:xfrm>
            <a:custGeom>
              <a:avLst/>
              <a:gdLst>
                <a:gd name="connsiteX0" fmla="*/ 0 w 342900"/>
                <a:gd name="connsiteY0" fmla="*/ 266700 h 266700"/>
                <a:gd name="connsiteX1" fmla="*/ 0 w 342900"/>
                <a:gd name="connsiteY1" fmla="*/ 0 h 266700"/>
                <a:gd name="connsiteX2" fmla="*/ 342900 w 3429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" h="266700">
                  <a:moveTo>
                    <a:pt x="0" y="266700"/>
                  </a:moveTo>
                  <a:lnTo>
                    <a:pt x="0" y="0"/>
                  </a:lnTo>
                  <a:lnTo>
                    <a:pt x="342900" y="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74B52FF-B6E4-4410-9970-66E96610B64C}"/>
                </a:ext>
              </a:extLst>
            </p:cNvPr>
            <p:cNvSpPr/>
            <p:nvPr/>
          </p:nvSpPr>
          <p:spPr>
            <a:xfrm>
              <a:off x="3245899" y="4544273"/>
              <a:ext cx="669267" cy="3167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ExtUnit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0496F41-7BDA-4862-9329-0F8AE696BD35}"/>
                </a:ext>
              </a:extLst>
            </p:cNvPr>
            <p:cNvSpPr/>
            <p:nvPr/>
          </p:nvSpPr>
          <p:spPr>
            <a:xfrm>
              <a:off x="3245899" y="4951771"/>
              <a:ext cx="669267" cy="3167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LuUnit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梯形 62">
              <a:extLst>
                <a:ext uri="{FF2B5EF4-FFF2-40B4-BE49-F238E27FC236}">
                  <a16:creationId xmlns:a16="http://schemas.microsoft.com/office/drawing/2014/main" id="{C7B6A79F-0B50-4423-A3D1-DA7B89A80CCC}"/>
                </a:ext>
              </a:extLst>
            </p:cNvPr>
            <p:cNvSpPr/>
            <p:nvPr/>
          </p:nvSpPr>
          <p:spPr>
            <a:xfrm rot="5400000">
              <a:off x="3826952" y="4794308"/>
              <a:ext cx="755380" cy="192983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20D03D78-1AB0-4AD9-A34B-FB710DC96152}"/>
                </a:ext>
              </a:extLst>
            </p:cNvPr>
            <p:cNvCxnSpPr>
              <a:cxnSpLocks/>
            </p:cNvCxnSpPr>
            <p:nvPr/>
          </p:nvCxnSpPr>
          <p:spPr>
            <a:xfrm>
              <a:off x="3915166" y="4702635"/>
              <a:ext cx="1929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53135556-5A67-49F8-9171-8FF60F93F499}"/>
                </a:ext>
              </a:extLst>
            </p:cNvPr>
            <p:cNvCxnSpPr>
              <a:cxnSpLocks/>
            </p:cNvCxnSpPr>
            <p:nvPr/>
          </p:nvCxnSpPr>
          <p:spPr>
            <a:xfrm>
              <a:off x="3915166" y="5107764"/>
              <a:ext cx="1929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77013E2-9F15-457D-A4B4-D65A375255B4}"/>
                </a:ext>
              </a:extLst>
            </p:cNvPr>
            <p:cNvSpPr txBox="1"/>
            <p:nvPr/>
          </p:nvSpPr>
          <p:spPr>
            <a:xfrm>
              <a:off x="4056635" y="456413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2409B3C-22F6-49DD-B129-C70BC9A89981}"/>
                </a:ext>
              </a:extLst>
            </p:cNvPr>
            <p:cNvSpPr txBox="1"/>
            <p:nvPr/>
          </p:nvSpPr>
          <p:spPr>
            <a:xfrm>
              <a:off x="4056635" y="495041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3618E86-D953-4500-A935-45FFA8AA1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1134" y="4883605"/>
              <a:ext cx="4987564" cy="71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714FDC0-C712-4258-9BF2-F7D30B6B0256}"/>
                </a:ext>
              </a:extLst>
            </p:cNvPr>
            <p:cNvSpPr txBox="1"/>
            <p:nvPr/>
          </p:nvSpPr>
          <p:spPr>
            <a:xfrm>
              <a:off x="7518920" y="4600542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Imm32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12">
              <a:extLst>
                <a:ext uri="{FF2B5EF4-FFF2-40B4-BE49-F238E27FC236}">
                  <a16:creationId xmlns:a16="http://schemas.microsoft.com/office/drawing/2014/main" id="{7850B919-F64A-4C79-8D62-06764E4ED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123" y="2490110"/>
              <a:ext cx="1966316" cy="17233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 Box 18">
              <a:extLst>
                <a:ext uri="{FF2B5EF4-FFF2-40B4-BE49-F238E27FC236}">
                  <a16:creationId xmlns:a16="http://schemas.microsoft.com/office/drawing/2014/main" id="{CA7432BA-4D77-4144-9F3E-815CC2580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2164" y="2490110"/>
              <a:ext cx="824234" cy="523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</a:t>
              </a:r>
            </a:p>
          </p:txBody>
        </p:sp>
        <p:sp>
          <p:nvSpPr>
            <p:cNvPr id="72" name="Text Box 17">
              <a:extLst>
                <a:ext uri="{FF2B5EF4-FFF2-40B4-BE49-F238E27FC236}">
                  <a16:creationId xmlns:a16="http://schemas.microsoft.com/office/drawing/2014/main" id="{57ED9460-AB52-44D9-B21B-8885EC120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636" y="2896833"/>
              <a:ext cx="817822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ReadSrcA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 Box 17">
              <a:extLst>
                <a:ext uri="{FF2B5EF4-FFF2-40B4-BE49-F238E27FC236}">
                  <a16:creationId xmlns:a16="http://schemas.microsoft.com/office/drawing/2014/main" id="{B5181626-E858-4F68-B003-CC5FED1C6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056" y="3169857"/>
              <a:ext cx="809807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ReadSrcB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 Box 17">
              <a:extLst>
                <a:ext uri="{FF2B5EF4-FFF2-40B4-BE49-F238E27FC236}">
                  <a16:creationId xmlns:a16="http://schemas.microsoft.com/office/drawing/2014/main" id="{76D058FF-E7C1-4CAC-85ED-76132697E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6492" y="3705132"/>
              <a:ext cx="657778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WrDest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 Box 17">
              <a:extLst>
                <a:ext uri="{FF2B5EF4-FFF2-40B4-BE49-F238E27FC236}">
                  <a16:creationId xmlns:a16="http://schemas.microsoft.com/office/drawing/2014/main" id="{15D68265-8808-4D84-9DA2-1A14A2AF5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8300" y="3418444"/>
              <a:ext cx="547171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WrEn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1452E8F1-50F6-43B2-A688-E095C3714D32}"/>
                </a:ext>
              </a:extLst>
            </p:cNvPr>
            <p:cNvSpPr/>
            <p:nvPr/>
          </p:nvSpPr>
          <p:spPr>
            <a:xfrm rot="16200000" flipH="1">
              <a:off x="4693628" y="4076350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75C8A9B3-D658-41BE-9D60-AA1A2F5480D6}"/>
                </a:ext>
              </a:extLst>
            </p:cNvPr>
            <p:cNvSpPr/>
            <p:nvPr/>
          </p:nvSpPr>
          <p:spPr>
            <a:xfrm rot="16200000" flipH="1">
              <a:off x="4693628" y="3808477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37B93FDE-81C2-4814-B3E2-10E26CE08CAC}"/>
                </a:ext>
              </a:extLst>
            </p:cNvPr>
            <p:cNvSpPr/>
            <p:nvPr/>
          </p:nvSpPr>
          <p:spPr>
            <a:xfrm rot="16200000" flipH="1">
              <a:off x="4698489" y="3527118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Text Box 17">
              <a:extLst>
                <a:ext uri="{FF2B5EF4-FFF2-40B4-BE49-F238E27FC236}">
                  <a16:creationId xmlns:a16="http://schemas.microsoft.com/office/drawing/2014/main" id="{453ED11C-6B96-4580-92A5-C01ED589C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9658" y="3963384"/>
              <a:ext cx="667397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WrData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 Box 17">
              <a:extLst>
                <a:ext uri="{FF2B5EF4-FFF2-40B4-BE49-F238E27FC236}">
                  <a16:creationId xmlns:a16="http://schemas.microsoft.com/office/drawing/2014/main" id="{566CEB8A-EB04-4EE1-9145-2F50F1C97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089" y="2896834"/>
              <a:ext cx="825837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DataBusA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 Box 17">
              <a:extLst>
                <a:ext uri="{FF2B5EF4-FFF2-40B4-BE49-F238E27FC236}">
                  <a16:creationId xmlns:a16="http://schemas.microsoft.com/office/drawing/2014/main" id="{9F7D7378-ABDF-4B65-A413-EAD48AA77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9480" y="3170818"/>
              <a:ext cx="817822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DataBusB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8BEDE9C1-CA9B-4D9C-BBA2-5F5027E2C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177" y="3325505"/>
              <a:ext cx="372903" cy="2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3E726D6C-ED9A-4ACB-B192-6AAFC255C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3300" y="2305050"/>
              <a:ext cx="1606550" cy="730250"/>
            </a:xfrm>
            <a:prstGeom prst="bentConnector3">
              <a:avLst>
                <a:gd name="adj1" fmla="val 8498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连接符: 肘形 83">
              <a:extLst>
                <a:ext uri="{FF2B5EF4-FFF2-40B4-BE49-F238E27FC236}">
                  <a16:creationId xmlns:a16="http://schemas.microsoft.com/office/drawing/2014/main" id="{1422DA7F-35E1-456F-87BA-A665CE0CA4CA}"/>
                </a:ext>
              </a:extLst>
            </p:cNvPr>
            <p:cNvCxnSpPr>
              <a:cxnSpLocks/>
            </p:cNvCxnSpPr>
            <p:nvPr/>
          </p:nvCxnSpPr>
          <p:spPr>
            <a:xfrm>
              <a:off x="4813300" y="3305402"/>
              <a:ext cx="1600200" cy="631598"/>
            </a:xfrm>
            <a:prstGeom prst="bentConnector3">
              <a:avLst>
                <a:gd name="adj1" fmla="val 7937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: 剪去左右顶角 84">
              <a:extLst>
                <a:ext uri="{FF2B5EF4-FFF2-40B4-BE49-F238E27FC236}">
                  <a16:creationId xmlns:a16="http://schemas.microsoft.com/office/drawing/2014/main" id="{6DEEA0D8-CAD0-4A3B-AB5F-1D37758A3C53}"/>
                </a:ext>
              </a:extLst>
            </p:cNvPr>
            <p:cNvSpPr/>
            <p:nvPr/>
          </p:nvSpPr>
          <p:spPr>
            <a:xfrm rot="5400000">
              <a:off x="6071130" y="2434577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6" name="矩形: 剪去左右顶角 85">
              <a:extLst>
                <a:ext uri="{FF2B5EF4-FFF2-40B4-BE49-F238E27FC236}">
                  <a16:creationId xmlns:a16="http://schemas.microsoft.com/office/drawing/2014/main" id="{58517CB3-DFE8-44DE-A1D3-C32FDBF2258F}"/>
                </a:ext>
              </a:extLst>
            </p:cNvPr>
            <p:cNvSpPr/>
            <p:nvPr/>
          </p:nvSpPr>
          <p:spPr>
            <a:xfrm rot="5400000">
              <a:off x="6074799" y="266685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矩形: 剪去左右顶角 86">
              <a:extLst>
                <a:ext uri="{FF2B5EF4-FFF2-40B4-BE49-F238E27FC236}">
                  <a16:creationId xmlns:a16="http://schemas.microsoft.com/office/drawing/2014/main" id="{C537C068-1A95-46E4-B92C-8BA19F38E6C4}"/>
                </a:ext>
              </a:extLst>
            </p:cNvPr>
            <p:cNvSpPr/>
            <p:nvPr/>
          </p:nvSpPr>
          <p:spPr>
            <a:xfrm rot="5400000">
              <a:off x="5950431" y="2891345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649B0260-CECC-4438-AF5A-CBB1A66CBA90}"/>
                </a:ext>
              </a:extLst>
            </p:cNvPr>
            <p:cNvSpPr txBox="1"/>
            <p:nvPr/>
          </p:nvSpPr>
          <p:spPr>
            <a:xfrm>
              <a:off x="4901193" y="2401453"/>
              <a:ext cx="1078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8D5288A-AD86-4433-9F55-32063FAFD373}"/>
                </a:ext>
              </a:extLst>
            </p:cNvPr>
            <p:cNvSpPr txBox="1"/>
            <p:nvPr/>
          </p:nvSpPr>
          <p:spPr>
            <a:xfrm>
              <a:off x="4908759" y="2847850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7A22AA6B-588E-4030-84FC-BAF47A85A1D8}"/>
                </a:ext>
              </a:extLst>
            </p:cNvPr>
            <p:cNvCxnSpPr>
              <a:cxnSpLocks/>
            </p:cNvCxnSpPr>
            <p:nvPr/>
          </p:nvCxnSpPr>
          <p:spPr>
            <a:xfrm>
              <a:off x="6197114" y="2513802"/>
              <a:ext cx="235436" cy="79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0947C079-2BF4-417E-8D89-C5B43E4C8FC8}"/>
                </a:ext>
              </a:extLst>
            </p:cNvPr>
            <p:cNvCxnSpPr>
              <a:cxnSpLocks/>
            </p:cNvCxnSpPr>
            <p:nvPr/>
          </p:nvCxnSpPr>
          <p:spPr>
            <a:xfrm>
              <a:off x="6190764" y="2749135"/>
              <a:ext cx="235436" cy="798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3EBD58B6-3AA0-4C70-9548-13BD32EC28FD}"/>
                </a:ext>
              </a:extLst>
            </p:cNvPr>
            <p:cNvSpPr/>
            <p:nvPr/>
          </p:nvSpPr>
          <p:spPr>
            <a:xfrm>
              <a:off x="6255588" y="2757620"/>
              <a:ext cx="163471" cy="1637805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117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1670050">
                  <a:moveTo>
                    <a:pt x="1170" y="0"/>
                  </a:moveTo>
                  <a:cubicBezTo>
                    <a:pt x="-947" y="556683"/>
                    <a:pt x="2117" y="1113367"/>
                    <a:pt x="0" y="1670050"/>
                  </a:cubicBezTo>
                  <a:lnTo>
                    <a:pt x="133350" y="1670050"/>
                  </a:lnTo>
                </a:path>
              </a:pathLst>
            </a:cu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C8E4E851-80D2-4873-A269-C1BAA9726D05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 flipV="1">
              <a:off x="6092434" y="2974757"/>
              <a:ext cx="340116" cy="1444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6D358736-B888-4F93-A54E-7958FF522017}"/>
                </a:ext>
              </a:extLst>
            </p:cNvPr>
            <p:cNvSpPr/>
            <p:nvPr/>
          </p:nvSpPr>
          <p:spPr>
            <a:xfrm>
              <a:off x="6161865" y="2968650"/>
              <a:ext cx="264335" cy="1637805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378 w 137038"/>
                <a:gd name="connsiteY0" fmla="*/ 0 h 1670050"/>
                <a:gd name="connsiteX1" fmla="*/ 3688 w 137038"/>
                <a:gd name="connsiteY1" fmla="*/ 1670050 h 1670050"/>
                <a:gd name="connsiteX2" fmla="*/ 137038 w 137038"/>
                <a:gd name="connsiteY2" fmla="*/ 1670050 h 1670050"/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600 w 134040"/>
                <a:gd name="connsiteY0" fmla="*/ 0 h 1670050"/>
                <a:gd name="connsiteX1" fmla="*/ 690 w 134040"/>
                <a:gd name="connsiteY1" fmla="*/ 1670050 h 1670050"/>
                <a:gd name="connsiteX2" fmla="*/ 134040 w 13404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040" h="1670050">
                  <a:moveTo>
                    <a:pt x="600" y="0"/>
                  </a:moveTo>
                  <a:cubicBezTo>
                    <a:pt x="-1517" y="556683"/>
                    <a:pt x="2807" y="1113367"/>
                    <a:pt x="690" y="1670050"/>
                  </a:cubicBezTo>
                  <a:lnTo>
                    <a:pt x="134040" y="1670050"/>
                  </a:lnTo>
                </a:path>
              </a:pathLst>
            </a:cu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B1D51F4B-240D-407E-A466-898DACCFBE74}"/>
                </a:ext>
              </a:extLst>
            </p:cNvPr>
            <p:cNvGrpSpPr/>
            <p:nvPr/>
          </p:nvGrpSpPr>
          <p:grpSpPr>
            <a:xfrm>
              <a:off x="6103677" y="1639514"/>
              <a:ext cx="1078698" cy="3125645"/>
              <a:chOff x="5708512" y="1656769"/>
              <a:chExt cx="1078698" cy="3125645"/>
            </a:xfrm>
          </p:grpSpPr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EFCE4204-037A-4689-BD14-9CEECDC7B1C8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>
                <a:off x="6149898" y="2017931"/>
                <a:ext cx="1" cy="21017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梯形 96">
                <a:extLst>
                  <a:ext uri="{FF2B5EF4-FFF2-40B4-BE49-F238E27FC236}">
                    <a16:creationId xmlns:a16="http://schemas.microsoft.com/office/drawing/2014/main" id="{8B94DAB7-17DE-4D08-9B1F-1E1A04899862}"/>
                  </a:ext>
                </a:extLst>
              </p:cNvPr>
              <p:cNvSpPr/>
              <p:nvPr/>
            </p:nvSpPr>
            <p:spPr>
              <a:xfrm rot="5400000">
                <a:off x="5621645" y="2492635"/>
                <a:ext cx="1056508" cy="252007"/>
              </a:xfrm>
              <a:prstGeom prst="trapezoid">
                <a:avLst>
                  <a:gd name="adj" fmla="val 10930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: 剪去左右顶角 97">
                <a:extLst>
                  <a:ext uri="{FF2B5EF4-FFF2-40B4-BE49-F238E27FC236}">
                    <a16:creationId xmlns:a16="http://schemas.microsoft.com/office/drawing/2014/main" id="{2CF10CA7-68C8-4374-B03D-4E0676DA2AEE}"/>
                  </a:ext>
                </a:extLst>
              </p:cNvPr>
              <p:cNvSpPr/>
              <p:nvPr/>
            </p:nvSpPr>
            <p:spPr>
              <a:xfrm rot="10800000">
                <a:off x="6092751" y="1934744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03A0EF3-9C0E-4896-8399-D8F9E947500C}"/>
                  </a:ext>
                </a:extLst>
              </p:cNvPr>
              <p:cNvSpPr txBox="1"/>
              <p:nvPr/>
            </p:nvSpPr>
            <p:spPr>
              <a:xfrm>
                <a:off x="5708512" y="1656769"/>
                <a:ext cx="10786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BranchSrcA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梯形 99">
                <a:extLst>
                  <a:ext uri="{FF2B5EF4-FFF2-40B4-BE49-F238E27FC236}">
                    <a16:creationId xmlns:a16="http://schemas.microsoft.com/office/drawing/2014/main" id="{1C4246D9-5FCA-4737-89DA-37D3912D01F5}"/>
                  </a:ext>
                </a:extLst>
              </p:cNvPr>
              <p:cNvSpPr/>
              <p:nvPr/>
            </p:nvSpPr>
            <p:spPr>
              <a:xfrm rot="5400000">
                <a:off x="5623748" y="4128156"/>
                <a:ext cx="1056508" cy="252007"/>
              </a:xfrm>
              <a:prstGeom prst="trapezoid">
                <a:avLst>
                  <a:gd name="adj" fmla="val 10930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: 剪去左右顶角 100">
                <a:extLst>
                  <a:ext uri="{FF2B5EF4-FFF2-40B4-BE49-F238E27FC236}">
                    <a16:creationId xmlns:a16="http://schemas.microsoft.com/office/drawing/2014/main" id="{46B9405F-D2BA-4654-9AD9-2BE13A7F3A7D}"/>
                  </a:ext>
                </a:extLst>
              </p:cNvPr>
              <p:cNvSpPr/>
              <p:nvPr/>
            </p:nvSpPr>
            <p:spPr>
              <a:xfrm rot="10800000">
                <a:off x="6094854" y="3417518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4534B853-8A3D-41D1-98CB-5E896F0710DF}"/>
                  </a:ext>
                </a:extLst>
              </p:cNvPr>
              <p:cNvCxnSpPr>
                <a:cxnSpLocks/>
                <a:stCxn id="101" idx="3"/>
                <a:endCxn id="100" idx="1"/>
              </p:cNvCxnSpPr>
              <p:nvPr/>
            </p:nvCxnSpPr>
            <p:spPr>
              <a:xfrm>
                <a:off x="6152001" y="3587228"/>
                <a:ext cx="1" cy="27640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5328AAF3-67A2-4168-A6EF-D4FDEA91D0D1}"/>
                  </a:ext>
                </a:extLst>
              </p:cNvPr>
              <p:cNvSpPr txBox="1"/>
              <p:nvPr/>
            </p:nvSpPr>
            <p:spPr>
              <a:xfrm>
                <a:off x="5984331" y="2175911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AA51D0EE-037C-4F4E-8AAB-8EE1B91EE791}"/>
                  </a:ext>
                </a:extLst>
              </p:cNvPr>
              <p:cNvSpPr txBox="1"/>
              <p:nvPr/>
            </p:nvSpPr>
            <p:spPr>
              <a:xfrm>
                <a:off x="5984331" y="2398188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194329E1-70CC-46B4-90C5-6CAFD099EF21}"/>
                  </a:ext>
                </a:extLst>
              </p:cNvPr>
              <p:cNvSpPr txBox="1"/>
              <p:nvPr/>
            </p:nvSpPr>
            <p:spPr>
              <a:xfrm>
                <a:off x="5984331" y="2620705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702CEB8D-38D9-4229-9592-1E106E7618F8}"/>
                  </a:ext>
                </a:extLst>
              </p:cNvPr>
              <p:cNvSpPr txBox="1"/>
              <p:nvPr/>
            </p:nvSpPr>
            <p:spPr>
              <a:xfrm>
                <a:off x="5984331" y="2836961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71DF8AF8-DF9D-44D3-AD2D-CAECE47DDE82}"/>
                  </a:ext>
                </a:extLst>
              </p:cNvPr>
              <p:cNvSpPr txBox="1"/>
              <p:nvPr/>
            </p:nvSpPr>
            <p:spPr>
              <a:xfrm>
                <a:off x="5975590" y="3804808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6EB83530-280E-4A28-A89F-AE667A93316A}"/>
                  </a:ext>
                </a:extLst>
              </p:cNvPr>
              <p:cNvSpPr txBox="1"/>
              <p:nvPr/>
            </p:nvSpPr>
            <p:spPr>
              <a:xfrm>
                <a:off x="5975590" y="4027085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0BAC4A3D-4580-45DD-B32A-E1CB9EBFCEFC}"/>
                  </a:ext>
                </a:extLst>
              </p:cNvPr>
              <p:cNvSpPr txBox="1"/>
              <p:nvPr/>
            </p:nvSpPr>
            <p:spPr>
              <a:xfrm>
                <a:off x="5975590" y="4249602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A8D1EC6D-B4A3-4901-B464-1BA920D1D18F}"/>
                  </a:ext>
                </a:extLst>
              </p:cNvPr>
              <p:cNvSpPr txBox="1"/>
              <p:nvPr/>
            </p:nvSpPr>
            <p:spPr>
              <a:xfrm>
                <a:off x="5975590" y="4465858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C55DFE20-D929-4920-BDE1-9F8A32750C74}"/>
                  </a:ext>
                </a:extLst>
              </p:cNvPr>
              <p:cNvSpPr txBox="1"/>
              <p:nvPr/>
            </p:nvSpPr>
            <p:spPr>
              <a:xfrm>
                <a:off x="5708513" y="3158114"/>
                <a:ext cx="10786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BranchSrcB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6AFCABA1-9FDC-491C-B8E4-7A24263A2208}"/>
                </a:ext>
              </a:extLst>
            </p:cNvPr>
            <p:cNvSpPr/>
            <p:nvPr/>
          </p:nvSpPr>
          <p:spPr>
            <a:xfrm flipV="1">
              <a:off x="6687975" y="2604490"/>
              <a:ext cx="616478" cy="442120"/>
            </a:xfrm>
            <a:custGeom>
              <a:avLst/>
              <a:gdLst>
                <a:gd name="connsiteX0" fmla="*/ 0 w 469900"/>
                <a:gd name="connsiteY0" fmla="*/ 1028700 h 1028700"/>
                <a:gd name="connsiteX1" fmla="*/ 469900 w 469900"/>
                <a:gd name="connsiteY1" fmla="*/ 1028700 h 1028700"/>
                <a:gd name="connsiteX2" fmla="*/ 469900 w 469900"/>
                <a:gd name="connsiteY2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9900" h="1028700">
                  <a:moveTo>
                    <a:pt x="0" y="1028700"/>
                  </a:moveTo>
                  <a:lnTo>
                    <a:pt x="469900" y="1028700"/>
                  </a:lnTo>
                  <a:lnTo>
                    <a:pt x="469900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01DC728C-8240-432C-8239-C63E931DFC72}"/>
                </a:ext>
              </a:extLst>
            </p:cNvPr>
            <p:cNvSpPr/>
            <p:nvPr/>
          </p:nvSpPr>
          <p:spPr>
            <a:xfrm>
              <a:off x="6675275" y="3895833"/>
              <a:ext cx="483667" cy="369860"/>
            </a:xfrm>
            <a:custGeom>
              <a:avLst/>
              <a:gdLst>
                <a:gd name="connsiteX0" fmla="*/ 0 w 469900"/>
                <a:gd name="connsiteY0" fmla="*/ 1028700 h 1028700"/>
                <a:gd name="connsiteX1" fmla="*/ 469900 w 469900"/>
                <a:gd name="connsiteY1" fmla="*/ 1028700 h 1028700"/>
                <a:gd name="connsiteX2" fmla="*/ 469900 w 469900"/>
                <a:gd name="connsiteY2" fmla="*/ 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9900" h="1028700">
                  <a:moveTo>
                    <a:pt x="0" y="1028700"/>
                  </a:moveTo>
                  <a:lnTo>
                    <a:pt x="469900" y="1028700"/>
                  </a:lnTo>
                  <a:lnTo>
                    <a:pt x="4699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梯形 113">
              <a:extLst>
                <a:ext uri="{FF2B5EF4-FFF2-40B4-BE49-F238E27FC236}">
                  <a16:creationId xmlns:a16="http://schemas.microsoft.com/office/drawing/2014/main" id="{DC21FE0F-8B8C-444D-B9CD-446E894995E2}"/>
                </a:ext>
              </a:extLst>
            </p:cNvPr>
            <p:cNvSpPr/>
            <p:nvPr/>
          </p:nvSpPr>
          <p:spPr>
            <a:xfrm>
              <a:off x="6970910" y="3736029"/>
              <a:ext cx="628490" cy="179545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54512A05-F79E-4360-A0CA-39A9080A0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1364" y="3895833"/>
              <a:ext cx="0" cy="1937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21F2743E-62D7-4BD5-9B2C-969CF0EFBD5E}"/>
                </a:ext>
              </a:extLst>
            </p:cNvPr>
            <p:cNvSpPr txBox="1"/>
            <p:nvPr/>
          </p:nvSpPr>
          <p:spPr>
            <a:xfrm>
              <a:off x="7158944" y="4055731"/>
              <a:ext cx="5866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32’b0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4EB0F2C5-E903-4BF5-881A-A7A5FBA7E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4323" y="3473691"/>
              <a:ext cx="0" cy="2430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流程图: 终止 117">
              <a:extLst>
                <a:ext uri="{FF2B5EF4-FFF2-40B4-BE49-F238E27FC236}">
                  <a16:creationId xmlns:a16="http://schemas.microsoft.com/office/drawing/2014/main" id="{B481D5D5-56A8-4953-9BB2-01A2B41375E6}"/>
                </a:ext>
              </a:extLst>
            </p:cNvPr>
            <p:cNvSpPr/>
            <p:nvPr/>
          </p:nvSpPr>
          <p:spPr>
            <a:xfrm>
              <a:off x="7012652" y="3051858"/>
              <a:ext cx="948667" cy="421045"/>
            </a:xfrm>
            <a:prstGeom prst="flowChartTermina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BranchCond</a:t>
              </a:r>
              <a:endPara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SelectUnit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6453FE05-4CB9-492B-8296-69BF2C588ED0}"/>
                </a:ext>
              </a:extLst>
            </p:cNvPr>
            <p:cNvGrpSpPr/>
            <p:nvPr/>
          </p:nvGrpSpPr>
          <p:grpSpPr>
            <a:xfrm rot="5400000">
              <a:off x="8048305" y="3131089"/>
              <a:ext cx="114295" cy="278319"/>
              <a:chOff x="7297069" y="662184"/>
              <a:chExt cx="114295" cy="278319"/>
            </a:xfrm>
          </p:grpSpPr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E43CFE21-9906-4EEF-BDBC-2E21E0314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53300" y="723900"/>
                <a:ext cx="917" cy="21660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矩形: 剪去左右顶角 120">
                <a:extLst>
                  <a:ext uri="{FF2B5EF4-FFF2-40B4-BE49-F238E27FC236}">
                    <a16:creationId xmlns:a16="http://schemas.microsoft.com/office/drawing/2014/main" id="{3D1387C0-11B5-49A6-8368-20F22B1338F2}"/>
                  </a:ext>
                </a:extLst>
              </p:cNvPr>
              <p:cNvSpPr/>
              <p:nvPr/>
            </p:nvSpPr>
            <p:spPr>
              <a:xfrm>
                <a:off x="7297069" y="662184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36A47821-9780-44BF-83FC-71F99022BD6F}"/>
                </a:ext>
              </a:extLst>
            </p:cNvPr>
            <p:cNvSpPr txBox="1"/>
            <p:nvPr/>
          </p:nvSpPr>
          <p:spPr>
            <a:xfrm>
              <a:off x="8159757" y="3016323"/>
              <a:ext cx="6725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</a:p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802A15C6-451A-4050-90F7-974ECCB75C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7975" y="2601383"/>
              <a:ext cx="2600723" cy="317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FF5EE0C5-E0AC-4016-8156-32B7F82D3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8504" y="4243745"/>
              <a:ext cx="2610194" cy="193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5AD0B2A9-B7DC-4175-90A4-2A3248D1C4AA}"/>
                </a:ext>
              </a:extLst>
            </p:cNvPr>
            <p:cNvSpPr/>
            <p:nvPr/>
          </p:nvSpPr>
          <p:spPr>
            <a:xfrm flipV="1">
              <a:off x="2519433" y="1644650"/>
              <a:ext cx="585570" cy="1677584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378 w 137038"/>
                <a:gd name="connsiteY0" fmla="*/ 0 h 1670050"/>
                <a:gd name="connsiteX1" fmla="*/ 3688 w 137038"/>
                <a:gd name="connsiteY1" fmla="*/ 1670050 h 1670050"/>
                <a:gd name="connsiteX2" fmla="*/ 137038 w 137038"/>
                <a:gd name="connsiteY2" fmla="*/ 1670050 h 1670050"/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600 w 134040"/>
                <a:gd name="connsiteY0" fmla="*/ 0 h 1670050"/>
                <a:gd name="connsiteX1" fmla="*/ 690 w 134040"/>
                <a:gd name="connsiteY1" fmla="*/ 1670050 h 1670050"/>
                <a:gd name="connsiteX2" fmla="*/ 134040 w 13404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040" h="1670050">
                  <a:moveTo>
                    <a:pt x="600" y="0"/>
                  </a:moveTo>
                  <a:cubicBezTo>
                    <a:pt x="-1517" y="556683"/>
                    <a:pt x="2807" y="1113367"/>
                    <a:pt x="690" y="1670050"/>
                  </a:cubicBezTo>
                  <a:lnTo>
                    <a:pt x="134040" y="1670050"/>
                  </a:lnTo>
                </a:path>
              </a:pathLst>
            </a:custGeom>
            <a:noFill/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350AACC1-6CFE-4E08-B2DA-088013F08E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178" y="1424350"/>
              <a:ext cx="62819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35B7B4C0-1BE8-40A8-A8B6-D78C3C4EF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1897" y="3035300"/>
              <a:ext cx="372903" cy="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77E7AFDA-362E-44E7-9B82-FDCEAAB7D075}"/>
                </a:ext>
              </a:extLst>
            </p:cNvPr>
            <p:cNvSpPr txBox="1"/>
            <p:nvPr/>
          </p:nvSpPr>
          <p:spPr>
            <a:xfrm>
              <a:off x="7669979" y="2327008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branchCmpA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1DC3FC69-DBCB-4979-9626-E2180AB5A418}"/>
                </a:ext>
              </a:extLst>
            </p:cNvPr>
            <p:cNvSpPr txBox="1"/>
            <p:nvPr/>
          </p:nvSpPr>
          <p:spPr>
            <a:xfrm>
              <a:off x="7566105" y="3999927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branchCmpB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梯形 129">
              <a:extLst>
                <a:ext uri="{FF2B5EF4-FFF2-40B4-BE49-F238E27FC236}">
                  <a16:creationId xmlns:a16="http://schemas.microsoft.com/office/drawing/2014/main" id="{E3172F26-624B-4138-BB0C-2F993D2EB4C8}"/>
                </a:ext>
              </a:extLst>
            </p:cNvPr>
            <p:cNvSpPr/>
            <p:nvPr/>
          </p:nvSpPr>
          <p:spPr>
            <a:xfrm rot="5400000">
              <a:off x="2819173" y="1585971"/>
              <a:ext cx="755380" cy="192983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0F5EF728-8FD7-4869-B511-933EDA506DC2}"/>
                </a:ext>
              </a:extLst>
            </p:cNvPr>
            <p:cNvCxnSpPr>
              <a:cxnSpLocks/>
            </p:cNvCxnSpPr>
            <p:nvPr/>
          </p:nvCxnSpPr>
          <p:spPr>
            <a:xfrm>
              <a:off x="2875511" y="1857216"/>
              <a:ext cx="2248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BB8ADF8B-C0A9-4835-9BC2-D1DF2F733933}"/>
                </a:ext>
              </a:extLst>
            </p:cNvPr>
            <p:cNvSpPr txBox="1"/>
            <p:nvPr/>
          </p:nvSpPr>
          <p:spPr>
            <a:xfrm>
              <a:off x="2613115" y="1196726"/>
              <a:ext cx="3905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85014FC5-1B23-431C-BBE2-82DB7EF68BC7}"/>
                </a:ext>
              </a:extLst>
            </p:cNvPr>
            <p:cNvSpPr txBox="1"/>
            <p:nvPr/>
          </p:nvSpPr>
          <p:spPr>
            <a:xfrm>
              <a:off x="3034889" y="1285847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D4BF6A2D-780C-47C8-914A-BAA2164D4E91}"/>
                </a:ext>
              </a:extLst>
            </p:cNvPr>
            <p:cNvSpPr txBox="1"/>
            <p:nvPr/>
          </p:nvSpPr>
          <p:spPr>
            <a:xfrm>
              <a:off x="3034889" y="1508124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293CE83-D839-4440-B1E9-5EAF16A3D921}"/>
                </a:ext>
              </a:extLst>
            </p:cNvPr>
            <p:cNvSpPr txBox="1"/>
            <p:nvPr/>
          </p:nvSpPr>
          <p:spPr>
            <a:xfrm>
              <a:off x="3034889" y="1730641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5E7A6C02-6344-44FA-BABF-759F8D7A7E8F}"/>
                </a:ext>
              </a:extLst>
            </p:cNvPr>
            <p:cNvSpPr txBox="1"/>
            <p:nvPr/>
          </p:nvSpPr>
          <p:spPr>
            <a:xfrm>
              <a:off x="3552632" y="1055442"/>
              <a:ext cx="55716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5’d26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7" name="连接符: 肘形 136">
              <a:extLst>
                <a:ext uri="{FF2B5EF4-FFF2-40B4-BE49-F238E27FC236}">
                  <a16:creationId xmlns:a16="http://schemas.microsoft.com/office/drawing/2014/main" id="{443C79D5-7750-49FC-B8A8-40C009A9EF9E}"/>
                </a:ext>
              </a:extLst>
            </p:cNvPr>
            <p:cNvCxnSpPr>
              <a:cxnSpLocks/>
              <a:endCxn id="156" idx="1"/>
            </p:cNvCxnSpPr>
            <p:nvPr/>
          </p:nvCxnSpPr>
          <p:spPr>
            <a:xfrm flipV="1">
              <a:off x="3275711" y="1420512"/>
              <a:ext cx="1058523" cy="23255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469FC03C-E09E-4A71-8E6F-2393DD0E7E64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4596487" y="1288586"/>
              <a:ext cx="4692211" cy="25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659B5A2F-CD33-4D39-9998-EF533627298D}"/>
                </a:ext>
              </a:extLst>
            </p:cNvPr>
            <p:cNvSpPr txBox="1"/>
            <p:nvPr/>
          </p:nvSpPr>
          <p:spPr>
            <a:xfrm>
              <a:off x="7924684" y="1029593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RegDest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C618A8D7-7CA8-4AC0-959E-242E2A02F8F2}"/>
                </a:ext>
              </a:extLst>
            </p:cNvPr>
            <p:cNvSpPr txBox="1"/>
            <p:nvPr/>
          </p:nvSpPr>
          <p:spPr>
            <a:xfrm>
              <a:off x="2438400" y="266512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FEC2379E-04F5-4047-BEF5-52A3E611B1DE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550361"/>
              <a:ext cx="78105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流程图: 终止 141">
              <a:extLst>
                <a:ext uri="{FF2B5EF4-FFF2-40B4-BE49-F238E27FC236}">
                  <a16:creationId xmlns:a16="http://schemas.microsoft.com/office/drawing/2014/main" id="{57F5B58F-7E9A-4E55-B308-43EF635E8CBD}"/>
                </a:ext>
              </a:extLst>
            </p:cNvPr>
            <p:cNvSpPr/>
            <p:nvPr/>
          </p:nvSpPr>
          <p:spPr>
            <a:xfrm>
              <a:off x="3261310" y="80743"/>
              <a:ext cx="1039824" cy="853473"/>
            </a:xfrm>
            <a:prstGeom prst="flowChartTermina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</a:p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UNIT</a:t>
              </a:r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7F272AC5-7761-4793-BA83-3C6D8A643A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2105" y="340446"/>
              <a:ext cx="4978895" cy="53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E9CC4E8C-4E5F-4722-AC64-4E1620D7F2CB}"/>
                </a:ext>
              </a:extLst>
            </p:cNvPr>
            <p:cNvSpPr txBox="1"/>
            <p:nvPr/>
          </p:nvSpPr>
          <p:spPr>
            <a:xfrm>
              <a:off x="5434785" y="644809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Jump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559A71EC-7B4A-4F4F-8419-502A270FEE77}"/>
                </a:ext>
              </a:extLst>
            </p:cNvPr>
            <p:cNvCxnSpPr>
              <a:cxnSpLocks/>
            </p:cNvCxnSpPr>
            <p:nvPr/>
          </p:nvCxnSpPr>
          <p:spPr>
            <a:xfrm>
              <a:off x="4241800" y="788375"/>
              <a:ext cx="1139407" cy="5751"/>
            </a:xfrm>
            <a:prstGeom prst="straightConnector1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矩形: 剪去左右顶角 146">
              <a:extLst>
                <a:ext uri="{FF2B5EF4-FFF2-40B4-BE49-F238E27FC236}">
                  <a16:creationId xmlns:a16="http://schemas.microsoft.com/office/drawing/2014/main" id="{7BD71696-4684-4CB2-92EC-D38A7D1400D2}"/>
                </a:ext>
              </a:extLst>
            </p:cNvPr>
            <p:cNvSpPr/>
            <p:nvPr/>
          </p:nvSpPr>
          <p:spPr>
            <a:xfrm rot="5400000">
              <a:off x="5286566" y="690001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C8BE84A4-977E-4DE4-B66F-02710A4B6DE9}"/>
                </a:ext>
              </a:extLst>
            </p:cNvPr>
            <p:cNvSpPr txBox="1"/>
            <p:nvPr/>
          </p:nvSpPr>
          <p:spPr>
            <a:xfrm>
              <a:off x="8010706" y="460179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矩形: 剪去左右顶角 148">
              <a:extLst>
                <a:ext uri="{FF2B5EF4-FFF2-40B4-BE49-F238E27FC236}">
                  <a16:creationId xmlns:a16="http://schemas.microsoft.com/office/drawing/2014/main" id="{F4B60395-738B-4169-8E39-7F38ABF837CA}"/>
                </a:ext>
              </a:extLst>
            </p:cNvPr>
            <p:cNvSpPr/>
            <p:nvPr/>
          </p:nvSpPr>
          <p:spPr>
            <a:xfrm rot="5400000">
              <a:off x="7847532" y="525893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65BDBA8A-9341-4722-A565-29960856AC10}"/>
                </a:ext>
              </a:extLst>
            </p:cNvPr>
            <p:cNvCxnSpPr>
              <a:cxnSpLocks/>
            </p:cNvCxnSpPr>
            <p:nvPr/>
          </p:nvCxnSpPr>
          <p:spPr>
            <a:xfrm>
              <a:off x="4313428" y="477818"/>
              <a:ext cx="2392046" cy="4817"/>
            </a:xfrm>
            <a:prstGeom prst="straightConnector1">
              <a:avLst/>
            </a:prstGeom>
            <a:ln w="9525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9BEE837D-6D04-478B-BDB6-F4ABAF44298F}"/>
                </a:ext>
              </a:extLst>
            </p:cNvPr>
            <p:cNvSpPr txBox="1"/>
            <p:nvPr/>
          </p:nvSpPr>
          <p:spPr>
            <a:xfrm>
              <a:off x="6655370" y="340028"/>
              <a:ext cx="1273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Exception_temp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B07419AC-127D-46A5-98AA-03B40A9EA35C}"/>
                </a:ext>
              </a:extLst>
            </p:cNvPr>
            <p:cNvSpPr txBox="1"/>
            <p:nvPr/>
          </p:nvSpPr>
          <p:spPr>
            <a:xfrm rot="5400000">
              <a:off x="3269490" y="1934435"/>
              <a:ext cx="6038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ExtOp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1296FCC9-5020-44FD-B99F-A469C422EBAE}"/>
                </a:ext>
              </a:extLst>
            </p:cNvPr>
            <p:cNvSpPr txBox="1"/>
            <p:nvPr/>
          </p:nvSpPr>
          <p:spPr>
            <a:xfrm rot="5400000">
              <a:off x="4044301" y="1952321"/>
              <a:ext cx="6038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LuOp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296CCB93-1465-4B67-A682-1901AB17D04E}"/>
                </a:ext>
              </a:extLst>
            </p:cNvPr>
            <p:cNvSpPr/>
            <p:nvPr/>
          </p:nvSpPr>
          <p:spPr>
            <a:xfrm>
              <a:off x="2692400" y="806450"/>
              <a:ext cx="609600" cy="521029"/>
            </a:xfrm>
            <a:custGeom>
              <a:avLst/>
              <a:gdLst>
                <a:gd name="connsiteX0" fmla="*/ 609600 w 609600"/>
                <a:gd name="connsiteY0" fmla="*/ 0 h 565150"/>
                <a:gd name="connsiteX1" fmla="*/ 0 w 609600"/>
                <a:gd name="connsiteY1" fmla="*/ 0 h 565150"/>
                <a:gd name="connsiteX2" fmla="*/ 0 w 609600"/>
                <a:gd name="connsiteY2" fmla="*/ 336550 h 565150"/>
                <a:gd name="connsiteX3" fmla="*/ 488950 w 609600"/>
                <a:gd name="connsiteY3" fmla="*/ 336550 h 565150"/>
                <a:gd name="connsiteX4" fmla="*/ 488950 w 609600"/>
                <a:gd name="connsiteY4" fmla="*/ 565150 h 56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565150">
                  <a:moveTo>
                    <a:pt x="609600" y="0"/>
                  </a:moveTo>
                  <a:lnTo>
                    <a:pt x="0" y="0"/>
                  </a:lnTo>
                  <a:lnTo>
                    <a:pt x="0" y="336550"/>
                  </a:lnTo>
                  <a:lnTo>
                    <a:pt x="488950" y="336550"/>
                  </a:lnTo>
                  <a:lnTo>
                    <a:pt x="488950" y="56515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2510A478-9CCD-4DDB-B1CF-D1855E3752D6}"/>
                </a:ext>
              </a:extLst>
            </p:cNvPr>
            <p:cNvSpPr txBox="1"/>
            <p:nvPr/>
          </p:nvSpPr>
          <p:spPr>
            <a:xfrm>
              <a:off x="2652547" y="587868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RegDst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4E97DFC0-8B79-4144-9053-A7E754307D23}"/>
                </a:ext>
              </a:extLst>
            </p:cNvPr>
            <p:cNvSpPr txBox="1"/>
            <p:nvPr/>
          </p:nvSpPr>
          <p:spPr>
            <a:xfrm>
              <a:off x="4334234" y="1282012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6DB5987E-A1CE-414E-9E5E-92C7A9DC91B4}"/>
                </a:ext>
              </a:extLst>
            </p:cNvPr>
            <p:cNvSpPr txBox="1"/>
            <p:nvPr/>
          </p:nvSpPr>
          <p:spPr>
            <a:xfrm>
              <a:off x="4328151" y="1052006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41A9C28C-2587-4999-A598-E3285FB8DCC6}"/>
                </a:ext>
              </a:extLst>
            </p:cNvPr>
            <p:cNvCxnSpPr>
              <a:cxnSpLocks/>
              <a:endCxn id="157" idx="1"/>
            </p:cNvCxnSpPr>
            <p:nvPr/>
          </p:nvCxnSpPr>
          <p:spPr>
            <a:xfrm flipV="1">
              <a:off x="4019550" y="1190506"/>
              <a:ext cx="308601" cy="32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77E06089-DDF7-4521-BE13-FECCE0583FD3}"/>
                </a:ext>
              </a:extLst>
            </p:cNvPr>
            <p:cNvSpPr txBox="1"/>
            <p:nvPr/>
          </p:nvSpPr>
          <p:spPr>
            <a:xfrm>
              <a:off x="6413500" y="993265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Interrupt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213E4016-A5BC-49D4-B88F-1BDF7108287D}"/>
                </a:ext>
              </a:extLst>
            </p:cNvPr>
            <p:cNvGrpSpPr/>
            <p:nvPr/>
          </p:nvGrpSpPr>
          <p:grpSpPr>
            <a:xfrm flipH="1">
              <a:off x="5128305" y="805520"/>
              <a:ext cx="1349604" cy="561631"/>
              <a:chOff x="4896986" y="6229217"/>
              <a:chExt cx="1349604" cy="561631"/>
            </a:xfrm>
          </p:grpSpPr>
          <p:pic>
            <p:nvPicPr>
              <p:cNvPr id="161" name="图片 160">
                <a:extLst>
                  <a:ext uri="{FF2B5EF4-FFF2-40B4-BE49-F238E27FC236}">
                    <a16:creationId xmlns:a16="http://schemas.microsoft.com/office/drawing/2014/main" id="{4FFBBFB2-BAA6-4331-B21F-E4EDA2F97B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0256" r="18806"/>
              <a:stretch/>
            </p:blipFill>
            <p:spPr>
              <a:xfrm>
                <a:off x="5713190" y="6229217"/>
                <a:ext cx="533400" cy="561631"/>
              </a:xfrm>
              <a:prstGeom prst="rect">
                <a:avLst/>
              </a:prstGeom>
            </p:spPr>
          </p:pic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78D5F9B2-A3A1-4A09-B4C0-749F9D9395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53198" y="6439697"/>
                <a:ext cx="433697" cy="6560"/>
              </a:xfrm>
              <a:prstGeom prst="straightConnector1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3" name="组合 162">
                <a:extLst>
                  <a:ext uri="{FF2B5EF4-FFF2-40B4-BE49-F238E27FC236}">
                    <a16:creationId xmlns:a16="http://schemas.microsoft.com/office/drawing/2014/main" id="{A718921B-BBB7-4380-94FE-1B5BDAE10CAC}"/>
                  </a:ext>
                </a:extLst>
              </p:cNvPr>
              <p:cNvGrpSpPr/>
              <p:nvPr/>
            </p:nvGrpSpPr>
            <p:grpSpPr>
              <a:xfrm rot="5400000">
                <a:off x="5284793" y="6122975"/>
                <a:ext cx="114295" cy="889909"/>
                <a:chOff x="653702" y="5337355"/>
                <a:chExt cx="114295" cy="889909"/>
              </a:xfrm>
            </p:grpSpPr>
            <p:cxnSp>
              <p:nvCxnSpPr>
                <p:cNvPr id="164" name="直接箭头连接符 163">
                  <a:extLst>
                    <a:ext uri="{FF2B5EF4-FFF2-40B4-BE49-F238E27FC236}">
                      <a16:creationId xmlns:a16="http://schemas.microsoft.com/office/drawing/2014/main" id="{244549F2-18EA-40A2-96EC-3886ED3100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330363" y="5715021"/>
                  <a:ext cx="758613" cy="328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矩形: 剪去左右顶角 164">
                  <a:extLst>
                    <a:ext uri="{FF2B5EF4-FFF2-40B4-BE49-F238E27FC236}">
                      <a16:creationId xmlns:a16="http://schemas.microsoft.com/office/drawing/2014/main" id="{11945B5A-70EF-49B0-B4C3-86D6E611B0C7}"/>
                    </a:ext>
                  </a:extLst>
                </p:cNvPr>
                <p:cNvSpPr/>
                <p:nvPr/>
              </p:nvSpPr>
              <p:spPr>
                <a:xfrm>
                  <a:off x="653702" y="6057554"/>
                  <a:ext cx="114295" cy="169710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24DEA20E-755F-4236-AED5-7795AB53C8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7055" y="1086335"/>
              <a:ext cx="470869" cy="42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8E40CCB6-46CF-4BE0-B8B5-4342934C76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4709" y="872875"/>
              <a:ext cx="271580" cy="275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D92094C8-66C5-4B19-BFA9-2A708522A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6289" y="872875"/>
              <a:ext cx="0" cy="21176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E8CFC448-B6F8-424A-93F3-B0F3A91AC9C7}"/>
                </a:ext>
              </a:extLst>
            </p:cNvPr>
            <p:cNvCxnSpPr>
              <a:cxnSpLocks/>
            </p:cNvCxnSpPr>
            <p:nvPr/>
          </p:nvCxnSpPr>
          <p:spPr>
            <a:xfrm>
              <a:off x="4476750" y="863600"/>
              <a:ext cx="0" cy="20955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56027D73-8426-4998-B843-FFAFED21DB6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239076" y="5474834"/>
              <a:ext cx="0" cy="4572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DB719559-D18F-4619-B244-356B49EAE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1697" y="5694460"/>
              <a:ext cx="0" cy="24279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DDDD575E-F35A-4337-A68D-D09ED070E6E4}"/>
                </a:ext>
              </a:extLst>
            </p:cNvPr>
            <p:cNvCxnSpPr>
              <a:cxnSpLocks/>
            </p:cNvCxnSpPr>
            <p:nvPr/>
          </p:nvCxnSpPr>
          <p:spPr>
            <a:xfrm>
              <a:off x="5998668" y="5350462"/>
              <a:ext cx="460260" cy="0"/>
            </a:xfrm>
            <a:prstGeom prst="straightConnector1">
              <a:avLst/>
            </a:prstGeom>
            <a:ln w="12700"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AutoShape 145">
              <a:extLst>
                <a:ext uri="{FF2B5EF4-FFF2-40B4-BE49-F238E27FC236}">
                  <a16:creationId xmlns:a16="http://schemas.microsoft.com/office/drawing/2014/main" id="{551B9B1C-3A34-4E40-8F04-EC4514679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548" y="5218487"/>
              <a:ext cx="381000" cy="571242"/>
            </a:xfrm>
            <a:prstGeom prst="flowChartDelay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7BB443CF-F489-476E-9BE5-6730101F8095}"/>
                </a:ext>
              </a:extLst>
            </p:cNvPr>
            <p:cNvSpPr txBox="1"/>
            <p:nvPr/>
          </p:nvSpPr>
          <p:spPr>
            <a:xfrm>
              <a:off x="7441927" y="5366236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Exception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0D2D1644-73DF-49DB-93E4-311C804F54C4}"/>
                </a:ext>
              </a:extLst>
            </p:cNvPr>
            <p:cNvCxnSpPr>
              <a:cxnSpLocks/>
            </p:cNvCxnSpPr>
            <p:nvPr/>
          </p:nvCxnSpPr>
          <p:spPr>
            <a:xfrm>
              <a:off x="6840548" y="5503600"/>
              <a:ext cx="5810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矩形: 剪去左右顶角 175">
              <a:extLst>
                <a:ext uri="{FF2B5EF4-FFF2-40B4-BE49-F238E27FC236}">
                  <a16:creationId xmlns:a16="http://schemas.microsoft.com/office/drawing/2014/main" id="{8790C798-9FC7-474C-9012-3A388013C2B7}"/>
                </a:ext>
              </a:extLst>
            </p:cNvPr>
            <p:cNvSpPr/>
            <p:nvPr/>
          </p:nvSpPr>
          <p:spPr>
            <a:xfrm rot="5400000">
              <a:off x="7344982" y="5418745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80E75949-AA3E-46BC-A30D-17E942EF61EB}"/>
                </a:ext>
              </a:extLst>
            </p:cNvPr>
            <p:cNvSpPr txBox="1"/>
            <p:nvPr/>
          </p:nvSpPr>
          <p:spPr>
            <a:xfrm>
              <a:off x="5903106" y="5445405"/>
              <a:ext cx="1173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PC[31]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0D6598A9-4079-468C-A9B8-86907B557F3C}"/>
                </a:ext>
              </a:extLst>
            </p:cNvPr>
            <p:cNvGrpSpPr/>
            <p:nvPr/>
          </p:nvGrpSpPr>
          <p:grpSpPr>
            <a:xfrm>
              <a:off x="9288698" y="38100"/>
              <a:ext cx="139700" cy="6400800"/>
              <a:chOff x="2336800" y="31750"/>
              <a:chExt cx="139700" cy="6400800"/>
            </a:xfrm>
          </p:grpSpPr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55CDC34E-3F72-4237-A6E6-EEB575AC3F79}"/>
                  </a:ext>
                </a:extLst>
              </p:cNvPr>
              <p:cNvSpPr/>
              <p:nvPr/>
            </p:nvSpPr>
            <p:spPr>
              <a:xfrm>
                <a:off x="2336800" y="31750"/>
                <a:ext cx="139700" cy="6400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等腰三角形 179">
                <a:extLst>
                  <a:ext uri="{FF2B5EF4-FFF2-40B4-BE49-F238E27FC236}">
                    <a16:creationId xmlns:a16="http://schemas.microsoft.com/office/drawing/2014/main" id="{4A0FF0CE-DE09-40C8-B501-A366FF907B63}"/>
                  </a:ext>
                </a:extLst>
              </p:cNvPr>
              <p:cNvSpPr/>
              <p:nvPr/>
            </p:nvSpPr>
            <p:spPr>
              <a:xfrm rot="10800000">
                <a:off x="2336800" y="38100"/>
                <a:ext cx="139699" cy="139696"/>
              </a:xfrm>
              <a:prstGeom prst="triangl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AAA4ACE7-6322-4C99-B80B-6C008F3AE7B8}"/>
                </a:ext>
              </a:extLst>
            </p:cNvPr>
            <p:cNvGrpSpPr/>
            <p:nvPr/>
          </p:nvGrpSpPr>
          <p:grpSpPr>
            <a:xfrm flipH="1">
              <a:off x="4801775" y="3514151"/>
              <a:ext cx="379108" cy="114295"/>
              <a:chOff x="5391109" y="3343546"/>
              <a:chExt cx="379108" cy="114295"/>
            </a:xfrm>
          </p:grpSpPr>
          <p:sp>
            <p:nvSpPr>
              <p:cNvPr id="182" name="矩形: 剪去左右顶角 181">
                <a:extLst>
                  <a:ext uri="{FF2B5EF4-FFF2-40B4-BE49-F238E27FC236}">
                    <a16:creationId xmlns:a16="http://schemas.microsoft.com/office/drawing/2014/main" id="{02FBB134-93C9-4029-BAA4-DA4A696CF71A}"/>
                  </a:ext>
                </a:extLst>
              </p:cNvPr>
              <p:cNvSpPr/>
              <p:nvPr/>
            </p:nvSpPr>
            <p:spPr>
              <a:xfrm rot="5400000">
                <a:off x="5418816" y="3315839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3" name="直接箭头连接符 182">
                <a:extLst>
                  <a:ext uri="{FF2B5EF4-FFF2-40B4-BE49-F238E27FC236}">
                    <a16:creationId xmlns:a16="http://schemas.microsoft.com/office/drawing/2014/main" id="{F29B2EF5-5215-4C88-90CE-BC5858D77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4781" y="3398116"/>
                <a:ext cx="235436" cy="798"/>
              </a:xfrm>
              <a:prstGeom prst="straightConnector1">
                <a:avLst/>
              </a:prstGeom>
              <a:ln w="12700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29613FA1-38E6-4719-B6A3-C7658087FD6C}"/>
                </a:ext>
              </a:extLst>
            </p:cNvPr>
            <p:cNvGrpSpPr/>
            <p:nvPr/>
          </p:nvGrpSpPr>
          <p:grpSpPr>
            <a:xfrm flipH="1">
              <a:off x="4813298" y="3812732"/>
              <a:ext cx="379108" cy="114295"/>
              <a:chOff x="5391109" y="3343546"/>
              <a:chExt cx="379108" cy="114295"/>
            </a:xfrm>
          </p:grpSpPr>
          <p:sp>
            <p:nvSpPr>
              <p:cNvPr id="185" name="矩形: 剪去左右顶角 184">
                <a:extLst>
                  <a:ext uri="{FF2B5EF4-FFF2-40B4-BE49-F238E27FC236}">
                    <a16:creationId xmlns:a16="http://schemas.microsoft.com/office/drawing/2014/main" id="{905DC492-2DC5-49A9-802C-45BB38F64AD6}"/>
                  </a:ext>
                </a:extLst>
              </p:cNvPr>
              <p:cNvSpPr/>
              <p:nvPr/>
            </p:nvSpPr>
            <p:spPr>
              <a:xfrm rot="5400000">
                <a:off x="5418816" y="3315839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6" name="直接箭头连接符 185">
                <a:extLst>
                  <a:ext uri="{FF2B5EF4-FFF2-40B4-BE49-F238E27FC236}">
                    <a16:creationId xmlns:a16="http://schemas.microsoft.com/office/drawing/2014/main" id="{1EE28B8E-A56A-4A3D-9515-312F7245FB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4781" y="3398116"/>
                <a:ext cx="235436" cy="798"/>
              </a:xfrm>
              <a:prstGeom prst="straightConnector1">
                <a:avLst/>
              </a:prstGeom>
              <a:ln w="19050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370FE12E-646D-4CC4-851B-50211D998EF8}"/>
                </a:ext>
              </a:extLst>
            </p:cNvPr>
            <p:cNvGrpSpPr/>
            <p:nvPr/>
          </p:nvGrpSpPr>
          <p:grpSpPr>
            <a:xfrm flipH="1">
              <a:off x="4808702" y="4064530"/>
              <a:ext cx="379108" cy="114295"/>
              <a:chOff x="5391109" y="3343546"/>
              <a:chExt cx="379108" cy="114295"/>
            </a:xfrm>
          </p:grpSpPr>
          <p:sp>
            <p:nvSpPr>
              <p:cNvPr id="188" name="矩形: 剪去左右顶角 187">
                <a:extLst>
                  <a:ext uri="{FF2B5EF4-FFF2-40B4-BE49-F238E27FC236}">
                    <a16:creationId xmlns:a16="http://schemas.microsoft.com/office/drawing/2014/main" id="{8AE8A44A-C7A4-43E8-8E16-F51D7D0A896E}"/>
                  </a:ext>
                </a:extLst>
              </p:cNvPr>
              <p:cNvSpPr/>
              <p:nvPr/>
            </p:nvSpPr>
            <p:spPr>
              <a:xfrm rot="5400000">
                <a:off x="5418816" y="3315839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7F14705E-2F56-4DE0-943A-85946DCE4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4781" y="3398116"/>
                <a:ext cx="235436" cy="798"/>
              </a:xfrm>
              <a:prstGeom prst="straightConnector1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AC8459D6-3BBB-4644-BB26-D6487BA93231}"/>
                </a:ext>
              </a:extLst>
            </p:cNvPr>
            <p:cNvSpPr txBox="1"/>
            <p:nvPr/>
          </p:nvSpPr>
          <p:spPr>
            <a:xfrm>
              <a:off x="5133148" y="3450781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WB.RegWrite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3DA559C7-9B99-4798-BBD7-C9673DBCEC6B}"/>
                </a:ext>
              </a:extLst>
            </p:cNvPr>
            <p:cNvSpPr txBox="1"/>
            <p:nvPr/>
          </p:nvSpPr>
          <p:spPr>
            <a:xfrm>
              <a:off x="5127025" y="3997494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WB.DataBusC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62DC1E0B-F436-47BD-B2A9-E06051A31D2A}"/>
                </a:ext>
              </a:extLst>
            </p:cNvPr>
            <p:cNvSpPr txBox="1"/>
            <p:nvPr/>
          </p:nvSpPr>
          <p:spPr>
            <a:xfrm>
              <a:off x="5125725" y="3718834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WB.RegDest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CCE6122A-D2F0-4B6F-88C8-003B092B6ED9}"/>
                </a:ext>
              </a:extLst>
            </p:cNvPr>
            <p:cNvCxnSpPr>
              <a:cxnSpLocks/>
            </p:cNvCxnSpPr>
            <p:nvPr/>
          </p:nvCxnSpPr>
          <p:spPr>
            <a:xfrm>
              <a:off x="2476499" y="6208639"/>
              <a:ext cx="681219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F9FDEF27-6906-44F8-AAB2-A6821EA0A987}"/>
                </a:ext>
              </a:extLst>
            </p:cNvPr>
            <p:cNvSpPr txBox="1"/>
            <p:nvPr/>
          </p:nvSpPr>
          <p:spPr>
            <a:xfrm>
              <a:off x="2476498" y="5975931"/>
              <a:ext cx="578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shamt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5" name="连接符: 肘形 194">
              <a:extLst>
                <a:ext uri="{FF2B5EF4-FFF2-40B4-BE49-F238E27FC236}">
                  <a16:creationId xmlns:a16="http://schemas.microsoft.com/office/drawing/2014/main" id="{D17E9CA6-18C2-4C47-9BBC-3137B42A7B9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26772" y="6365875"/>
              <a:ext cx="158750" cy="304800"/>
            </a:xfrm>
            <a:prstGeom prst="bentConnector2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矩形: 剪去左右顶角 195">
              <a:extLst>
                <a:ext uri="{FF2B5EF4-FFF2-40B4-BE49-F238E27FC236}">
                  <a16:creationId xmlns:a16="http://schemas.microsoft.com/office/drawing/2014/main" id="{AF517290-2674-4A69-8FC1-12009A2CAB8A}"/>
                </a:ext>
              </a:extLst>
            </p:cNvPr>
            <p:cNvSpPr/>
            <p:nvPr/>
          </p:nvSpPr>
          <p:spPr>
            <a:xfrm rot="5400000" flipH="1">
              <a:off x="8911743" y="6512794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EC6E2F85-CBA4-4E09-A71F-283DD8C2A008}"/>
                </a:ext>
              </a:extLst>
            </p:cNvPr>
            <p:cNvSpPr txBox="1"/>
            <p:nvPr/>
          </p:nvSpPr>
          <p:spPr>
            <a:xfrm flipH="1">
              <a:off x="7924684" y="6440099"/>
              <a:ext cx="10014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IDEXFlush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45944736-91D1-497F-B32E-FE4B9FE0FA89}"/>
              </a:ext>
            </a:extLst>
          </p:cNvPr>
          <p:cNvGrpSpPr/>
          <p:nvPr/>
        </p:nvGrpSpPr>
        <p:grpSpPr>
          <a:xfrm>
            <a:off x="1500134" y="1996955"/>
            <a:ext cx="1078697" cy="1330513"/>
            <a:chOff x="906084" y="2002933"/>
            <a:chExt cx="1078697" cy="1330513"/>
          </a:xfrm>
        </p:grpSpPr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926AA6C6-8FA2-4F3E-A612-E78545F8814B}"/>
                </a:ext>
              </a:extLst>
            </p:cNvPr>
            <p:cNvCxnSpPr>
              <a:cxnSpLocks/>
              <a:endCxn id="201" idx="1"/>
            </p:cNvCxnSpPr>
            <p:nvPr/>
          </p:nvCxnSpPr>
          <p:spPr>
            <a:xfrm flipH="1">
              <a:off x="1222995" y="2364736"/>
              <a:ext cx="6612" cy="2029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梯形 200">
              <a:extLst>
                <a:ext uri="{FF2B5EF4-FFF2-40B4-BE49-F238E27FC236}">
                  <a16:creationId xmlns:a16="http://schemas.microsoft.com/office/drawing/2014/main" id="{6235C32D-A1A7-40E1-94FE-F82B224A2960}"/>
                </a:ext>
              </a:extLst>
            </p:cNvPr>
            <p:cNvSpPr/>
            <p:nvPr/>
          </p:nvSpPr>
          <p:spPr>
            <a:xfrm rot="5400000">
              <a:off x="774867" y="2765926"/>
              <a:ext cx="896256" cy="238783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2" name="矩形: 剪去左右顶角 201">
              <a:extLst>
                <a:ext uri="{FF2B5EF4-FFF2-40B4-BE49-F238E27FC236}">
                  <a16:creationId xmlns:a16="http://schemas.microsoft.com/office/drawing/2014/main" id="{F540A4E0-2A34-4B09-8616-1E23AC461232}"/>
                </a:ext>
              </a:extLst>
            </p:cNvPr>
            <p:cNvSpPr/>
            <p:nvPr/>
          </p:nvSpPr>
          <p:spPr>
            <a:xfrm rot="10800000">
              <a:off x="1172459" y="228154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4313C587-8783-4A68-839D-DF32074D6A1F}"/>
                </a:ext>
              </a:extLst>
            </p:cNvPr>
            <p:cNvSpPr txBox="1"/>
            <p:nvPr/>
          </p:nvSpPr>
          <p:spPr>
            <a:xfrm>
              <a:off x="906084" y="2002933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Forward1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232DC1D7-D698-4EB5-BC91-C67E7B8C4740}"/>
                </a:ext>
              </a:extLst>
            </p:cNvPr>
            <p:cNvSpPr txBox="1"/>
            <p:nvPr/>
          </p:nvSpPr>
          <p:spPr>
            <a:xfrm>
              <a:off x="1064039" y="2522716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B75BC7AF-10AC-40B7-B691-98D4892C8927}"/>
                </a:ext>
              </a:extLst>
            </p:cNvPr>
            <p:cNvSpPr txBox="1"/>
            <p:nvPr/>
          </p:nvSpPr>
          <p:spPr>
            <a:xfrm>
              <a:off x="1064039" y="2744993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9D4BAD45-D517-4E9B-9035-D411CD3ACAD2}"/>
                </a:ext>
              </a:extLst>
            </p:cNvPr>
            <p:cNvSpPr txBox="1"/>
            <p:nvPr/>
          </p:nvSpPr>
          <p:spPr>
            <a:xfrm>
              <a:off x="1064039" y="2967510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B6CD5A30-265D-4F92-9C3F-FD689D0286E5}"/>
              </a:ext>
            </a:extLst>
          </p:cNvPr>
          <p:cNvGrpSpPr/>
          <p:nvPr/>
        </p:nvGrpSpPr>
        <p:grpSpPr>
          <a:xfrm>
            <a:off x="1501304" y="3523739"/>
            <a:ext cx="888816" cy="1394069"/>
            <a:chOff x="902345" y="3497386"/>
            <a:chExt cx="888816" cy="1467501"/>
          </a:xfrm>
        </p:grpSpPr>
        <p:sp>
          <p:nvSpPr>
            <p:cNvPr id="204" name="梯形 203">
              <a:extLst>
                <a:ext uri="{FF2B5EF4-FFF2-40B4-BE49-F238E27FC236}">
                  <a16:creationId xmlns:a16="http://schemas.microsoft.com/office/drawing/2014/main" id="{B1E2C1D4-2AEA-4C8F-9302-B8D48050A05B}"/>
                </a:ext>
              </a:extLst>
            </p:cNvPr>
            <p:cNvSpPr/>
            <p:nvPr/>
          </p:nvSpPr>
          <p:spPr>
            <a:xfrm rot="5400000">
              <a:off x="777273" y="4401144"/>
              <a:ext cx="892176" cy="235309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5" name="矩形: 剪去左右顶角 204">
              <a:extLst>
                <a:ext uri="{FF2B5EF4-FFF2-40B4-BE49-F238E27FC236}">
                  <a16:creationId xmlns:a16="http://schemas.microsoft.com/office/drawing/2014/main" id="{B0964F90-43B0-4BDE-A8A3-44C697986BEE}"/>
                </a:ext>
              </a:extLst>
            </p:cNvPr>
            <p:cNvSpPr/>
            <p:nvPr/>
          </p:nvSpPr>
          <p:spPr>
            <a:xfrm rot="10800000">
              <a:off x="1174562" y="3764323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2EB103B4-7303-48D7-8DF8-B84D3BB24AD6}"/>
                </a:ext>
              </a:extLst>
            </p:cNvPr>
            <p:cNvCxnSpPr>
              <a:cxnSpLocks/>
              <a:stCxn id="205" idx="3"/>
              <a:endCxn id="204" idx="1"/>
            </p:cNvCxnSpPr>
            <p:nvPr/>
          </p:nvCxnSpPr>
          <p:spPr>
            <a:xfrm flipH="1">
              <a:off x="1223361" y="3934033"/>
              <a:ext cx="8348" cy="26727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DDEBC7AC-6A06-4910-9102-CA72762B8A36}"/>
                </a:ext>
              </a:extLst>
            </p:cNvPr>
            <p:cNvSpPr txBox="1"/>
            <p:nvPr/>
          </p:nvSpPr>
          <p:spPr>
            <a:xfrm>
              <a:off x="1055298" y="4151613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EA4D838E-D307-49DE-8A95-47878E00C42E}"/>
                </a:ext>
              </a:extLst>
            </p:cNvPr>
            <p:cNvSpPr txBox="1"/>
            <p:nvPr/>
          </p:nvSpPr>
          <p:spPr>
            <a:xfrm>
              <a:off x="1055298" y="4373890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BC69F8A2-E71C-4B02-AF3E-E611E05167E9}"/>
                </a:ext>
              </a:extLst>
            </p:cNvPr>
            <p:cNvSpPr txBox="1"/>
            <p:nvPr/>
          </p:nvSpPr>
          <p:spPr>
            <a:xfrm>
              <a:off x="1055298" y="4596407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D017EFDF-F824-4234-BF68-CA0ABAAA5249}"/>
                </a:ext>
              </a:extLst>
            </p:cNvPr>
            <p:cNvSpPr txBox="1"/>
            <p:nvPr/>
          </p:nvSpPr>
          <p:spPr>
            <a:xfrm>
              <a:off x="902345" y="3497386"/>
              <a:ext cx="8888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文本框 215">
            <a:extLst>
              <a:ext uri="{FF2B5EF4-FFF2-40B4-BE49-F238E27FC236}">
                <a16:creationId xmlns:a16="http://schemas.microsoft.com/office/drawing/2014/main" id="{F4547368-0D86-479A-951C-60EAC5188C16}"/>
              </a:ext>
            </a:extLst>
          </p:cNvPr>
          <p:cNvSpPr txBox="1"/>
          <p:nvPr/>
        </p:nvSpPr>
        <p:spPr>
          <a:xfrm>
            <a:off x="246013" y="144247"/>
            <a:ext cx="310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A2CC11FD-5548-49A8-9AFF-256D26660813}"/>
              </a:ext>
            </a:extLst>
          </p:cNvPr>
          <p:cNvCxnSpPr>
            <a:cxnSpLocks/>
          </p:cNvCxnSpPr>
          <p:nvPr/>
        </p:nvCxnSpPr>
        <p:spPr>
          <a:xfrm>
            <a:off x="236984" y="422868"/>
            <a:ext cx="4726048" cy="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5BB861C4-7BBB-42B2-AE46-43162CDC888B}"/>
              </a:ext>
            </a:extLst>
          </p:cNvPr>
          <p:cNvCxnSpPr>
            <a:cxnSpLocks/>
          </p:cNvCxnSpPr>
          <p:nvPr/>
        </p:nvCxnSpPr>
        <p:spPr>
          <a:xfrm flipV="1">
            <a:off x="239423" y="1360924"/>
            <a:ext cx="4708336" cy="10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99E09DD4-3952-463C-8BBE-525FCB462493}"/>
              </a:ext>
            </a:extLst>
          </p:cNvPr>
          <p:cNvSpPr txBox="1"/>
          <p:nvPr/>
        </p:nvSpPr>
        <p:spPr>
          <a:xfrm>
            <a:off x="263690" y="1074544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666635AF-D631-491D-BAF4-B74E90685215}"/>
              </a:ext>
            </a:extLst>
          </p:cNvPr>
          <p:cNvCxnSpPr>
            <a:cxnSpLocks/>
          </p:cNvCxnSpPr>
          <p:nvPr/>
        </p:nvCxnSpPr>
        <p:spPr>
          <a:xfrm flipV="1">
            <a:off x="236984" y="2668693"/>
            <a:ext cx="1463123" cy="58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0AE856A9-7277-46B0-9752-264E3FFCD447}"/>
              </a:ext>
            </a:extLst>
          </p:cNvPr>
          <p:cNvSpPr txBox="1"/>
          <p:nvPr/>
        </p:nvSpPr>
        <p:spPr>
          <a:xfrm>
            <a:off x="382626" y="2419374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714983AF-DC90-482A-B80C-9021EB508141}"/>
              </a:ext>
            </a:extLst>
          </p:cNvPr>
          <p:cNvCxnSpPr>
            <a:cxnSpLocks/>
          </p:cNvCxnSpPr>
          <p:nvPr/>
        </p:nvCxnSpPr>
        <p:spPr>
          <a:xfrm flipV="1">
            <a:off x="246013" y="4328160"/>
            <a:ext cx="1454094" cy="4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27166C71-AA45-40E9-8A3E-7F711236F059}"/>
              </a:ext>
            </a:extLst>
          </p:cNvPr>
          <p:cNvGrpSpPr/>
          <p:nvPr/>
        </p:nvGrpSpPr>
        <p:grpSpPr>
          <a:xfrm>
            <a:off x="171327" y="2746007"/>
            <a:ext cx="1534532" cy="261610"/>
            <a:chOff x="2792642" y="3214375"/>
            <a:chExt cx="1534532" cy="261610"/>
          </a:xfrm>
        </p:grpSpPr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C9096BCE-BF70-45B4-BC44-5C0A29648ACC}"/>
                </a:ext>
              </a:extLst>
            </p:cNvPr>
            <p:cNvSpPr txBox="1"/>
            <p:nvPr/>
          </p:nvSpPr>
          <p:spPr>
            <a:xfrm>
              <a:off x="2792642" y="3214375"/>
              <a:ext cx="12543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矩形: 剪去左右顶角 231">
              <a:extLst>
                <a:ext uri="{FF2B5EF4-FFF2-40B4-BE49-F238E27FC236}">
                  <a16:creationId xmlns:a16="http://schemas.microsoft.com/office/drawing/2014/main" id="{D0F52B0C-306B-4737-B380-00CEE81B80EC}"/>
                </a:ext>
              </a:extLst>
            </p:cNvPr>
            <p:cNvSpPr/>
            <p:nvPr/>
          </p:nvSpPr>
          <p:spPr>
            <a:xfrm rot="5400000">
              <a:off x="3975773" y="3256908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831C27F2-34D5-4BF8-88B4-88CE0F8920EA}"/>
                </a:ext>
              </a:extLst>
            </p:cNvPr>
            <p:cNvCxnSpPr>
              <a:cxnSpLocks/>
            </p:cNvCxnSpPr>
            <p:nvPr/>
          </p:nvCxnSpPr>
          <p:spPr>
            <a:xfrm>
              <a:off x="4091738" y="3339185"/>
              <a:ext cx="235436" cy="798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矩形: 剪去左右顶角 236">
            <a:extLst>
              <a:ext uri="{FF2B5EF4-FFF2-40B4-BE49-F238E27FC236}">
                <a16:creationId xmlns:a16="http://schemas.microsoft.com/office/drawing/2014/main" id="{A673A5EE-3E74-4B4C-8F30-8A5FFA23FF11}"/>
              </a:ext>
            </a:extLst>
          </p:cNvPr>
          <p:cNvSpPr/>
          <p:nvPr/>
        </p:nvSpPr>
        <p:spPr>
          <a:xfrm rot="5400000">
            <a:off x="1205711" y="3045132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5CD0C8DE-80AF-4E35-9A6D-F1DDCE0ED942}"/>
              </a:ext>
            </a:extLst>
          </p:cNvPr>
          <p:cNvSpPr txBox="1"/>
          <p:nvPr/>
        </p:nvSpPr>
        <p:spPr>
          <a:xfrm>
            <a:off x="164039" y="3001637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B738E354-1F6A-4B6B-ACD6-9645C184BCD8}"/>
              </a:ext>
            </a:extLst>
          </p:cNvPr>
          <p:cNvCxnSpPr>
            <a:cxnSpLocks/>
            <a:stCxn id="237" idx="3"/>
          </p:cNvCxnSpPr>
          <p:nvPr/>
        </p:nvCxnSpPr>
        <p:spPr>
          <a:xfrm flipV="1">
            <a:off x="1347714" y="3128544"/>
            <a:ext cx="340116" cy="144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梯形 243">
            <a:extLst>
              <a:ext uri="{FF2B5EF4-FFF2-40B4-BE49-F238E27FC236}">
                <a16:creationId xmlns:a16="http://schemas.microsoft.com/office/drawing/2014/main" id="{3856D804-B28C-4F6F-8309-94424D6CD126}"/>
              </a:ext>
            </a:extLst>
          </p:cNvPr>
          <p:cNvSpPr/>
          <p:nvPr/>
        </p:nvSpPr>
        <p:spPr>
          <a:xfrm rot="5400000">
            <a:off x="2322785" y="2841476"/>
            <a:ext cx="580753" cy="328819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AF313B95-7D96-47C1-9DCA-083C08521460}"/>
              </a:ext>
            </a:extLst>
          </p:cNvPr>
          <p:cNvSpPr txBox="1"/>
          <p:nvPr/>
        </p:nvSpPr>
        <p:spPr>
          <a:xfrm>
            <a:off x="2422150" y="2769719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E4CA73C6-9BD0-40BC-99F1-A5B66F18AFC1}"/>
              </a:ext>
            </a:extLst>
          </p:cNvPr>
          <p:cNvSpPr txBox="1"/>
          <p:nvPr/>
        </p:nvSpPr>
        <p:spPr>
          <a:xfrm>
            <a:off x="2422150" y="2999795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3B912555-A458-4F6F-A64A-65AEF546E053}"/>
              </a:ext>
            </a:extLst>
          </p:cNvPr>
          <p:cNvCxnSpPr>
            <a:cxnSpLocks/>
          </p:cNvCxnSpPr>
          <p:nvPr/>
        </p:nvCxnSpPr>
        <p:spPr>
          <a:xfrm>
            <a:off x="1936437" y="2894800"/>
            <a:ext cx="515510" cy="4187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文本框 249">
            <a:extLst>
              <a:ext uri="{FF2B5EF4-FFF2-40B4-BE49-F238E27FC236}">
                <a16:creationId xmlns:a16="http://schemas.microsoft.com/office/drawing/2014/main" id="{7D7CE8C7-31B4-47E6-90C8-3928273E1120}"/>
              </a:ext>
            </a:extLst>
          </p:cNvPr>
          <p:cNvSpPr txBox="1"/>
          <p:nvPr/>
        </p:nvSpPr>
        <p:spPr>
          <a:xfrm>
            <a:off x="2416004" y="4351863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07779596-B90E-40A3-B56F-71FD8985D23B}"/>
              </a:ext>
            </a:extLst>
          </p:cNvPr>
          <p:cNvSpPr txBox="1"/>
          <p:nvPr/>
        </p:nvSpPr>
        <p:spPr>
          <a:xfrm>
            <a:off x="2416004" y="4806882"/>
            <a:ext cx="44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1D1F416A-F707-46A2-8AAA-16CAC760AE3B}"/>
              </a:ext>
            </a:extLst>
          </p:cNvPr>
          <p:cNvCxnSpPr>
            <a:cxnSpLocks/>
          </p:cNvCxnSpPr>
          <p:nvPr/>
        </p:nvCxnSpPr>
        <p:spPr>
          <a:xfrm>
            <a:off x="1936437" y="4497935"/>
            <a:ext cx="515510" cy="4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DA39E6CE-83EF-4D1B-B469-B94B15E80EC3}"/>
              </a:ext>
            </a:extLst>
          </p:cNvPr>
          <p:cNvCxnSpPr>
            <a:cxnSpLocks/>
          </p:cNvCxnSpPr>
          <p:nvPr/>
        </p:nvCxnSpPr>
        <p:spPr>
          <a:xfrm flipV="1">
            <a:off x="240427" y="4944533"/>
            <a:ext cx="2204746" cy="171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7E977932-3E34-4017-B24F-28E91FCF6CB5}"/>
              </a:ext>
            </a:extLst>
          </p:cNvPr>
          <p:cNvSpPr txBox="1"/>
          <p:nvPr/>
        </p:nvSpPr>
        <p:spPr>
          <a:xfrm>
            <a:off x="394510" y="4718123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Imm32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AFF98F88-29C7-4B0C-8520-8C06AB04A26C}"/>
              </a:ext>
            </a:extLst>
          </p:cNvPr>
          <p:cNvSpPr/>
          <p:nvPr/>
        </p:nvSpPr>
        <p:spPr>
          <a:xfrm>
            <a:off x="266756" y="506215"/>
            <a:ext cx="20208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ALUSrc1, ALUSrc2,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/>
          </a:p>
        </p:txBody>
      </p: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EB1BC475-D960-4852-8FC5-1C0992254A52}"/>
              </a:ext>
            </a:extLst>
          </p:cNvPr>
          <p:cNvCxnSpPr>
            <a:cxnSpLocks/>
          </p:cNvCxnSpPr>
          <p:nvPr/>
        </p:nvCxnSpPr>
        <p:spPr>
          <a:xfrm flipV="1">
            <a:off x="236984" y="797084"/>
            <a:ext cx="3104243" cy="431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Freeform 53">
            <a:extLst>
              <a:ext uri="{FF2B5EF4-FFF2-40B4-BE49-F238E27FC236}">
                <a16:creationId xmlns:a16="http://schemas.microsoft.com/office/drawing/2014/main" id="{8777BF01-2651-4967-B54F-7F213D175F7A}"/>
              </a:ext>
            </a:extLst>
          </p:cNvPr>
          <p:cNvSpPr>
            <a:spLocks/>
          </p:cNvSpPr>
          <p:nvPr/>
        </p:nvSpPr>
        <p:spPr bwMode="auto">
          <a:xfrm>
            <a:off x="3112543" y="2871615"/>
            <a:ext cx="457368" cy="2014803"/>
          </a:xfrm>
          <a:custGeom>
            <a:avLst/>
            <a:gdLst>
              <a:gd name="T0" fmla="*/ 0 w 388"/>
              <a:gd name="T1" fmla="*/ 0 h 1099"/>
              <a:gd name="T2" fmla="*/ 0 w 388"/>
              <a:gd name="T3" fmla="*/ 593253124 h 1099"/>
              <a:gd name="T4" fmla="*/ 209780171 w 388"/>
              <a:gd name="T5" fmla="*/ 768311288 h 1099"/>
              <a:gd name="T6" fmla="*/ 0 w 388"/>
              <a:gd name="T7" fmla="*/ 932255414 h 1099"/>
              <a:gd name="T8" fmla="*/ 0 w 388"/>
              <a:gd name="T9" fmla="*/ 1525508538 h 1099"/>
              <a:gd name="T10" fmla="*/ 731397255 w 388"/>
              <a:gd name="T11" fmla="*/ 1097588059 h 1099"/>
              <a:gd name="T12" fmla="*/ 731397255 w 388"/>
              <a:gd name="T13" fmla="*/ 427920479 h 1099"/>
              <a:gd name="T14" fmla="*/ 0 w 388"/>
              <a:gd name="T15" fmla="*/ 0 h 10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ADF18A73-F34B-4CCF-8A1B-B2ACB1C00D84}"/>
              </a:ext>
            </a:extLst>
          </p:cNvPr>
          <p:cNvCxnSpPr>
            <a:cxnSpLocks/>
          </p:cNvCxnSpPr>
          <p:nvPr/>
        </p:nvCxnSpPr>
        <p:spPr>
          <a:xfrm>
            <a:off x="2777311" y="3067002"/>
            <a:ext cx="3390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7C82B67F-4BA6-4D24-A8E8-74ED33F9A73A}"/>
              </a:ext>
            </a:extLst>
          </p:cNvPr>
          <p:cNvCxnSpPr>
            <a:cxnSpLocks/>
          </p:cNvCxnSpPr>
          <p:nvPr/>
        </p:nvCxnSpPr>
        <p:spPr>
          <a:xfrm>
            <a:off x="2771442" y="4688202"/>
            <a:ext cx="3390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D229DBA7-8F3E-415B-BFA4-24DA7F044227}"/>
              </a:ext>
            </a:extLst>
          </p:cNvPr>
          <p:cNvCxnSpPr>
            <a:cxnSpLocks/>
            <a:endCxn id="271" idx="1"/>
          </p:cNvCxnSpPr>
          <p:nvPr/>
        </p:nvCxnSpPr>
        <p:spPr>
          <a:xfrm flipV="1">
            <a:off x="246013" y="6285266"/>
            <a:ext cx="1435700" cy="2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文本框 265">
            <a:extLst>
              <a:ext uri="{FF2B5EF4-FFF2-40B4-BE49-F238E27FC236}">
                <a16:creationId xmlns:a16="http://schemas.microsoft.com/office/drawing/2014/main" id="{10D023B0-E97C-4852-BA39-56ECEFB315BE}"/>
              </a:ext>
            </a:extLst>
          </p:cNvPr>
          <p:cNvSpPr txBox="1"/>
          <p:nvPr/>
        </p:nvSpPr>
        <p:spPr>
          <a:xfrm>
            <a:off x="382602" y="6024876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shamt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2415D30B-8CFC-49C5-ABF8-1F3D5911BE84}"/>
              </a:ext>
            </a:extLst>
          </p:cNvPr>
          <p:cNvCxnSpPr>
            <a:cxnSpLocks/>
            <a:endCxn id="309" idx="1"/>
          </p:cNvCxnSpPr>
          <p:nvPr/>
        </p:nvCxnSpPr>
        <p:spPr>
          <a:xfrm>
            <a:off x="246013" y="6026380"/>
            <a:ext cx="336899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文本框 267">
            <a:extLst>
              <a:ext uri="{FF2B5EF4-FFF2-40B4-BE49-F238E27FC236}">
                <a16:creationId xmlns:a16="http://schemas.microsoft.com/office/drawing/2014/main" id="{732C6E0B-1CA2-476B-893B-C31E156ED21E}"/>
              </a:ext>
            </a:extLst>
          </p:cNvPr>
          <p:cNvSpPr txBox="1"/>
          <p:nvPr/>
        </p:nvSpPr>
        <p:spPr>
          <a:xfrm>
            <a:off x="382601" y="5775740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AC5CF4BE-3298-451B-8361-1C00F206085B}"/>
              </a:ext>
            </a:extLst>
          </p:cNvPr>
          <p:cNvSpPr/>
          <p:nvPr/>
        </p:nvSpPr>
        <p:spPr>
          <a:xfrm>
            <a:off x="1681713" y="6126904"/>
            <a:ext cx="669267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ExtUnit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DE3F33A6-110F-49F5-B13F-4199B0A1CF70}"/>
              </a:ext>
            </a:extLst>
          </p:cNvPr>
          <p:cNvCxnSpPr>
            <a:cxnSpLocks/>
          </p:cNvCxnSpPr>
          <p:nvPr/>
        </p:nvCxnSpPr>
        <p:spPr>
          <a:xfrm>
            <a:off x="2194560" y="3136053"/>
            <a:ext cx="25061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>
            <a:extLst>
              <a:ext uri="{FF2B5EF4-FFF2-40B4-BE49-F238E27FC236}">
                <a16:creationId xmlns:a16="http://schemas.microsoft.com/office/drawing/2014/main" id="{D6388F7D-7E4F-4322-A527-FEC169DEE283}"/>
              </a:ext>
            </a:extLst>
          </p:cNvPr>
          <p:cNvSpPr/>
          <p:nvPr/>
        </p:nvSpPr>
        <p:spPr>
          <a:xfrm rot="5400000">
            <a:off x="2202239" y="1758375"/>
            <a:ext cx="782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ALUSrc1</a:t>
            </a:r>
            <a:endParaRPr lang="zh-CN" altLang="en-US" sz="1200" dirty="0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0C68B283-18F7-405F-8116-DB7BC98E3D92}"/>
              </a:ext>
            </a:extLst>
          </p:cNvPr>
          <p:cNvSpPr/>
          <p:nvPr/>
        </p:nvSpPr>
        <p:spPr>
          <a:xfrm rot="5400000">
            <a:off x="2418450" y="1775466"/>
            <a:ext cx="782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ALUSrc2</a:t>
            </a:r>
            <a:endParaRPr lang="zh-CN" altLang="en-US" sz="1200" dirty="0"/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F3FA4168-9741-46CE-9F12-4B8F311EBD07}"/>
              </a:ext>
            </a:extLst>
          </p:cNvPr>
          <p:cNvCxnSpPr>
            <a:cxnSpLocks/>
          </p:cNvCxnSpPr>
          <p:nvPr/>
        </p:nvCxnSpPr>
        <p:spPr>
          <a:xfrm flipH="1">
            <a:off x="3340324" y="791423"/>
            <a:ext cx="904" cy="236325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矩形 295">
            <a:extLst>
              <a:ext uri="{FF2B5EF4-FFF2-40B4-BE49-F238E27FC236}">
                <a16:creationId xmlns:a16="http://schemas.microsoft.com/office/drawing/2014/main" id="{4308FFD8-0B33-451D-86CB-81BEA6ECA23F}"/>
              </a:ext>
            </a:extLst>
          </p:cNvPr>
          <p:cNvSpPr/>
          <p:nvPr/>
        </p:nvSpPr>
        <p:spPr>
          <a:xfrm rot="5400000">
            <a:off x="3099006" y="1780144"/>
            <a:ext cx="688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/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EDD0849D-2663-41FE-AE17-5BDAA261873D}"/>
              </a:ext>
            </a:extLst>
          </p:cNvPr>
          <p:cNvSpPr txBox="1"/>
          <p:nvPr/>
        </p:nvSpPr>
        <p:spPr>
          <a:xfrm>
            <a:off x="3067177" y="4017812"/>
            <a:ext cx="69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7" name="组合 306">
            <a:extLst>
              <a:ext uri="{FF2B5EF4-FFF2-40B4-BE49-F238E27FC236}">
                <a16:creationId xmlns:a16="http://schemas.microsoft.com/office/drawing/2014/main" id="{DA4B2E77-3F8A-4041-9772-1180CF2A78B1}"/>
              </a:ext>
            </a:extLst>
          </p:cNvPr>
          <p:cNvGrpSpPr/>
          <p:nvPr/>
        </p:nvGrpSpPr>
        <p:grpSpPr>
          <a:xfrm>
            <a:off x="4008263" y="3732210"/>
            <a:ext cx="660817" cy="1329637"/>
            <a:chOff x="3778275" y="3700544"/>
            <a:chExt cx="445431" cy="896256"/>
          </a:xfrm>
        </p:grpSpPr>
        <p:sp>
          <p:nvSpPr>
            <p:cNvPr id="300" name="梯形 299">
              <a:extLst>
                <a:ext uri="{FF2B5EF4-FFF2-40B4-BE49-F238E27FC236}">
                  <a16:creationId xmlns:a16="http://schemas.microsoft.com/office/drawing/2014/main" id="{BA948714-4EE5-49C6-9D2D-1A3F1631F6C0}"/>
                </a:ext>
              </a:extLst>
            </p:cNvPr>
            <p:cNvSpPr/>
            <p:nvPr/>
          </p:nvSpPr>
          <p:spPr>
            <a:xfrm rot="5400000">
              <a:off x="3489147" y="4029280"/>
              <a:ext cx="896256" cy="238783"/>
            </a:xfrm>
            <a:prstGeom prst="trapezoid">
              <a:avLst>
                <a:gd name="adj" fmla="val 109302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9F24A519-8023-4F4D-9323-4350769E100B}"/>
                </a:ext>
              </a:extLst>
            </p:cNvPr>
            <p:cNvSpPr txBox="1"/>
            <p:nvPr/>
          </p:nvSpPr>
          <p:spPr>
            <a:xfrm>
              <a:off x="3778275" y="3808553"/>
              <a:ext cx="445430" cy="22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6D6E244F-4E95-424D-A15B-79553310A612}"/>
                </a:ext>
              </a:extLst>
            </p:cNvPr>
            <p:cNvSpPr txBox="1"/>
            <p:nvPr/>
          </p:nvSpPr>
          <p:spPr>
            <a:xfrm>
              <a:off x="3778276" y="4030830"/>
              <a:ext cx="445430" cy="22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282663CB-4558-46D3-990B-01F8DC389167}"/>
                </a:ext>
              </a:extLst>
            </p:cNvPr>
            <p:cNvSpPr txBox="1"/>
            <p:nvPr/>
          </p:nvSpPr>
          <p:spPr>
            <a:xfrm>
              <a:off x="3778276" y="4253347"/>
              <a:ext cx="445430" cy="228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9" name="矩形 308">
            <a:extLst>
              <a:ext uri="{FF2B5EF4-FFF2-40B4-BE49-F238E27FC236}">
                <a16:creationId xmlns:a16="http://schemas.microsoft.com/office/drawing/2014/main" id="{DB65A840-5273-4A9A-B24F-6E14F20AC001}"/>
              </a:ext>
            </a:extLst>
          </p:cNvPr>
          <p:cNvSpPr/>
          <p:nvPr/>
        </p:nvSpPr>
        <p:spPr>
          <a:xfrm>
            <a:off x="3615004" y="5868018"/>
            <a:ext cx="452020" cy="316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ea typeface="Ebrima" panose="02000000000000000000" pitchFamily="2" charset="0"/>
                <a:cs typeface="Times New Roman" panose="02020603050405020304" pitchFamily="18" charset="0"/>
              </a:rPr>
              <a:t>+4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AC1EE1A7-438A-45D8-BAA5-BB5D1B0F1D0D}"/>
              </a:ext>
            </a:extLst>
          </p:cNvPr>
          <p:cNvCxnSpPr>
            <a:cxnSpLocks/>
          </p:cNvCxnSpPr>
          <p:nvPr/>
        </p:nvCxnSpPr>
        <p:spPr>
          <a:xfrm>
            <a:off x="3581510" y="4073338"/>
            <a:ext cx="475717" cy="4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任意多边形: 形状 312">
            <a:extLst>
              <a:ext uri="{FF2B5EF4-FFF2-40B4-BE49-F238E27FC236}">
                <a16:creationId xmlns:a16="http://schemas.microsoft.com/office/drawing/2014/main" id="{3FA1DD6D-6F23-4622-A47D-3E9D03A8BEF8}"/>
              </a:ext>
            </a:extLst>
          </p:cNvPr>
          <p:cNvSpPr/>
          <p:nvPr/>
        </p:nvSpPr>
        <p:spPr>
          <a:xfrm>
            <a:off x="2919307" y="4429760"/>
            <a:ext cx="1137920" cy="1591733"/>
          </a:xfrm>
          <a:custGeom>
            <a:avLst/>
            <a:gdLst>
              <a:gd name="connsiteX0" fmla="*/ 1137920 w 1137920"/>
              <a:gd name="connsiteY0" fmla="*/ 0 h 1591733"/>
              <a:gd name="connsiteX1" fmla="*/ 670560 w 1137920"/>
              <a:gd name="connsiteY1" fmla="*/ 6773 h 1591733"/>
              <a:gd name="connsiteX2" fmla="*/ 677333 w 1137920"/>
              <a:gd name="connsiteY2" fmla="*/ 1124373 h 1591733"/>
              <a:gd name="connsiteX3" fmla="*/ 0 w 1137920"/>
              <a:gd name="connsiteY3" fmla="*/ 1131147 h 1591733"/>
              <a:gd name="connsiteX4" fmla="*/ 0 w 1137920"/>
              <a:gd name="connsiteY4" fmla="*/ 1591733 h 1591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920" h="1591733">
                <a:moveTo>
                  <a:pt x="1137920" y="0"/>
                </a:moveTo>
                <a:lnTo>
                  <a:pt x="670560" y="6773"/>
                </a:lnTo>
                <a:cubicBezTo>
                  <a:pt x="672818" y="379306"/>
                  <a:pt x="675075" y="751840"/>
                  <a:pt x="677333" y="1124373"/>
                </a:cubicBezTo>
                <a:lnTo>
                  <a:pt x="0" y="1131147"/>
                </a:lnTo>
                <a:lnTo>
                  <a:pt x="0" y="1591733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任意多边形: 形状 314">
            <a:extLst>
              <a:ext uri="{FF2B5EF4-FFF2-40B4-BE49-F238E27FC236}">
                <a16:creationId xmlns:a16="http://schemas.microsoft.com/office/drawing/2014/main" id="{8629638D-D3D7-4520-AC86-52EC4B3560D7}"/>
              </a:ext>
            </a:extLst>
          </p:cNvPr>
          <p:cNvSpPr/>
          <p:nvPr/>
        </p:nvSpPr>
        <p:spPr>
          <a:xfrm flipV="1">
            <a:off x="3807378" y="4759710"/>
            <a:ext cx="249849" cy="1108308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AB9D2FE5-7C61-4768-89D0-D61538E6DC57}"/>
              </a:ext>
            </a:extLst>
          </p:cNvPr>
          <p:cNvSpPr/>
          <p:nvPr/>
        </p:nvSpPr>
        <p:spPr>
          <a:xfrm>
            <a:off x="4971074" y="114200"/>
            <a:ext cx="148492" cy="2901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等腰三角形 316">
            <a:extLst>
              <a:ext uri="{FF2B5EF4-FFF2-40B4-BE49-F238E27FC236}">
                <a16:creationId xmlns:a16="http://schemas.microsoft.com/office/drawing/2014/main" id="{0C55F839-3B49-4B39-BEB5-844FEB8308D5}"/>
              </a:ext>
            </a:extLst>
          </p:cNvPr>
          <p:cNvSpPr/>
          <p:nvPr/>
        </p:nvSpPr>
        <p:spPr>
          <a:xfrm rot="10800000">
            <a:off x="4971074" y="120550"/>
            <a:ext cx="139699" cy="139696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4F3149CE-CBFE-44B2-8955-7022E95B716B}"/>
              </a:ext>
            </a:extLst>
          </p:cNvPr>
          <p:cNvSpPr/>
          <p:nvPr/>
        </p:nvSpPr>
        <p:spPr>
          <a:xfrm rot="5400000">
            <a:off x="3906141" y="2176747"/>
            <a:ext cx="8787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zh-CN" altLang="en-US" sz="1200" dirty="0"/>
          </a:p>
        </p:txBody>
      </p: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0E2E3CE0-46CE-4DFF-9259-3587667CC8DD}"/>
              </a:ext>
            </a:extLst>
          </p:cNvPr>
          <p:cNvCxnSpPr>
            <a:cxnSpLocks/>
          </p:cNvCxnSpPr>
          <p:nvPr/>
        </p:nvCxnSpPr>
        <p:spPr>
          <a:xfrm>
            <a:off x="4421269" y="4423720"/>
            <a:ext cx="101094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文本框 327">
            <a:extLst>
              <a:ext uri="{FF2B5EF4-FFF2-40B4-BE49-F238E27FC236}">
                <a16:creationId xmlns:a16="http://schemas.microsoft.com/office/drawing/2014/main" id="{345165E2-2848-4D99-8410-8F341B9B62E7}"/>
              </a:ext>
            </a:extLst>
          </p:cNvPr>
          <p:cNvSpPr txBox="1"/>
          <p:nvPr/>
        </p:nvSpPr>
        <p:spPr>
          <a:xfrm>
            <a:off x="4706615" y="4215710"/>
            <a:ext cx="821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任意多边形: 形状 328">
            <a:extLst>
              <a:ext uri="{FF2B5EF4-FFF2-40B4-BE49-F238E27FC236}">
                <a16:creationId xmlns:a16="http://schemas.microsoft.com/office/drawing/2014/main" id="{C9387463-8FFB-4C60-9530-F42036EF2E5C}"/>
              </a:ext>
            </a:extLst>
          </p:cNvPr>
          <p:cNvSpPr/>
          <p:nvPr/>
        </p:nvSpPr>
        <p:spPr>
          <a:xfrm flipV="1">
            <a:off x="4749338" y="1640290"/>
            <a:ext cx="210496" cy="2781447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Rectangle 12">
            <a:extLst>
              <a:ext uri="{FF2B5EF4-FFF2-40B4-BE49-F238E27FC236}">
                <a16:creationId xmlns:a16="http://schemas.microsoft.com/office/drawing/2014/main" id="{5FE88F43-7F20-4E0C-9281-F667BA0B4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5528" y="2945042"/>
            <a:ext cx="1966316" cy="1697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Text Box 18">
            <a:extLst>
              <a:ext uri="{FF2B5EF4-FFF2-40B4-BE49-F238E27FC236}">
                <a16:creationId xmlns:a16="http://schemas.microsoft.com/office/drawing/2014/main" id="{656EB7D6-440C-4B2B-84AE-8FB90E5E0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951" y="2957610"/>
            <a:ext cx="843470" cy="523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</p:txBody>
      </p:sp>
      <p:sp>
        <p:nvSpPr>
          <p:cNvPr id="332" name="Text Box 17">
            <a:extLst>
              <a:ext uri="{FF2B5EF4-FFF2-40B4-BE49-F238E27FC236}">
                <a16:creationId xmlns:a16="http://schemas.microsoft.com/office/drawing/2014/main" id="{7C48C2F5-887D-4872-8A53-243BD1A8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900" y="4249129"/>
            <a:ext cx="687979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333" name="Text Box 17">
            <a:extLst>
              <a:ext uri="{FF2B5EF4-FFF2-40B4-BE49-F238E27FC236}">
                <a16:creationId xmlns:a16="http://schemas.microsoft.com/office/drawing/2014/main" id="{676C02AD-6D47-419C-800A-F0AAEF6C9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980" y="3397420"/>
            <a:ext cx="535694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RdEn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Text Box 17">
            <a:extLst>
              <a:ext uri="{FF2B5EF4-FFF2-40B4-BE49-F238E27FC236}">
                <a16:creationId xmlns:a16="http://schemas.microsoft.com/office/drawing/2014/main" id="{1A8E202D-B048-48C3-B8C7-EDDAD85E4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808" y="3562845"/>
            <a:ext cx="502030" cy="46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39" name="Text Box 17">
            <a:extLst>
              <a:ext uri="{FF2B5EF4-FFF2-40B4-BE49-F238E27FC236}">
                <a16:creationId xmlns:a16="http://schemas.microsoft.com/office/drawing/2014/main" id="{E48A7B9C-132F-4EE7-AFC5-B98EEC968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3649536"/>
            <a:ext cx="547171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WrEn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" name="Text Box 17">
            <a:extLst>
              <a:ext uri="{FF2B5EF4-FFF2-40B4-BE49-F238E27FC236}">
                <a16:creationId xmlns:a16="http://schemas.microsoft.com/office/drawing/2014/main" id="{67AFEA36-6B27-4106-B3BD-9AE67A81D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0862" y="3948527"/>
            <a:ext cx="761513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WrData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2" name="直接箭头连接符 341">
            <a:extLst>
              <a:ext uri="{FF2B5EF4-FFF2-40B4-BE49-F238E27FC236}">
                <a16:creationId xmlns:a16="http://schemas.microsoft.com/office/drawing/2014/main" id="{14111915-6D5C-4F63-9DD2-4DF8D482A689}"/>
              </a:ext>
            </a:extLst>
          </p:cNvPr>
          <p:cNvCxnSpPr>
            <a:cxnSpLocks/>
          </p:cNvCxnSpPr>
          <p:nvPr/>
        </p:nvCxnSpPr>
        <p:spPr>
          <a:xfrm>
            <a:off x="4668841" y="4426162"/>
            <a:ext cx="4553" cy="8372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矩形: 剪去左右顶角 340">
            <a:extLst>
              <a:ext uri="{FF2B5EF4-FFF2-40B4-BE49-F238E27FC236}">
                <a16:creationId xmlns:a16="http://schemas.microsoft.com/office/drawing/2014/main" id="{CB831530-067C-43D5-92C5-BEB0D8DCAADD}"/>
              </a:ext>
            </a:extLst>
          </p:cNvPr>
          <p:cNvSpPr/>
          <p:nvPr/>
        </p:nvSpPr>
        <p:spPr>
          <a:xfrm rot="10800000">
            <a:off x="4611693" y="5170194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F3F3F331-FC98-4800-8FA2-680CDC37ACB1}"/>
              </a:ext>
            </a:extLst>
          </p:cNvPr>
          <p:cNvSpPr txBox="1"/>
          <p:nvPr/>
        </p:nvSpPr>
        <p:spPr>
          <a:xfrm>
            <a:off x="4144235" y="5339073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等腰三角形 346">
            <a:extLst>
              <a:ext uri="{FF2B5EF4-FFF2-40B4-BE49-F238E27FC236}">
                <a16:creationId xmlns:a16="http://schemas.microsoft.com/office/drawing/2014/main" id="{70704864-EAA0-4FFE-B125-4574A695DD8C}"/>
              </a:ext>
            </a:extLst>
          </p:cNvPr>
          <p:cNvSpPr/>
          <p:nvPr/>
        </p:nvSpPr>
        <p:spPr>
          <a:xfrm rot="5400000">
            <a:off x="5440645" y="3482462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等腰三角形 347">
            <a:extLst>
              <a:ext uri="{FF2B5EF4-FFF2-40B4-BE49-F238E27FC236}">
                <a16:creationId xmlns:a16="http://schemas.microsoft.com/office/drawing/2014/main" id="{8D5C2601-B491-4E26-BCBE-0BF54D1687CD}"/>
              </a:ext>
            </a:extLst>
          </p:cNvPr>
          <p:cNvSpPr/>
          <p:nvPr/>
        </p:nvSpPr>
        <p:spPr>
          <a:xfrm rot="5400000">
            <a:off x="5443420" y="3749035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9" name="等腰三角形 348">
            <a:extLst>
              <a:ext uri="{FF2B5EF4-FFF2-40B4-BE49-F238E27FC236}">
                <a16:creationId xmlns:a16="http://schemas.microsoft.com/office/drawing/2014/main" id="{D7286532-C01E-400E-96FF-4AC798B66B99}"/>
              </a:ext>
            </a:extLst>
          </p:cNvPr>
          <p:cNvSpPr/>
          <p:nvPr/>
        </p:nvSpPr>
        <p:spPr>
          <a:xfrm rot="5400000">
            <a:off x="5440644" y="4068629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0" name="等腰三角形 349">
            <a:extLst>
              <a:ext uri="{FF2B5EF4-FFF2-40B4-BE49-F238E27FC236}">
                <a16:creationId xmlns:a16="http://schemas.microsoft.com/office/drawing/2014/main" id="{C2AE1BCA-B127-4ED4-909E-8A18E45BCED4}"/>
              </a:ext>
            </a:extLst>
          </p:cNvPr>
          <p:cNvSpPr/>
          <p:nvPr/>
        </p:nvSpPr>
        <p:spPr>
          <a:xfrm rot="5400000">
            <a:off x="5442931" y="4376310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等腰三角形 350">
            <a:extLst>
              <a:ext uri="{FF2B5EF4-FFF2-40B4-BE49-F238E27FC236}">
                <a16:creationId xmlns:a16="http://schemas.microsoft.com/office/drawing/2014/main" id="{96148207-9838-44E9-8661-6C28EE176A2A}"/>
              </a:ext>
            </a:extLst>
          </p:cNvPr>
          <p:cNvSpPr/>
          <p:nvPr/>
        </p:nvSpPr>
        <p:spPr>
          <a:xfrm rot="16200000" flipH="1">
            <a:off x="7298033" y="3755205"/>
            <a:ext cx="140722" cy="106901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9B0F8BBD-C0DC-4950-AF4A-A273596675E0}"/>
              </a:ext>
            </a:extLst>
          </p:cNvPr>
          <p:cNvCxnSpPr>
            <a:cxnSpLocks/>
          </p:cNvCxnSpPr>
          <p:nvPr/>
        </p:nvCxnSpPr>
        <p:spPr>
          <a:xfrm flipH="1">
            <a:off x="4563741" y="424707"/>
            <a:ext cx="3559" cy="338394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文本框 361">
            <a:extLst>
              <a:ext uri="{FF2B5EF4-FFF2-40B4-BE49-F238E27FC236}">
                <a16:creationId xmlns:a16="http://schemas.microsoft.com/office/drawing/2014/main" id="{B79BAFA6-50EE-4365-B5E2-15F7DFEAF3CF}"/>
              </a:ext>
            </a:extLst>
          </p:cNvPr>
          <p:cNvSpPr txBox="1"/>
          <p:nvPr/>
        </p:nvSpPr>
        <p:spPr>
          <a:xfrm>
            <a:off x="4756447" y="3305887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文本框 362">
            <a:extLst>
              <a:ext uri="{FF2B5EF4-FFF2-40B4-BE49-F238E27FC236}">
                <a16:creationId xmlns:a16="http://schemas.microsoft.com/office/drawing/2014/main" id="{6F59E49C-E0C4-474B-972A-CFDCFA5C2363}"/>
              </a:ext>
            </a:extLst>
          </p:cNvPr>
          <p:cNvSpPr txBox="1"/>
          <p:nvPr/>
        </p:nvSpPr>
        <p:spPr>
          <a:xfrm>
            <a:off x="4701575" y="3599865"/>
            <a:ext cx="107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流程图: 终止 363">
            <a:extLst>
              <a:ext uri="{FF2B5EF4-FFF2-40B4-BE49-F238E27FC236}">
                <a16:creationId xmlns:a16="http://schemas.microsoft.com/office/drawing/2014/main" id="{E5F6ACEE-4B67-4127-AA18-ECA4AB187305}"/>
              </a:ext>
            </a:extLst>
          </p:cNvPr>
          <p:cNvSpPr/>
          <p:nvPr/>
        </p:nvSpPr>
        <p:spPr>
          <a:xfrm>
            <a:off x="6859882" y="515762"/>
            <a:ext cx="1337809" cy="1199754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Peripheral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365" name="Rectangle 12">
            <a:extLst>
              <a:ext uri="{FF2B5EF4-FFF2-40B4-BE49-F238E27FC236}">
                <a16:creationId xmlns:a16="http://schemas.microsoft.com/office/drawing/2014/main" id="{EF12924E-59CF-4BE7-A201-6C778FF2D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582" y="1964334"/>
            <a:ext cx="2194598" cy="8709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Text Box 18">
            <a:extLst>
              <a:ext uri="{FF2B5EF4-FFF2-40B4-BE49-F238E27FC236}">
                <a16:creationId xmlns:a16="http://schemas.microsoft.com/office/drawing/2014/main" id="{3A85BE40-9CED-4F4A-88CB-8A47D9A66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2234" y="2016891"/>
            <a:ext cx="623858" cy="7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</a:p>
        </p:txBody>
      </p: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ECA0C8AC-43B4-47D9-AC9A-A0696DF3DCDD}"/>
              </a:ext>
            </a:extLst>
          </p:cNvPr>
          <p:cNvCxnSpPr>
            <a:cxnSpLocks/>
          </p:cNvCxnSpPr>
          <p:nvPr/>
        </p:nvCxnSpPr>
        <p:spPr>
          <a:xfrm flipV="1">
            <a:off x="5117563" y="394675"/>
            <a:ext cx="4223432" cy="24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 Box 17">
            <a:extLst>
              <a:ext uri="{FF2B5EF4-FFF2-40B4-BE49-F238E27FC236}">
                <a16:creationId xmlns:a16="http://schemas.microsoft.com/office/drawing/2014/main" id="{0412FCF7-AE27-4A8F-82E5-50C46C25F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897" y="2273734"/>
            <a:ext cx="687979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</p:txBody>
      </p:sp>
      <p:sp>
        <p:nvSpPr>
          <p:cNvPr id="370" name="Text Box 17">
            <a:extLst>
              <a:ext uri="{FF2B5EF4-FFF2-40B4-BE49-F238E27FC236}">
                <a16:creationId xmlns:a16="http://schemas.microsoft.com/office/drawing/2014/main" id="{ABB84DFB-EF82-4DE2-A888-8F2913A20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666" y="2159971"/>
            <a:ext cx="502030" cy="46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</a:p>
          <a:p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71" name="文本框 370">
            <a:extLst>
              <a:ext uri="{FF2B5EF4-FFF2-40B4-BE49-F238E27FC236}">
                <a16:creationId xmlns:a16="http://schemas.microsoft.com/office/drawing/2014/main" id="{5BCFCF68-0202-461E-88C6-6C6855F3D58B}"/>
              </a:ext>
            </a:extLst>
          </p:cNvPr>
          <p:cNvSpPr txBox="1"/>
          <p:nvPr/>
        </p:nvSpPr>
        <p:spPr>
          <a:xfrm>
            <a:off x="5142881" y="118458"/>
            <a:ext cx="3100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42DE7401-81C6-4154-A3E2-CD69004AB47A}"/>
              </a:ext>
            </a:extLst>
          </p:cNvPr>
          <p:cNvSpPr/>
          <p:nvPr/>
        </p:nvSpPr>
        <p:spPr>
          <a:xfrm>
            <a:off x="5127608" y="493141"/>
            <a:ext cx="1576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MemWrite</a:t>
            </a:r>
            <a:endParaRPr lang="zh-CN" altLang="en-US" sz="1200" dirty="0"/>
          </a:p>
        </p:txBody>
      </p:sp>
      <p:cxnSp>
        <p:nvCxnSpPr>
          <p:cNvPr id="373" name="直接箭头连接符 372">
            <a:extLst>
              <a:ext uri="{FF2B5EF4-FFF2-40B4-BE49-F238E27FC236}">
                <a16:creationId xmlns:a16="http://schemas.microsoft.com/office/drawing/2014/main" id="{4BC63881-4D42-4B33-9435-DAE9E625535B}"/>
              </a:ext>
            </a:extLst>
          </p:cNvPr>
          <p:cNvCxnSpPr>
            <a:cxnSpLocks/>
          </p:cNvCxnSpPr>
          <p:nvPr/>
        </p:nvCxnSpPr>
        <p:spPr>
          <a:xfrm flipV="1">
            <a:off x="5105561" y="758456"/>
            <a:ext cx="1798513" cy="54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连接符: 肘形 379">
            <a:extLst>
              <a:ext uri="{FF2B5EF4-FFF2-40B4-BE49-F238E27FC236}">
                <a16:creationId xmlns:a16="http://schemas.microsoft.com/office/drawing/2014/main" id="{397D90DF-92B5-4B22-868C-FB4B5DD57555}"/>
              </a:ext>
            </a:extLst>
          </p:cNvPr>
          <p:cNvCxnSpPr>
            <a:cxnSpLocks/>
          </p:cNvCxnSpPr>
          <p:nvPr/>
        </p:nvCxnSpPr>
        <p:spPr>
          <a:xfrm>
            <a:off x="5110716" y="1623237"/>
            <a:ext cx="4230279" cy="297835"/>
          </a:xfrm>
          <a:prstGeom prst="bentConnector3">
            <a:avLst>
              <a:gd name="adj1" fmla="val 41213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任意多边形: 形状 384">
            <a:extLst>
              <a:ext uri="{FF2B5EF4-FFF2-40B4-BE49-F238E27FC236}">
                <a16:creationId xmlns:a16="http://schemas.microsoft.com/office/drawing/2014/main" id="{E98995C6-A144-4EE5-9ECA-22DF54DBA80D}"/>
              </a:ext>
            </a:extLst>
          </p:cNvPr>
          <p:cNvSpPr/>
          <p:nvPr/>
        </p:nvSpPr>
        <p:spPr>
          <a:xfrm>
            <a:off x="5261138" y="1619075"/>
            <a:ext cx="131444" cy="800300"/>
          </a:xfrm>
          <a:custGeom>
            <a:avLst/>
            <a:gdLst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378 w 137038"/>
              <a:gd name="connsiteY0" fmla="*/ 0 h 1670050"/>
              <a:gd name="connsiteX1" fmla="*/ 3688 w 137038"/>
              <a:gd name="connsiteY1" fmla="*/ 1670050 h 1670050"/>
              <a:gd name="connsiteX2" fmla="*/ 137038 w 137038"/>
              <a:gd name="connsiteY2" fmla="*/ 1670050 h 1670050"/>
              <a:gd name="connsiteX0" fmla="*/ 6350 w 133350"/>
              <a:gd name="connsiteY0" fmla="*/ 0 h 1670050"/>
              <a:gd name="connsiteX1" fmla="*/ 0 w 133350"/>
              <a:gd name="connsiteY1" fmla="*/ 1670050 h 1670050"/>
              <a:gd name="connsiteX2" fmla="*/ 133350 w 133350"/>
              <a:gd name="connsiteY2" fmla="*/ 1670050 h 1670050"/>
              <a:gd name="connsiteX0" fmla="*/ 600 w 134040"/>
              <a:gd name="connsiteY0" fmla="*/ 0 h 1670050"/>
              <a:gd name="connsiteX1" fmla="*/ 690 w 134040"/>
              <a:gd name="connsiteY1" fmla="*/ 1670050 h 1670050"/>
              <a:gd name="connsiteX2" fmla="*/ 134040 w 134040"/>
              <a:gd name="connsiteY2" fmla="*/ 167005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040" h="1670050">
                <a:moveTo>
                  <a:pt x="600" y="0"/>
                </a:moveTo>
                <a:cubicBezTo>
                  <a:pt x="-1517" y="556683"/>
                  <a:pt x="2807" y="1113367"/>
                  <a:pt x="690" y="1670050"/>
                </a:cubicBezTo>
                <a:lnTo>
                  <a:pt x="134040" y="1670050"/>
                </a:ln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1" name="直接箭头连接符 390">
            <a:extLst>
              <a:ext uri="{FF2B5EF4-FFF2-40B4-BE49-F238E27FC236}">
                <a16:creationId xmlns:a16="http://schemas.microsoft.com/office/drawing/2014/main" id="{BE4D11B0-22C0-4A64-A4FD-597EE552874C}"/>
              </a:ext>
            </a:extLst>
          </p:cNvPr>
          <p:cNvCxnSpPr>
            <a:cxnSpLocks/>
          </p:cNvCxnSpPr>
          <p:nvPr/>
        </p:nvCxnSpPr>
        <p:spPr>
          <a:xfrm>
            <a:off x="8746631" y="1907714"/>
            <a:ext cx="4553" cy="8372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矩形: 剪去左右顶角 391">
            <a:extLst>
              <a:ext uri="{FF2B5EF4-FFF2-40B4-BE49-F238E27FC236}">
                <a16:creationId xmlns:a16="http://schemas.microsoft.com/office/drawing/2014/main" id="{668411A7-C0E3-4DEA-97D4-DC27EA1354B8}"/>
              </a:ext>
            </a:extLst>
          </p:cNvPr>
          <p:cNvSpPr/>
          <p:nvPr/>
        </p:nvSpPr>
        <p:spPr>
          <a:xfrm rot="10800000">
            <a:off x="8689483" y="2651746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3" name="文本框 392">
            <a:extLst>
              <a:ext uri="{FF2B5EF4-FFF2-40B4-BE49-F238E27FC236}">
                <a16:creationId xmlns:a16="http://schemas.microsoft.com/office/drawing/2014/main" id="{6D730C5A-06BE-419A-BFBB-4A6A6DB69974}"/>
              </a:ext>
            </a:extLst>
          </p:cNvPr>
          <p:cNvSpPr txBox="1"/>
          <p:nvPr/>
        </p:nvSpPr>
        <p:spPr>
          <a:xfrm>
            <a:off x="8126918" y="2821397"/>
            <a:ext cx="1293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7" name="Text Box 17">
            <a:extLst>
              <a:ext uri="{FF2B5EF4-FFF2-40B4-BE49-F238E27FC236}">
                <a16:creationId xmlns:a16="http://schemas.microsoft.com/office/drawing/2014/main" id="{2B1EE78D-A4C8-402D-9A93-43CD1225F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527" y="1383260"/>
            <a:ext cx="731260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8" name="直接箭头连接符 397">
            <a:extLst>
              <a:ext uri="{FF2B5EF4-FFF2-40B4-BE49-F238E27FC236}">
                <a16:creationId xmlns:a16="http://schemas.microsoft.com/office/drawing/2014/main" id="{31F12C5D-B54D-4154-A44F-28292BF777EB}"/>
              </a:ext>
            </a:extLst>
          </p:cNvPr>
          <p:cNvCxnSpPr>
            <a:cxnSpLocks/>
          </p:cNvCxnSpPr>
          <p:nvPr/>
        </p:nvCxnSpPr>
        <p:spPr>
          <a:xfrm>
            <a:off x="8125320" y="1594470"/>
            <a:ext cx="1211968" cy="3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矩形 398">
            <a:extLst>
              <a:ext uri="{FF2B5EF4-FFF2-40B4-BE49-F238E27FC236}">
                <a16:creationId xmlns:a16="http://schemas.microsoft.com/office/drawing/2014/main" id="{C7BE500D-D007-4C69-80A3-48077B863525}"/>
              </a:ext>
            </a:extLst>
          </p:cNvPr>
          <p:cNvSpPr/>
          <p:nvPr/>
        </p:nvSpPr>
        <p:spPr>
          <a:xfrm>
            <a:off x="8236929" y="1382266"/>
            <a:ext cx="10583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MemReadOut</a:t>
            </a:r>
            <a:endParaRPr lang="zh-CN" altLang="en-US" sz="1200" dirty="0"/>
          </a:p>
        </p:txBody>
      </p:sp>
      <p:sp>
        <p:nvSpPr>
          <p:cNvPr id="402" name="Text Box 17">
            <a:extLst>
              <a:ext uri="{FF2B5EF4-FFF2-40B4-BE49-F238E27FC236}">
                <a16:creationId xmlns:a16="http://schemas.microsoft.com/office/drawing/2014/main" id="{849589C6-E204-4D23-86A2-A9FD258E7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817" y="1669220"/>
            <a:ext cx="731260" cy="27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5" tIns="45713" rIns="91425" bIns="45713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ALUOut</a:t>
            </a:r>
            <a:endParaRPr lang="en-US" altLang="zh-CN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矩形 404">
            <a:extLst>
              <a:ext uri="{FF2B5EF4-FFF2-40B4-BE49-F238E27FC236}">
                <a16:creationId xmlns:a16="http://schemas.microsoft.com/office/drawing/2014/main" id="{135E4DD8-37E4-4EBF-B5D4-93398A26EBF1}"/>
              </a:ext>
            </a:extLst>
          </p:cNvPr>
          <p:cNvSpPr/>
          <p:nvPr/>
        </p:nvSpPr>
        <p:spPr>
          <a:xfrm>
            <a:off x="9340995" y="117692"/>
            <a:ext cx="148492" cy="2901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等腰三角形 405">
            <a:extLst>
              <a:ext uri="{FF2B5EF4-FFF2-40B4-BE49-F238E27FC236}">
                <a16:creationId xmlns:a16="http://schemas.microsoft.com/office/drawing/2014/main" id="{C000AFAD-ABAA-4D48-AAC4-0CE25ECDDBA7}"/>
              </a:ext>
            </a:extLst>
          </p:cNvPr>
          <p:cNvSpPr/>
          <p:nvPr/>
        </p:nvSpPr>
        <p:spPr>
          <a:xfrm rot="10800000">
            <a:off x="9340995" y="124042"/>
            <a:ext cx="139699" cy="139696"/>
          </a:xfrm>
          <a:prstGeom prst="triangl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2" name="直接箭头连接符 411">
            <a:extLst>
              <a:ext uri="{FF2B5EF4-FFF2-40B4-BE49-F238E27FC236}">
                <a16:creationId xmlns:a16="http://schemas.microsoft.com/office/drawing/2014/main" id="{4E382CD4-03A0-48C7-BF12-E271BA7BA035}"/>
              </a:ext>
            </a:extLst>
          </p:cNvPr>
          <p:cNvCxnSpPr>
            <a:cxnSpLocks/>
          </p:cNvCxnSpPr>
          <p:nvPr/>
        </p:nvCxnSpPr>
        <p:spPr>
          <a:xfrm>
            <a:off x="9487484" y="394368"/>
            <a:ext cx="21150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文本框 413">
            <a:extLst>
              <a:ext uri="{FF2B5EF4-FFF2-40B4-BE49-F238E27FC236}">
                <a16:creationId xmlns:a16="http://schemas.microsoft.com/office/drawing/2014/main" id="{F1467360-F334-4F6A-A93C-149382F57EF6}"/>
              </a:ext>
            </a:extLst>
          </p:cNvPr>
          <p:cNvSpPr txBox="1"/>
          <p:nvPr/>
        </p:nvSpPr>
        <p:spPr>
          <a:xfrm>
            <a:off x="8605815" y="1138930"/>
            <a:ext cx="1078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6" name="直接箭头连接符 415">
            <a:extLst>
              <a:ext uri="{FF2B5EF4-FFF2-40B4-BE49-F238E27FC236}">
                <a16:creationId xmlns:a16="http://schemas.microsoft.com/office/drawing/2014/main" id="{0F4A60BD-A79D-4B61-A229-315FAA9E9C04}"/>
              </a:ext>
            </a:extLst>
          </p:cNvPr>
          <p:cNvCxnSpPr>
            <a:cxnSpLocks/>
          </p:cNvCxnSpPr>
          <p:nvPr/>
        </p:nvCxnSpPr>
        <p:spPr>
          <a:xfrm>
            <a:off x="9497467" y="1591798"/>
            <a:ext cx="19436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接箭头连接符 416">
            <a:extLst>
              <a:ext uri="{FF2B5EF4-FFF2-40B4-BE49-F238E27FC236}">
                <a16:creationId xmlns:a16="http://schemas.microsoft.com/office/drawing/2014/main" id="{A7A65DE4-CA17-4CE6-908F-5F9452561EF1}"/>
              </a:ext>
            </a:extLst>
          </p:cNvPr>
          <p:cNvCxnSpPr>
            <a:cxnSpLocks/>
          </p:cNvCxnSpPr>
          <p:nvPr/>
        </p:nvCxnSpPr>
        <p:spPr>
          <a:xfrm>
            <a:off x="9493194" y="1913965"/>
            <a:ext cx="19479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文本框 420">
            <a:extLst>
              <a:ext uri="{FF2B5EF4-FFF2-40B4-BE49-F238E27FC236}">
                <a16:creationId xmlns:a16="http://schemas.microsoft.com/office/drawing/2014/main" id="{24E7FB56-3B7E-496F-A895-07FA584BAC12}"/>
              </a:ext>
            </a:extLst>
          </p:cNvPr>
          <p:cNvSpPr txBox="1"/>
          <p:nvPr/>
        </p:nvSpPr>
        <p:spPr>
          <a:xfrm>
            <a:off x="10274323" y="1220738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WB.RegDest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2" name="直接箭头连接符 421">
            <a:extLst>
              <a:ext uri="{FF2B5EF4-FFF2-40B4-BE49-F238E27FC236}">
                <a16:creationId xmlns:a16="http://schemas.microsoft.com/office/drawing/2014/main" id="{CF0923C1-5B14-4ECF-862D-6516B344DDB6}"/>
              </a:ext>
            </a:extLst>
          </p:cNvPr>
          <p:cNvCxnSpPr>
            <a:cxnSpLocks/>
          </p:cNvCxnSpPr>
          <p:nvPr/>
        </p:nvCxnSpPr>
        <p:spPr>
          <a:xfrm>
            <a:off x="9487484" y="1333999"/>
            <a:ext cx="734245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矩形: 剪去左右顶角 419">
            <a:extLst>
              <a:ext uri="{FF2B5EF4-FFF2-40B4-BE49-F238E27FC236}">
                <a16:creationId xmlns:a16="http://schemas.microsoft.com/office/drawing/2014/main" id="{B23882E9-9D8E-448C-813C-3804D2F39921}"/>
              </a:ext>
            </a:extLst>
          </p:cNvPr>
          <p:cNvSpPr/>
          <p:nvPr/>
        </p:nvSpPr>
        <p:spPr>
          <a:xfrm rot="5400000">
            <a:off x="10136964" y="1238259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7" name="梯形 426">
            <a:extLst>
              <a:ext uri="{FF2B5EF4-FFF2-40B4-BE49-F238E27FC236}">
                <a16:creationId xmlns:a16="http://schemas.microsoft.com/office/drawing/2014/main" id="{2290BE40-577C-4D87-9604-73F98D7E2181}"/>
              </a:ext>
            </a:extLst>
          </p:cNvPr>
          <p:cNvSpPr/>
          <p:nvPr/>
        </p:nvSpPr>
        <p:spPr>
          <a:xfrm rot="5400000">
            <a:off x="11220217" y="1555623"/>
            <a:ext cx="764691" cy="328819"/>
          </a:xfrm>
          <a:prstGeom prst="trapezoid">
            <a:avLst>
              <a:gd name="adj" fmla="val 4378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8" name="文本框 427">
            <a:extLst>
              <a:ext uri="{FF2B5EF4-FFF2-40B4-BE49-F238E27FC236}">
                <a16:creationId xmlns:a16="http://schemas.microsoft.com/office/drawing/2014/main" id="{B82D2492-1DFD-4478-ABDE-987D668FEE74}"/>
              </a:ext>
            </a:extLst>
          </p:cNvPr>
          <p:cNvSpPr txBox="1"/>
          <p:nvPr/>
        </p:nvSpPr>
        <p:spPr>
          <a:xfrm>
            <a:off x="11397706" y="1396096"/>
            <a:ext cx="44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9" name="文本框 428">
            <a:extLst>
              <a:ext uri="{FF2B5EF4-FFF2-40B4-BE49-F238E27FC236}">
                <a16:creationId xmlns:a16="http://schemas.microsoft.com/office/drawing/2014/main" id="{C910294A-119A-449D-9A33-8151C6439D07}"/>
              </a:ext>
            </a:extLst>
          </p:cNvPr>
          <p:cNvSpPr txBox="1"/>
          <p:nvPr/>
        </p:nvSpPr>
        <p:spPr>
          <a:xfrm>
            <a:off x="11394394" y="1697126"/>
            <a:ext cx="44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0" name="直接箭头连接符 429">
            <a:extLst>
              <a:ext uri="{FF2B5EF4-FFF2-40B4-BE49-F238E27FC236}">
                <a16:creationId xmlns:a16="http://schemas.microsoft.com/office/drawing/2014/main" id="{7E557DEA-ED71-4948-B5C6-7AF062EE085B}"/>
              </a:ext>
            </a:extLst>
          </p:cNvPr>
          <p:cNvCxnSpPr>
            <a:cxnSpLocks/>
          </p:cNvCxnSpPr>
          <p:nvPr/>
        </p:nvCxnSpPr>
        <p:spPr>
          <a:xfrm>
            <a:off x="10465779" y="1919097"/>
            <a:ext cx="4553" cy="8372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矩形: 剪去左右顶角 430">
            <a:extLst>
              <a:ext uri="{FF2B5EF4-FFF2-40B4-BE49-F238E27FC236}">
                <a16:creationId xmlns:a16="http://schemas.microsoft.com/office/drawing/2014/main" id="{93A5A450-71A5-4A8D-A035-3FF3B4C97050}"/>
              </a:ext>
            </a:extLst>
          </p:cNvPr>
          <p:cNvSpPr/>
          <p:nvPr/>
        </p:nvSpPr>
        <p:spPr>
          <a:xfrm rot="10800000">
            <a:off x="10408631" y="2663129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2" name="文本框 431">
            <a:extLst>
              <a:ext uri="{FF2B5EF4-FFF2-40B4-BE49-F238E27FC236}">
                <a16:creationId xmlns:a16="http://schemas.microsoft.com/office/drawing/2014/main" id="{96EBBCA9-CFDD-435E-B173-A82674DD8DC3}"/>
              </a:ext>
            </a:extLst>
          </p:cNvPr>
          <p:cNvSpPr txBox="1"/>
          <p:nvPr/>
        </p:nvSpPr>
        <p:spPr>
          <a:xfrm>
            <a:off x="9846066" y="2832780"/>
            <a:ext cx="12932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WBForwardSrc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3" name="直接箭头连接符 432">
            <a:extLst>
              <a:ext uri="{FF2B5EF4-FFF2-40B4-BE49-F238E27FC236}">
                <a16:creationId xmlns:a16="http://schemas.microsoft.com/office/drawing/2014/main" id="{16E42F93-1622-4366-AED4-523476740FC6}"/>
              </a:ext>
            </a:extLst>
          </p:cNvPr>
          <p:cNvCxnSpPr>
            <a:cxnSpLocks/>
          </p:cNvCxnSpPr>
          <p:nvPr/>
        </p:nvCxnSpPr>
        <p:spPr>
          <a:xfrm>
            <a:off x="11604702" y="369574"/>
            <a:ext cx="0" cy="10429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文本框 435">
            <a:extLst>
              <a:ext uri="{FF2B5EF4-FFF2-40B4-BE49-F238E27FC236}">
                <a16:creationId xmlns:a16="http://schemas.microsoft.com/office/drawing/2014/main" id="{901F9410-9488-4647-BADC-7E61DF891CBD}"/>
              </a:ext>
            </a:extLst>
          </p:cNvPr>
          <p:cNvSpPr txBox="1"/>
          <p:nvPr/>
        </p:nvSpPr>
        <p:spPr>
          <a:xfrm rot="5400000">
            <a:off x="11270211" y="728516"/>
            <a:ext cx="94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MemtoReg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8" name="文本框 437">
            <a:extLst>
              <a:ext uri="{FF2B5EF4-FFF2-40B4-BE49-F238E27FC236}">
                <a16:creationId xmlns:a16="http://schemas.microsoft.com/office/drawing/2014/main" id="{C17F68DC-1CC9-4C10-A377-3F1F3C504A63}"/>
              </a:ext>
            </a:extLst>
          </p:cNvPr>
          <p:cNvSpPr txBox="1"/>
          <p:nvPr/>
        </p:nvSpPr>
        <p:spPr>
          <a:xfrm>
            <a:off x="12077072" y="1556883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WB.DataBusC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9" name="直接箭头连接符 438">
            <a:extLst>
              <a:ext uri="{FF2B5EF4-FFF2-40B4-BE49-F238E27FC236}">
                <a16:creationId xmlns:a16="http://schemas.microsoft.com/office/drawing/2014/main" id="{B9A8C14D-2817-4602-978A-00F9F6474B9B}"/>
              </a:ext>
            </a:extLst>
          </p:cNvPr>
          <p:cNvCxnSpPr>
            <a:cxnSpLocks/>
          </p:cNvCxnSpPr>
          <p:nvPr/>
        </p:nvCxnSpPr>
        <p:spPr>
          <a:xfrm>
            <a:off x="11766972" y="1686660"/>
            <a:ext cx="291213" cy="0"/>
          </a:xfrm>
          <a:prstGeom prst="straightConnector1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矩形: 剪去左右顶角 439">
            <a:extLst>
              <a:ext uri="{FF2B5EF4-FFF2-40B4-BE49-F238E27FC236}">
                <a16:creationId xmlns:a16="http://schemas.microsoft.com/office/drawing/2014/main" id="{5B421D4A-71B8-418F-85E6-FFAA40FC35EB}"/>
              </a:ext>
            </a:extLst>
          </p:cNvPr>
          <p:cNvSpPr/>
          <p:nvPr/>
        </p:nvSpPr>
        <p:spPr>
          <a:xfrm rot="5400000">
            <a:off x="11972045" y="1595530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45" name="组合 444">
            <a:extLst>
              <a:ext uri="{FF2B5EF4-FFF2-40B4-BE49-F238E27FC236}">
                <a16:creationId xmlns:a16="http://schemas.microsoft.com/office/drawing/2014/main" id="{9A70D195-7234-49A6-A3A4-05E43A96CDA4}"/>
              </a:ext>
            </a:extLst>
          </p:cNvPr>
          <p:cNvGrpSpPr/>
          <p:nvPr/>
        </p:nvGrpSpPr>
        <p:grpSpPr>
          <a:xfrm rot="5400000">
            <a:off x="10563417" y="646768"/>
            <a:ext cx="575313" cy="114295"/>
            <a:chOff x="9943758" y="3743539"/>
            <a:chExt cx="575313" cy="114295"/>
          </a:xfrm>
        </p:grpSpPr>
        <p:cxnSp>
          <p:nvCxnSpPr>
            <p:cNvPr id="443" name="直接箭头连接符 442">
              <a:extLst>
                <a:ext uri="{FF2B5EF4-FFF2-40B4-BE49-F238E27FC236}">
                  <a16:creationId xmlns:a16="http://schemas.microsoft.com/office/drawing/2014/main" id="{9CFEFB16-E0C7-4171-885C-249B0704B4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188078" y="3556367"/>
              <a:ext cx="0" cy="488640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矩形: 剪去左右顶角 443">
              <a:extLst>
                <a:ext uri="{FF2B5EF4-FFF2-40B4-BE49-F238E27FC236}">
                  <a16:creationId xmlns:a16="http://schemas.microsoft.com/office/drawing/2014/main" id="{5E598ED3-4865-4387-A462-66F03F6865A7}"/>
                </a:ext>
              </a:extLst>
            </p:cNvPr>
            <p:cNvSpPr/>
            <p:nvPr/>
          </p:nvSpPr>
          <p:spPr>
            <a:xfrm rot="5400000">
              <a:off x="10377068" y="3715832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448" name="文本框 447">
            <a:extLst>
              <a:ext uri="{FF2B5EF4-FFF2-40B4-BE49-F238E27FC236}">
                <a16:creationId xmlns:a16="http://schemas.microsoft.com/office/drawing/2014/main" id="{D5A25E52-EFBB-4D05-8D5C-F40BED6D304F}"/>
              </a:ext>
            </a:extLst>
          </p:cNvPr>
          <p:cNvSpPr txBox="1"/>
          <p:nvPr/>
        </p:nvSpPr>
        <p:spPr>
          <a:xfrm>
            <a:off x="10465778" y="971225"/>
            <a:ext cx="1101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WB.RegWrite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68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组合 344">
            <a:extLst>
              <a:ext uri="{FF2B5EF4-FFF2-40B4-BE49-F238E27FC236}">
                <a16:creationId xmlns:a16="http://schemas.microsoft.com/office/drawing/2014/main" id="{F4ECB5BC-ABE9-4318-B4A3-B4FD293DBD14}"/>
              </a:ext>
            </a:extLst>
          </p:cNvPr>
          <p:cNvGrpSpPr/>
          <p:nvPr/>
        </p:nvGrpSpPr>
        <p:grpSpPr>
          <a:xfrm>
            <a:off x="-6054824" y="-184335"/>
            <a:ext cx="22192402" cy="6810034"/>
            <a:chOff x="-9013613" y="113030"/>
            <a:chExt cx="22192402" cy="6810034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FC70977D-CF3B-4AE1-AF4E-3D0EA64057F3}"/>
                </a:ext>
              </a:extLst>
            </p:cNvPr>
            <p:cNvSpPr/>
            <p:nvPr/>
          </p:nvSpPr>
          <p:spPr>
            <a:xfrm flipV="1">
              <a:off x="5351532" y="1012834"/>
              <a:ext cx="1507275" cy="600712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378 w 137038"/>
                <a:gd name="connsiteY0" fmla="*/ 0 h 1670050"/>
                <a:gd name="connsiteX1" fmla="*/ 3688 w 137038"/>
                <a:gd name="connsiteY1" fmla="*/ 1670050 h 1670050"/>
                <a:gd name="connsiteX2" fmla="*/ 137038 w 137038"/>
                <a:gd name="connsiteY2" fmla="*/ 1670050 h 1670050"/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600 w 134040"/>
                <a:gd name="connsiteY0" fmla="*/ 0 h 1670050"/>
                <a:gd name="connsiteX1" fmla="*/ 690 w 134040"/>
                <a:gd name="connsiteY1" fmla="*/ 1670050 h 1670050"/>
                <a:gd name="connsiteX2" fmla="*/ 134040 w 13404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040" h="1670050">
                  <a:moveTo>
                    <a:pt x="600" y="0"/>
                  </a:moveTo>
                  <a:cubicBezTo>
                    <a:pt x="-1517" y="556683"/>
                    <a:pt x="2807" y="1113367"/>
                    <a:pt x="690" y="1670050"/>
                  </a:cubicBezTo>
                  <a:lnTo>
                    <a:pt x="134040" y="1670050"/>
                  </a:lnTo>
                </a:path>
              </a:pathLst>
            </a:custGeom>
            <a:noFill/>
            <a:ln w="28575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AD42B57D-3F87-49ED-8447-377153D32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561" y="1338639"/>
              <a:ext cx="4235434" cy="74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箭头: 直角上 5">
              <a:extLst>
                <a:ext uri="{FF2B5EF4-FFF2-40B4-BE49-F238E27FC236}">
                  <a16:creationId xmlns:a16="http://schemas.microsoft.com/office/drawing/2014/main" id="{2C86EA94-90A1-4A3D-897C-09BC1E8B0A35}"/>
                </a:ext>
              </a:extLst>
            </p:cNvPr>
            <p:cNvSpPr/>
            <p:nvPr/>
          </p:nvSpPr>
          <p:spPr>
            <a:xfrm>
              <a:off x="7428622" y="1734343"/>
              <a:ext cx="610142" cy="2113461"/>
            </a:xfrm>
            <a:prstGeom prst="bentUpArrow">
              <a:avLst>
                <a:gd name="adj1" fmla="val 9567"/>
                <a:gd name="adj2" fmla="val 10475"/>
                <a:gd name="adj3" fmla="val 848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箭头: 直角上 6">
              <a:extLst>
                <a:ext uri="{FF2B5EF4-FFF2-40B4-BE49-F238E27FC236}">
                  <a16:creationId xmlns:a16="http://schemas.microsoft.com/office/drawing/2014/main" id="{4FA3A420-8179-49EA-BC9C-08D13A9BEB81}"/>
                </a:ext>
              </a:extLst>
            </p:cNvPr>
            <p:cNvSpPr/>
            <p:nvPr/>
          </p:nvSpPr>
          <p:spPr>
            <a:xfrm>
              <a:off x="7587180" y="1715516"/>
              <a:ext cx="268463" cy="780802"/>
            </a:xfrm>
            <a:prstGeom prst="bentUp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ED1B43C-3F1B-4531-AE23-3A597CE91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100" y="3527631"/>
              <a:ext cx="881427" cy="60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CF01F58-0F37-4D02-9344-B6B1D811B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4333" y="3799840"/>
              <a:ext cx="881427" cy="603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0170A33-A160-4629-BFC7-580854073200}"/>
                </a:ext>
              </a:extLst>
            </p:cNvPr>
            <p:cNvCxnSpPr>
              <a:cxnSpLocks/>
            </p:cNvCxnSpPr>
            <p:nvPr/>
          </p:nvCxnSpPr>
          <p:spPr>
            <a:xfrm>
              <a:off x="2032000" y="2885440"/>
              <a:ext cx="2297" cy="1251571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73B6B0E-6DF5-4D9E-B5D9-AA79EA113904}"/>
                </a:ext>
              </a:extLst>
            </p:cNvPr>
            <p:cNvCxnSpPr>
              <a:cxnSpLocks/>
            </p:cNvCxnSpPr>
            <p:nvPr/>
          </p:nvCxnSpPr>
          <p:spPr>
            <a:xfrm>
              <a:off x="2034297" y="4124079"/>
              <a:ext cx="3421231" cy="0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F10BEA6-C99F-4058-BA91-244FF99157A8}"/>
                </a:ext>
              </a:extLst>
            </p:cNvPr>
            <p:cNvCxnSpPr>
              <a:cxnSpLocks/>
            </p:cNvCxnSpPr>
            <p:nvPr/>
          </p:nvCxnSpPr>
          <p:spPr>
            <a:xfrm>
              <a:off x="4272476" y="421246"/>
              <a:ext cx="1497" cy="353438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5897CC5-2CD0-4860-8A80-E8F866F786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80" y="791423"/>
              <a:ext cx="8042" cy="36518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F809A81-FDC8-472D-9882-746FDC925A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3596" y="807830"/>
              <a:ext cx="4570" cy="194839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A369E98-EAB4-4B6E-BE84-31EAA6F418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1333" y="3129280"/>
              <a:ext cx="5133" cy="30051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梯形 15">
              <a:extLst>
                <a:ext uri="{FF2B5EF4-FFF2-40B4-BE49-F238E27FC236}">
                  <a16:creationId xmlns:a16="http://schemas.microsoft.com/office/drawing/2014/main" id="{DB92733F-37AF-40E6-B70F-F666C968E5F8}"/>
                </a:ext>
              </a:extLst>
            </p:cNvPr>
            <p:cNvSpPr/>
            <p:nvPr/>
          </p:nvSpPr>
          <p:spPr>
            <a:xfrm rot="5400000">
              <a:off x="2166086" y="4583688"/>
              <a:ext cx="881892" cy="328819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B9570C3-0294-4FA1-A25A-C23B3595CBE1}"/>
                </a:ext>
              </a:extLst>
            </p:cNvPr>
            <p:cNvSpPr/>
            <p:nvPr/>
          </p:nvSpPr>
          <p:spPr>
            <a:xfrm>
              <a:off x="1443400" y="3127890"/>
              <a:ext cx="264335" cy="1637805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378 w 137038"/>
                <a:gd name="connsiteY0" fmla="*/ 0 h 1670050"/>
                <a:gd name="connsiteX1" fmla="*/ 3688 w 137038"/>
                <a:gd name="connsiteY1" fmla="*/ 1670050 h 1670050"/>
                <a:gd name="connsiteX2" fmla="*/ 137038 w 137038"/>
                <a:gd name="connsiteY2" fmla="*/ 1670050 h 1670050"/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600 w 134040"/>
                <a:gd name="connsiteY0" fmla="*/ 0 h 1670050"/>
                <a:gd name="connsiteX1" fmla="*/ 690 w 134040"/>
                <a:gd name="connsiteY1" fmla="*/ 1670050 h 1670050"/>
                <a:gd name="connsiteX2" fmla="*/ 134040 w 13404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040" h="1670050">
                  <a:moveTo>
                    <a:pt x="600" y="0"/>
                  </a:moveTo>
                  <a:cubicBezTo>
                    <a:pt x="-1517" y="556683"/>
                    <a:pt x="2807" y="1113367"/>
                    <a:pt x="690" y="1670050"/>
                  </a:cubicBezTo>
                  <a:lnTo>
                    <a:pt x="134040" y="1670050"/>
                  </a:lnTo>
                </a:path>
              </a:pathLst>
            </a:cu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C880A20-1F1B-4D90-9C6C-53B743471BF9}"/>
                </a:ext>
              </a:extLst>
            </p:cNvPr>
            <p:cNvSpPr/>
            <p:nvPr/>
          </p:nvSpPr>
          <p:spPr>
            <a:xfrm>
              <a:off x="1547141" y="2865194"/>
              <a:ext cx="168541" cy="1696137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117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1670050">
                  <a:moveTo>
                    <a:pt x="1170" y="0"/>
                  </a:moveTo>
                  <a:cubicBezTo>
                    <a:pt x="-947" y="556683"/>
                    <a:pt x="2117" y="1113367"/>
                    <a:pt x="0" y="1670050"/>
                  </a:cubicBezTo>
                  <a:lnTo>
                    <a:pt x="133350" y="1670050"/>
                  </a:lnTo>
                </a:path>
              </a:pathLst>
            </a:cu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57CE0F8-DC93-4353-96D2-AC5BFA461627}"/>
                </a:ext>
              </a:extLst>
            </p:cNvPr>
            <p:cNvSpPr txBox="1"/>
            <p:nvPr/>
          </p:nvSpPr>
          <p:spPr>
            <a:xfrm>
              <a:off x="376583" y="4071079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branchCmpB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EADB1D1-0AD2-42D3-98D4-B8A2229E9C5A}"/>
                </a:ext>
              </a:extLst>
            </p:cNvPr>
            <p:cNvGrpSpPr/>
            <p:nvPr/>
          </p:nvGrpSpPr>
          <p:grpSpPr>
            <a:xfrm>
              <a:off x="-9013613" y="113030"/>
              <a:ext cx="9318463" cy="6810034"/>
              <a:chOff x="177800" y="31750"/>
              <a:chExt cx="9318463" cy="6810034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C1F42D1-9A4D-4A9B-A13D-323E77B6A648}"/>
                  </a:ext>
                </a:extLst>
              </p:cNvPr>
              <p:cNvSpPr txBox="1"/>
              <p:nvPr/>
            </p:nvSpPr>
            <p:spPr>
              <a:xfrm>
                <a:off x="4301134" y="67152"/>
                <a:ext cx="51951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RegWrite</a:t>
                </a:r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MemRead</a:t>
                </a:r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MemWrite</a:t>
                </a:r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MemtoReg</a:t>
                </a:r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ALUSrc1, ALUSrc2, </a:t>
                </a:r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ALUOp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73F99947-C2B5-46A9-86AC-672F66C7A3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8668" y="477276"/>
                <a:ext cx="23031" cy="4868163"/>
              </a:xfrm>
              <a:prstGeom prst="straightConnector1">
                <a:avLst/>
              </a:prstGeom>
              <a:ln w="9525">
                <a:solidFill>
                  <a:schemeClr val="accent5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7256AEEA-9A92-4B9D-AAE4-1A518CF5C1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4022" y="614583"/>
                <a:ext cx="3582678" cy="926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969C1C72-F071-40CE-87AE-650FDD5E6F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29111" y="617445"/>
                <a:ext cx="1162" cy="241590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78E0C79D-2676-4F88-AACD-B3141C9A2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7401" y="832004"/>
                <a:ext cx="5667" cy="372973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F848597D-DA8D-4CB4-AA5C-36313726E8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4528" y="947807"/>
                <a:ext cx="18922" cy="359244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B034BBC2-4801-473B-8DB7-06D5639D05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53194" y="5428545"/>
                <a:ext cx="953000" cy="5142"/>
              </a:xfrm>
              <a:prstGeom prst="straightConnector1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1C9608B4-2712-418F-9C21-E3686025B6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00345" y="791250"/>
                <a:ext cx="5849" cy="4637295"/>
              </a:xfrm>
              <a:prstGeom prst="straightConnector1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梯形 28">
                <a:extLst>
                  <a:ext uri="{FF2B5EF4-FFF2-40B4-BE49-F238E27FC236}">
                    <a16:creationId xmlns:a16="http://schemas.microsoft.com/office/drawing/2014/main" id="{7C4E009D-B87C-4690-A4B4-042C8FE43DC9}"/>
                  </a:ext>
                </a:extLst>
              </p:cNvPr>
              <p:cNvSpPr/>
              <p:nvPr/>
            </p:nvSpPr>
            <p:spPr>
              <a:xfrm rot="5400000">
                <a:off x="4169998" y="1179919"/>
                <a:ext cx="583848" cy="269130"/>
              </a:xfrm>
              <a:prstGeom prst="trapezoid">
                <a:avLst>
                  <a:gd name="adj" fmla="val 4378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579C81F-9B3A-4445-A26E-3798E2B4B180}"/>
                  </a:ext>
                </a:extLst>
              </p:cNvPr>
              <p:cNvSpPr txBox="1"/>
              <p:nvPr/>
            </p:nvSpPr>
            <p:spPr>
              <a:xfrm>
                <a:off x="2437466" y="1709367"/>
                <a:ext cx="5762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5’d31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059C0D8-DDF5-4721-A88E-119B0719F5DA}"/>
                  </a:ext>
                </a:extLst>
              </p:cNvPr>
              <p:cNvSpPr txBox="1"/>
              <p:nvPr/>
            </p:nvSpPr>
            <p:spPr>
              <a:xfrm>
                <a:off x="2497509" y="2766489"/>
                <a:ext cx="4142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rs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3664869-1223-4CAD-8CAE-796E1D47FA38}"/>
                  </a:ext>
                </a:extLst>
              </p:cNvPr>
              <p:cNvSpPr txBox="1"/>
              <p:nvPr/>
            </p:nvSpPr>
            <p:spPr>
              <a:xfrm>
                <a:off x="2498987" y="3058645"/>
                <a:ext cx="4142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2527B92B-A70A-4F3D-88BA-A8DB57B07AE8}"/>
                  </a:ext>
                </a:extLst>
              </p:cNvPr>
              <p:cNvSpPr/>
              <p:nvPr/>
            </p:nvSpPr>
            <p:spPr>
              <a:xfrm>
                <a:off x="6307484" y="2508484"/>
                <a:ext cx="118715" cy="1684305"/>
              </a:xfrm>
              <a:custGeom>
                <a:avLst/>
                <a:gdLst>
                  <a:gd name="connsiteX0" fmla="*/ 6350 w 133350"/>
                  <a:gd name="connsiteY0" fmla="*/ 0 h 1670050"/>
                  <a:gd name="connsiteX1" fmla="*/ 0 w 133350"/>
                  <a:gd name="connsiteY1" fmla="*/ 1670050 h 1670050"/>
                  <a:gd name="connsiteX2" fmla="*/ 133350 w 133350"/>
                  <a:gd name="connsiteY2" fmla="*/ 1670050 h 1670050"/>
                  <a:gd name="connsiteX0" fmla="*/ 526 w 134733"/>
                  <a:gd name="connsiteY0" fmla="*/ 0 h 1670050"/>
                  <a:gd name="connsiteX1" fmla="*/ 1383 w 134733"/>
                  <a:gd name="connsiteY1" fmla="*/ 1670050 h 1670050"/>
                  <a:gd name="connsiteX2" fmla="*/ 134733 w 134733"/>
                  <a:gd name="connsiteY2" fmla="*/ 1670050 h 167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733" h="1670050">
                    <a:moveTo>
                      <a:pt x="526" y="0"/>
                    </a:moveTo>
                    <a:cubicBezTo>
                      <a:pt x="-1591" y="556683"/>
                      <a:pt x="3500" y="1113367"/>
                      <a:pt x="1383" y="1670050"/>
                    </a:cubicBezTo>
                    <a:lnTo>
                      <a:pt x="134733" y="167005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43442DB-88B3-4203-8051-145857D5D7F4}"/>
                  </a:ext>
                </a:extLst>
              </p:cNvPr>
              <p:cNvSpPr txBox="1"/>
              <p:nvPr/>
            </p:nvSpPr>
            <p:spPr>
              <a:xfrm>
                <a:off x="4891668" y="2624325"/>
                <a:ext cx="12543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MEMForwardSrc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CC13F2A-373B-42F5-9DB5-F938452567D5}"/>
                  </a:ext>
                </a:extLst>
              </p:cNvPr>
              <p:cNvSpPr/>
              <p:nvPr/>
            </p:nvSpPr>
            <p:spPr>
              <a:xfrm>
                <a:off x="381000" y="2673350"/>
                <a:ext cx="596900" cy="121285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444A3EB-FA16-4157-B249-E7964F25888C}"/>
                  </a:ext>
                </a:extLst>
              </p:cNvPr>
              <p:cNvSpPr txBox="1"/>
              <p:nvPr/>
            </p:nvSpPr>
            <p:spPr>
              <a:xfrm>
                <a:off x="463550" y="3095109"/>
                <a:ext cx="514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id="{A351F1D6-B7E7-49E2-8A3E-889B49081E59}"/>
                  </a:ext>
                </a:extLst>
              </p:cNvPr>
              <p:cNvSpPr/>
              <p:nvPr/>
            </p:nvSpPr>
            <p:spPr>
              <a:xfrm rot="10800000">
                <a:off x="565150" y="2676009"/>
                <a:ext cx="228600" cy="190500"/>
              </a:xfrm>
              <a:prstGeom prst="triangle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205D39D7-5430-4FB3-8280-98BAA9518D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9450" y="3886200"/>
                <a:ext cx="0" cy="4572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F7390F8-1E71-482B-8E91-33899C4D6CC5}"/>
                  </a:ext>
                </a:extLst>
              </p:cNvPr>
              <p:cNvSpPr txBox="1"/>
              <p:nvPr/>
            </p:nvSpPr>
            <p:spPr>
              <a:xfrm>
                <a:off x="463550" y="4488160"/>
                <a:ext cx="5143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矩形: 剪去左右顶角 39">
                <a:extLst>
                  <a:ext uri="{FF2B5EF4-FFF2-40B4-BE49-F238E27FC236}">
                    <a16:creationId xmlns:a16="http://schemas.microsoft.com/office/drawing/2014/main" id="{3C097A70-BB4E-4288-A421-49C33E8E74E4}"/>
                  </a:ext>
                </a:extLst>
              </p:cNvPr>
              <p:cNvSpPr/>
              <p:nvPr/>
            </p:nvSpPr>
            <p:spPr>
              <a:xfrm>
                <a:off x="622302" y="4343400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6F71B385-9660-4411-9ABC-A6F5035F5504}"/>
                  </a:ext>
                </a:extLst>
              </p:cNvPr>
              <p:cNvSpPr/>
              <p:nvPr/>
            </p:nvSpPr>
            <p:spPr>
              <a:xfrm>
                <a:off x="177800" y="2171700"/>
                <a:ext cx="393700" cy="1092200"/>
              </a:xfrm>
              <a:custGeom>
                <a:avLst/>
                <a:gdLst>
                  <a:gd name="connsiteX0" fmla="*/ 196850 w 393700"/>
                  <a:gd name="connsiteY0" fmla="*/ 1092200 h 1092200"/>
                  <a:gd name="connsiteX1" fmla="*/ 0 w 393700"/>
                  <a:gd name="connsiteY1" fmla="*/ 1092200 h 1092200"/>
                  <a:gd name="connsiteX2" fmla="*/ 0 w 393700"/>
                  <a:gd name="connsiteY2" fmla="*/ 0 h 1092200"/>
                  <a:gd name="connsiteX3" fmla="*/ 393700 w 393700"/>
                  <a:gd name="connsiteY3" fmla="*/ 0 h 109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3700" h="1092200">
                    <a:moveTo>
                      <a:pt x="196850" y="1092200"/>
                    </a:moveTo>
                    <a:lnTo>
                      <a:pt x="0" y="1092200"/>
                    </a:lnTo>
                    <a:lnTo>
                      <a:pt x="0" y="0"/>
                    </a:lnTo>
                    <a:lnTo>
                      <a:pt x="3937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5B92A19-28C3-429B-820A-248288048FF7}"/>
                  </a:ext>
                </a:extLst>
              </p:cNvPr>
              <p:cNvSpPr txBox="1"/>
              <p:nvPr/>
            </p:nvSpPr>
            <p:spPr>
              <a:xfrm>
                <a:off x="704850" y="2021096"/>
                <a:ext cx="711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PC_next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: 剪去左右顶角 42">
                <a:extLst>
                  <a:ext uri="{FF2B5EF4-FFF2-40B4-BE49-F238E27FC236}">
                    <a16:creationId xmlns:a16="http://schemas.microsoft.com/office/drawing/2014/main" id="{D24B7C1C-DE1A-44FE-9795-74D397BD0D21}"/>
                  </a:ext>
                </a:extLst>
              </p:cNvPr>
              <p:cNvSpPr/>
              <p:nvPr/>
            </p:nvSpPr>
            <p:spPr>
              <a:xfrm rot="16200000">
                <a:off x="599208" y="2085641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06B5C567-9170-4EDA-AA19-DC0136437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7900" y="3263900"/>
                <a:ext cx="2413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12">
                <a:extLst>
                  <a:ext uri="{FF2B5EF4-FFF2-40B4-BE49-F238E27FC236}">
                    <a16:creationId xmlns:a16="http://schemas.microsoft.com/office/drawing/2014/main" id="{87B4F4D5-4397-4077-9168-0B6F64D1E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200" y="2540000"/>
                <a:ext cx="914400" cy="1447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 Box 17">
                <a:extLst>
                  <a:ext uri="{FF2B5EF4-FFF2-40B4-BE49-F238E27FC236}">
                    <a16:creationId xmlns:a16="http://schemas.microsoft.com/office/drawing/2014/main" id="{F210F94D-70C7-41E4-8E68-D3422C453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3000" y="3073400"/>
                <a:ext cx="711200" cy="469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5" tIns="45713" rIns="91425" bIns="45713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</a:t>
                </a:r>
              </a:p>
              <a:p>
                <a:r>
                  <a:rPr lang="en-US" altLang="zh-CN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Address</a:t>
                </a:r>
              </a:p>
            </p:txBody>
          </p:sp>
          <p:sp>
            <p:nvSpPr>
              <p:cNvPr id="47" name="Text Box 18">
                <a:extLst>
                  <a:ext uri="{FF2B5EF4-FFF2-40B4-BE49-F238E27FC236}">
                    <a16:creationId xmlns:a16="http://schemas.microsoft.com/office/drawing/2014/main" id="{94A96402-ABDB-46B8-ADBB-283DF23B2F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9988" y="2616200"/>
                <a:ext cx="1042987" cy="5270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5" tIns="45713" rIns="91425" bIns="45713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Instruction</a:t>
                </a:r>
              </a:p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</a:p>
            </p:txBody>
          </p:sp>
          <p:sp>
            <p:nvSpPr>
              <p:cNvPr id="48" name="Text Box 17">
                <a:extLst>
                  <a:ext uri="{FF2B5EF4-FFF2-40B4-BE49-F238E27FC236}">
                    <a16:creationId xmlns:a16="http://schemas.microsoft.com/office/drawing/2014/main" id="{481E038F-9077-46A3-A84F-526BF5BBF7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6954" y="3088514"/>
                <a:ext cx="415468" cy="2769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5" tIns="45713" rIns="91425" bIns="45713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</a:p>
            </p:txBody>
          </p: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CF0B9577-1105-4785-AAA8-416C784050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3600" y="3225800"/>
                <a:ext cx="2159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25A07A0C-4C99-4039-9052-DB399C82157F}"/>
                  </a:ext>
                </a:extLst>
              </p:cNvPr>
              <p:cNvSpPr/>
              <p:nvPr/>
            </p:nvSpPr>
            <p:spPr>
              <a:xfrm>
                <a:off x="1079500" y="3270249"/>
                <a:ext cx="1257300" cy="2673347"/>
              </a:xfrm>
              <a:custGeom>
                <a:avLst/>
                <a:gdLst>
                  <a:gd name="connsiteX0" fmla="*/ 6350 w 1257300"/>
                  <a:gd name="connsiteY0" fmla="*/ 0 h 1949450"/>
                  <a:gd name="connsiteX1" fmla="*/ 0 w 1257300"/>
                  <a:gd name="connsiteY1" fmla="*/ 1949450 h 1949450"/>
                  <a:gd name="connsiteX2" fmla="*/ 1257300 w 1257300"/>
                  <a:gd name="connsiteY2" fmla="*/ 1943100 h 194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7300" h="1949450">
                    <a:moveTo>
                      <a:pt x="6350" y="0"/>
                    </a:moveTo>
                    <a:cubicBezTo>
                      <a:pt x="4233" y="649817"/>
                      <a:pt x="2117" y="1299633"/>
                      <a:pt x="0" y="1949450"/>
                    </a:cubicBezTo>
                    <a:lnTo>
                      <a:pt x="1257300" y="194310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57C50B59-B330-4993-83EC-B9FDE5C5CCF6}"/>
                  </a:ext>
                </a:extLst>
              </p:cNvPr>
              <p:cNvGrpSpPr/>
              <p:nvPr/>
            </p:nvGrpSpPr>
            <p:grpSpPr>
              <a:xfrm>
                <a:off x="2336800" y="31750"/>
                <a:ext cx="139700" cy="6400800"/>
                <a:chOff x="2336800" y="31750"/>
                <a:chExt cx="139700" cy="6400800"/>
              </a:xfrm>
            </p:grpSpPr>
            <p:sp>
              <p:nvSpPr>
                <p:cNvPr id="213" name="矩形 212">
                  <a:extLst>
                    <a:ext uri="{FF2B5EF4-FFF2-40B4-BE49-F238E27FC236}">
                      <a16:creationId xmlns:a16="http://schemas.microsoft.com/office/drawing/2014/main" id="{49E94E60-4FD4-4AED-9723-1ABF20098F5A}"/>
                    </a:ext>
                  </a:extLst>
                </p:cNvPr>
                <p:cNvSpPr/>
                <p:nvPr/>
              </p:nvSpPr>
              <p:spPr>
                <a:xfrm>
                  <a:off x="2336800" y="31750"/>
                  <a:ext cx="139700" cy="6400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4" name="等腰三角形 213">
                  <a:extLst>
                    <a:ext uri="{FF2B5EF4-FFF2-40B4-BE49-F238E27FC236}">
                      <a16:creationId xmlns:a16="http://schemas.microsoft.com/office/drawing/2014/main" id="{0F90CAD5-3742-4B6E-AAFF-FD0184FF6AB2}"/>
                    </a:ext>
                  </a:extLst>
                </p:cNvPr>
                <p:cNvSpPr/>
                <p:nvPr/>
              </p:nvSpPr>
              <p:spPr>
                <a:xfrm rot="10800000">
                  <a:off x="2336800" y="38100"/>
                  <a:ext cx="139699" cy="139696"/>
                </a:xfrm>
                <a:prstGeom prst="triangl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52" name="连接符: 肘形 51">
                <a:extLst>
                  <a:ext uri="{FF2B5EF4-FFF2-40B4-BE49-F238E27FC236}">
                    <a16:creationId xmlns:a16="http://schemas.microsoft.com/office/drawing/2014/main" id="{4925CAEB-226C-4CBD-A2DF-16FD29BFDDD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505075" y="6348244"/>
                <a:ext cx="158750" cy="304800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矩形: 剪去左右顶角 52">
                <a:extLst>
                  <a:ext uri="{FF2B5EF4-FFF2-40B4-BE49-F238E27FC236}">
                    <a16:creationId xmlns:a16="http://schemas.microsoft.com/office/drawing/2014/main" id="{7EF90FD8-3DD8-45CF-96BD-E91D704C5813}"/>
                  </a:ext>
                </a:extLst>
              </p:cNvPr>
              <p:cNvSpPr/>
              <p:nvPr/>
            </p:nvSpPr>
            <p:spPr>
              <a:xfrm rot="16200000">
                <a:off x="2764559" y="6495163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EA81942-A995-41BD-BC56-F687D709BC0C}"/>
                  </a:ext>
                </a:extLst>
              </p:cNvPr>
              <p:cNvSpPr txBox="1"/>
              <p:nvPr/>
            </p:nvSpPr>
            <p:spPr>
              <a:xfrm>
                <a:off x="2864419" y="6422468"/>
                <a:ext cx="4749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stall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5" name="图片 54">
                <a:extLst>
                  <a:ext uri="{FF2B5EF4-FFF2-40B4-BE49-F238E27FC236}">
                    <a16:creationId xmlns:a16="http://schemas.microsoft.com/office/drawing/2014/main" id="{1576F72C-ABD6-415A-8BC5-282F8BE5A5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0256" r="18806"/>
              <a:stretch/>
            </p:blipFill>
            <p:spPr>
              <a:xfrm>
                <a:off x="1600918" y="6280153"/>
                <a:ext cx="533400" cy="561631"/>
              </a:xfrm>
              <a:prstGeom prst="rect">
                <a:avLst/>
              </a:prstGeom>
            </p:spPr>
          </p:pic>
          <p:cxnSp>
            <p:nvCxnSpPr>
              <p:cNvPr id="56" name="连接符: 肘形 55">
                <a:extLst>
                  <a:ext uri="{FF2B5EF4-FFF2-40B4-BE49-F238E27FC236}">
                    <a16:creationId xmlns:a16="http://schemas.microsoft.com/office/drawing/2014/main" id="{39A3880B-1A5E-4861-893F-F28C66D3E7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126684" y="6327040"/>
                <a:ext cx="141119" cy="326739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F4888CC-B860-4469-9ED5-EEA979EB7448}"/>
                  </a:ext>
                </a:extLst>
              </p:cNvPr>
              <p:cNvSpPr txBox="1"/>
              <p:nvPr/>
            </p:nvSpPr>
            <p:spPr>
              <a:xfrm>
                <a:off x="624303" y="6327795"/>
                <a:ext cx="4749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C9A152C-BFB9-4A3C-9BF1-A741A8EBF888}"/>
                  </a:ext>
                </a:extLst>
              </p:cNvPr>
              <p:cNvSpPr txBox="1"/>
              <p:nvPr/>
            </p:nvSpPr>
            <p:spPr>
              <a:xfrm>
                <a:off x="288338" y="6534692"/>
                <a:ext cx="9458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IFIDFlush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50D0FD42-763C-471E-84AA-F62A59059334}"/>
                  </a:ext>
                </a:extLst>
              </p:cNvPr>
              <p:cNvGrpSpPr/>
              <p:nvPr/>
            </p:nvGrpSpPr>
            <p:grpSpPr>
              <a:xfrm rot="5400000">
                <a:off x="1305797" y="6155949"/>
                <a:ext cx="114295" cy="626910"/>
                <a:chOff x="708029" y="5335578"/>
                <a:chExt cx="114295" cy="626910"/>
              </a:xfrm>
            </p:grpSpPr>
            <p:cxnSp>
              <p:nvCxnSpPr>
                <p:cNvPr id="211" name="直接箭头连接符 210">
                  <a:extLst>
                    <a:ext uri="{FF2B5EF4-FFF2-40B4-BE49-F238E27FC236}">
                      <a16:creationId xmlns:a16="http://schemas.microsoft.com/office/drawing/2014/main" id="{91BF93E4-DA60-4A21-920D-3BBCD5F4A5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5177" y="5335578"/>
                  <a:ext cx="0" cy="4572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矩形: 剪去左右顶角 211">
                  <a:extLst>
                    <a:ext uri="{FF2B5EF4-FFF2-40B4-BE49-F238E27FC236}">
                      <a16:creationId xmlns:a16="http://schemas.microsoft.com/office/drawing/2014/main" id="{86379883-9A69-4863-9AA5-CB4BCCE22A19}"/>
                    </a:ext>
                  </a:extLst>
                </p:cNvPr>
                <p:cNvSpPr/>
                <p:nvPr/>
              </p:nvSpPr>
              <p:spPr>
                <a:xfrm>
                  <a:off x="708029" y="5792778"/>
                  <a:ext cx="114295" cy="169710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C586A125-A8CE-4A07-A009-95357D982C7D}"/>
                  </a:ext>
                </a:extLst>
              </p:cNvPr>
              <p:cNvGrpSpPr/>
              <p:nvPr/>
            </p:nvGrpSpPr>
            <p:grpSpPr>
              <a:xfrm rot="5400000">
                <a:off x="1305797" y="6359737"/>
                <a:ext cx="114295" cy="626910"/>
                <a:chOff x="708029" y="5335578"/>
                <a:chExt cx="114295" cy="626910"/>
              </a:xfrm>
            </p:grpSpPr>
            <p:cxnSp>
              <p:nvCxnSpPr>
                <p:cNvPr id="209" name="直接箭头连接符 208">
                  <a:extLst>
                    <a:ext uri="{FF2B5EF4-FFF2-40B4-BE49-F238E27FC236}">
                      <a16:creationId xmlns:a16="http://schemas.microsoft.com/office/drawing/2014/main" id="{F3A862C9-439E-4A4F-9351-FB29B45B5B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5177" y="5335578"/>
                  <a:ext cx="0" cy="4572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0" name="矩形: 剪去左右顶角 209">
                  <a:extLst>
                    <a:ext uri="{FF2B5EF4-FFF2-40B4-BE49-F238E27FC236}">
                      <a16:creationId xmlns:a16="http://schemas.microsoft.com/office/drawing/2014/main" id="{DBC696F8-B492-4593-80D7-E464A092DDC1}"/>
                    </a:ext>
                  </a:extLst>
                </p:cNvPr>
                <p:cNvSpPr/>
                <p:nvPr/>
              </p:nvSpPr>
              <p:spPr>
                <a:xfrm>
                  <a:off x="708029" y="5792778"/>
                  <a:ext cx="114295" cy="169710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035B2F98-284A-4087-9D84-3683E8387D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499" y="5943596"/>
                <a:ext cx="681219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A805814-BADA-4AB0-A39B-34330D6E703C}"/>
                  </a:ext>
                </a:extLst>
              </p:cNvPr>
              <p:cNvSpPr txBox="1"/>
              <p:nvPr/>
            </p:nvSpPr>
            <p:spPr>
              <a:xfrm>
                <a:off x="2476498" y="5716134"/>
                <a:ext cx="3879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BB11286-7787-4FFE-B851-EC4877DE5C82}"/>
                  </a:ext>
                </a:extLst>
              </p:cNvPr>
              <p:cNvSpPr txBox="1"/>
              <p:nvPr/>
            </p:nvSpPr>
            <p:spPr>
              <a:xfrm>
                <a:off x="2438400" y="5182172"/>
                <a:ext cx="8724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Instruction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AA1983E0-A81F-46CA-9A95-64EC1D3561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499" y="5466021"/>
                <a:ext cx="78105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流程图: 终止 64">
                <a:extLst>
                  <a:ext uri="{FF2B5EF4-FFF2-40B4-BE49-F238E27FC236}">
                    <a16:creationId xmlns:a16="http://schemas.microsoft.com/office/drawing/2014/main" id="{AFB9212A-2242-4C8A-9E29-1E7DC8DACCDB}"/>
                  </a:ext>
                </a:extLst>
              </p:cNvPr>
              <p:cNvSpPr/>
              <p:nvPr/>
            </p:nvSpPr>
            <p:spPr>
              <a:xfrm>
                <a:off x="3229633" y="5345439"/>
                <a:ext cx="948667" cy="421045"/>
              </a:xfrm>
              <a:prstGeom prst="flowChartTerminator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JumpTarget</a:t>
                </a:r>
                <a:endPara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 Unit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2E2DD396-2CBF-4B60-9A31-CF185EFE9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1474" y="5548571"/>
                <a:ext cx="58102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: 剪去左右顶角 66">
                <a:extLst>
                  <a:ext uri="{FF2B5EF4-FFF2-40B4-BE49-F238E27FC236}">
                    <a16:creationId xmlns:a16="http://schemas.microsoft.com/office/drawing/2014/main" id="{2474112F-C08A-4522-B962-A2CFE1F5D0DB}"/>
                  </a:ext>
                </a:extLst>
              </p:cNvPr>
              <p:cNvSpPr/>
              <p:nvPr/>
            </p:nvSpPr>
            <p:spPr>
              <a:xfrm rot="5400000">
                <a:off x="4689908" y="5463716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CCA9FB8-BFCC-4A24-A7C0-20AD2DDF4B21}"/>
                  </a:ext>
                </a:extLst>
              </p:cNvPr>
              <p:cNvSpPr txBox="1"/>
              <p:nvPr/>
            </p:nvSpPr>
            <p:spPr>
              <a:xfrm>
                <a:off x="4771233" y="5417461"/>
                <a:ext cx="9458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JumpTarget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34615088-AD50-4B13-88FD-BCD3FA71055A}"/>
                  </a:ext>
                </a:extLst>
              </p:cNvPr>
              <p:cNvSpPr/>
              <p:nvPr/>
            </p:nvSpPr>
            <p:spPr>
              <a:xfrm>
                <a:off x="2895600" y="5660251"/>
                <a:ext cx="361950" cy="276999"/>
              </a:xfrm>
              <a:custGeom>
                <a:avLst/>
                <a:gdLst>
                  <a:gd name="connsiteX0" fmla="*/ 0 w 342900"/>
                  <a:gd name="connsiteY0" fmla="*/ 266700 h 266700"/>
                  <a:gd name="connsiteX1" fmla="*/ 0 w 342900"/>
                  <a:gd name="connsiteY1" fmla="*/ 0 h 266700"/>
                  <a:gd name="connsiteX2" fmla="*/ 342900 w 342900"/>
                  <a:gd name="connsiteY2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66700">
                    <a:moveTo>
                      <a:pt x="0" y="266700"/>
                    </a:moveTo>
                    <a:lnTo>
                      <a:pt x="0" y="0"/>
                    </a:lnTo>
                    <a:lnTo>
                      <a:pt x="3429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0E9B050D-F142-4391-BC4E-3C78790B28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499" y="4696151"/>
                <a:ext cx="78105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420AF7B-1734-4521-8FCA-4657D70B37D7}"/>
                  </a:ext>
                </a:extLst>
              </p:cNvPr>
              <p:cNvSpPr txBox="1"/>
              <p:nvPr/>
            </p:nvSpPr>
            <p:spPr>
              <a:xfrm>
                <a:off x="2449303" y="4401431"/>
                <a:ext cx="8724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Imm16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DF95B78D-E614-466A-9C6E-A4CBCE7FA316}"/>
                  </a:ext>
                </a:extLst>
              </p:cNvPr>
              <p:cNvSpPr/>
              <p:nvPr/>
            </p:nvSpPr>
            <p:spPr>
              <a:xfrm flipV="1">
                <a:off x="2906562" y="4695382"/>
                <a:ext cx="350988" cy="412382"/>
              </a:xfrm>
              <a:custGeom>
                <a:avLst/>
                <a:gdLst>
                  <a:gd name="connsiteX0" fmla="*/ 0 w 342900"/>
                  <a:gd name="connsiteY0" fmla="*/ 266700 h 266700"/>
                  <a:gd name="connsiteX1" fmla="*/ 0 w 342900"/>
                  <a:gd name="connsiteY1" fmla="*/ 0 h 266700"/>
                  <a:gd name="connsiteX2" fmla="*/ 342900 w 342900"/>
                  <a:gd name="connsiteY2" fmla="*/ 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" h="266700">
                    <a:moveTo>
                      <a:pt x="0" y="266700"/>
                    </a:moveTo>
                    <a:lnTo>
                      <a:pt x="0" y="0"/>
                    </a:lnTo>
                    <a:lnTo>
                      <a:pt x="342900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42022508-47CD-4C31-A119-5836824D4388}"/>
                  </a:ext>
                </a:extLst>
              </p:cNvPr>
              <p:cNvSpPr/>
              <p:nvPr/>
            </p:nvSpPr>
            <p:spPr>
              <a:xfrm>
                <a:off x="3245899" y="4544273"/>
                <a:ext cx="669267" cy="3167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Ebrima" panose="02000000000000000000" pitchFamily="2" charset="0"/>
                    <a:cs typeface="Times New Roman" panose="02020603050405020304" pitchFamily="18" charset="0"/>
                  </a:rPr>
                  <a:t>ExtUnit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4F4370B-5F1E-40CB-A939-B3BEF790A0F8}"/>
                  </a:ext>
                </a:extLst>
              </p:cNvPr>
              <p:cNvSpPr/>
              <p:nvPr/>
            </p:nvSpPr>
            <p:spPr>
              <a:xfrm>
                <a:off x="3245899" y="4951771"/>
                <a:ext cx="669267" cy="3167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Ebrima" panose="02000000000000000000" pitchFamily="2" charset="0"/>
                    <a:cs typeface="Times New Roman" panose="02020603050405020304" pitchFamily="18" charset="0"/>
                  </a:rPr>
                  <a:t>LuUnit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梯形 74">
                <a:extLst>
                  <a:ext uri="{FF2B5EF4-FFF2-40B4-BE49-F238E27FC236}">
                    <a16:creationId xmlns:a16="http://schemas.microsoft.com/office/drawing/2014/main" id="{C91AA080-90B2-41F6-B993-CFE798B4AD03}"/>
                  </a:ext>
                </a:extLst>
              </p:cNvPr>
              <p:cNvSpPr/>
              <p:nvPr/>
            </p:nvSpPr>
            <p:spPr>
              <a:xfrm rot="5400000">
                <a:off x="3826952" y="4794308"/>
                <a:ext cx="755380" cy="192983"/>
              </a:xfrm>
              <a:prstGeom prst="trapezoid">
                <a:avLst>
                  <a:gd name="adj" fmla="val 4378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3DFCC4ED-ECCE-4E61-A2D4-6D24C7DFAF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5166" y="4702635"/>
                <a:ext cx="19298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A7CFEDE9-0C61-4491-860D-92E2ABB856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5166" y="5107764"/>
                <a:ext cx="19298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530E102-76C2-48E4-A7AF-3E850106D465}"/>
                  </a:ext>
                </a:extLst>
              </p:cNvPr>
              <p:cNvSpPr txBox="1"/>
              <p:nvPr/>
            </p:nvSpPr>
            <p:spPr>
              <a:xfrm>
                <a:off x="4056635" y="4564135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BA1AB9C6-1EED-4DC9-A379-1226C20D02C3}"/>
                  </a:ext>
                </a:extLst>
              </p:cNvPr>
              <p:cNvSpPr txBox="1"/>
              <p:nvPr/>
            </p:nvSpPr>
            <p:spPr>
              <a:xfrm>
                <a:off x="4056635" y="4950415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97103064-8562-499D-B6D7-726752780C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1134" y="4883605"/>
                <a:ext cx="4987564" cy="71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8AB2E01-FFB5-4EBB-B457-8FDAF67D2695}"/>
                  </a:ext>
                </a:extLst>
              </p:cNvPr>
              <p:cNvSpPr txBox="1"/>
              <p:nvPr/>
            </p:nvSpPr>
            <p:spPr>
              <a:xfrm>
                <a:off x="7518920" y="4600542"/>
                <a:ext cx="8724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Imm32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Rectangle 12">
                <a:extLst>
                  <a:ext uri="{FF2B5EF4-FFF2-40B4-BE49-F238E27FC236}">
                    <a16:creationId xmlns:a16="http://schemas.microsoft.com/office/drawing/2014/main" id="{3E2353EF-93D4-4526-A94B-9F568AB3A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1123" y="2490110"/>
                <a:ext cx="1966316" cy="172334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 Box 18">
                <a:extLst>
                  <a:ext uri="{FF2B5EF4-FFF2-40B4-BE49-F238E27FC236}">
                    <a16:creationId xmlns:a16="http://schemas.microsoft.com/office/drawing/2014/main" id="{68C69DF8-C67A-4DAF-B193-EB8FA89CCD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2164" y="2490110"/>
                <a:ext cx="824234" cy="523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5" tIns="45713" rIns="91425" bIns="45713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</a:p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Register</a:t>
                </a:r>
              </a:p>
            </p:txBody>
          </p:sp>
          <p:sp>
            <p:nvSpPr>
              <p:cNvPr id="84" name="Text Box 17">
                <a:extLst>
                  <a:ext uri="{FF2B5EF4-FFF2-40B4-BE49-F238E27FC236}">
                    <a16:creationId xmlns:a16="http://schemas.microsoft.com/office/drawing/2014/main" id="{7D1B85FB-3384-4054-A783-5F0296E007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8636" y="2896833"/>
                <a:ext cx="817822" cy="2769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5" tIns="45713" rIns="91425" bIns="45713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2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ReadSrcA</a:t>
                </a:r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 Box 17">
                <a:extLst>
                  <a:ext uri="{FF2B5EF4-FFF2-40B4-BE49-F238E27FC236}">
                    <a16:creationId xmlns:a16="http://schemas.microsoft.com/office/drawing/2014/main" id="{8B37AC72-DCA2-404E-997C-08E3FCDFB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8056" y="3169857"/>
                <a:ext cx="809807" cy="2769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5" tIns="45713" rIns="91425" bIns="45713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2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ReadSrcB</a:t>
                </a:r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 Box 17">
                <a:extLst>
                  <a:ext uri="{FF2B5EF4-FFF2-40B4-BE49-F238E27FC236}">
                    <a16:creationId xmlns:a16="http://schemas.microsoft.com/office/drawing/2014/main" id="{2DF11815-1785-4BDE-98D8-5F15161169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6492" y="3705132"/>
                <a:ext cx="657778" cy="2769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5" tIns="45713" rIns="91425" bIns="45713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2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WrDest</a:t>
                </a:r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 Box 17">
                <a:extLst>
                  <a:ext uri="{FF2B5EF4-FFF2-40B4-BE49-F238E27FC236}">
                    <a16:creationId xmlns:a16="http://schemas.microsoft.com/office/drawing/2014/main" id="{0E678EB4-D61D-4FE3-91BF-8E17441557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8300" y="3418444"/>
                <a:ext cx="547171" cy="2769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5" tIns="45713" rIns="91425" bIns="45713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2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WrEn</a:t>
                </a:r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等腰三角形 87">
                <a:extLst>
                  <a:ext uri="{FF2B5EF4-FFF2-40B4-BE49-F238E27FC236}">
                    <a16:creationId xmlns:a16="http://schemas.microsoft.com/office/drawing/2014/main" id="{B4EC15C6-AC69-4F12-BA04-F7143A3FE514}"/>
                  </a:ext>
                </a:extLst>
              </p:cNvPr>
              <p:cNvSpPr/>
              <p:nvPr/>
            </p:nvSpPr>
            <p:spPr>
              <a:xfrm rot="16200000" flipH="1">
                <a:off x="4693628" y="4076350"/>
                <a:ext cx="140722" cy="106901"/>
              </a:xfrm>
              <a:prstGeom prst="triangl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等腰三角形 88">
                <a:extLst>
                  <a:ext uri="{FF2B5EF4-FFF2-40B4-BE49-F238E27FC236}">
                    <a16:creationId xmlns:a16="http://schemas.microsoft.com/office/drawing/2014/main" id="{C606630B-67A1-4943-B33E-CE22E72A8BBC}"/>
                  </a:ext>
                </a:extLst>
              </p:cNvPr>
              <p:cNvSpPr/>
              <p:nvPr/>
            </p:nvSpPr>
            <p:spPr>
              <a:xfrm rot="16200000" flipH="1">
                <a:off x="4693628" y="3808477"/>
                <a:ext cx="140722" cy="106901"/>
              </a:xfrm>
              <a:prstGeom prst="triangl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等腰三角形 89">
                <a:extLst>
                  <a:ext uri="{FF2B5EF4-FFF2-40B4-BE49-F238E27FC236}">
                    <a16:creationId xmlns:a16="http://schemas.microsoft.com/office/drawing/2014/main" id="{DB897CFC-6E9A-4626-ACB3-13D2D8DB5D8A}"/>
                  </a:ext>
                </a:extLst>
              </p:cNvPr>
              <p:cNvSpPr/>
              <p:nvPr/>
            </p:nvSpPr>
            <p:spPr>
              <a:xfrm rot="16200000" flipH="1">
                <a:off x="4698489" y="3527118"/>
                <a:ext cx="140722" cy="106901"/>
              </a:xfrm>
              <a:prstGeom prst="triangl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Text Box 17">
                <a:extLst>
                  <a:ext uri="{FF2B5EF4-FFF2-40B4-BE49-F238E27FC236}">
                    <a16:creationId xmlns:a16="http://schemas.microsoft.com/office/drawing/2014/main" id="{44882670-E46A-43B3-AB72-CA9B5A3F4D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9658" y="3963384"/>
                <a:ext cx="667397" cy="2769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5" tIns="45713" rIns="91425" bIns="45713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2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WrData</a:t>
                </a:r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Text Box 17">
                <a:extLst>
                  <a:ext uri="{FF2B5EF4-FFF2-40B4-BE49-F238E27FC236}">
                    <a16:creationId xmlns:a16="http://schemas.microsoft.com/office/drawing/2014/main" id="{4D643A1E-5410-4BE3-9756-968CE7D8E1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4089" y="2896834"/>
                <a:ext cx="825837" cy="2769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5" tIns="45713" rIns="91425" bIns="45713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2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DataBusA</a:t>
                </a:r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Text Box 17">
                <a:extLst>
                  <a:ext uri="{FF2B5EF4-FFF2-40B4-BE49-F238E27FC236}">
                    <a16:creationId xmlns:a16="http://schemas.microsoft.com/office/drawing/2014/main" id="{74791E2A-61F0-47BF-81E1-5F33B70F5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9480" y="3170818"/>
                <a:ext cx="817822" cy="2769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25" tIns="45713" rIns="91425" bIns="45713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12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DataBusB</a:t>
                </a:r>
                <a:endPara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BE0B7DA9-A50F-481E-94FB-5CC85D248C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177" y="3325505"/>
                <a:ext cx="372903" cy="25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连接符: 肘形 94">
                <a:extLst>
                  <a:ext uri="{FF2B5EF4-FFF2-40B4-BE49-F238E27FC236}">
                    <a16:creationId xmlns:a16="http://schemas.microsoft.com/office/drawing/2014/main" id="{565F778B-B43E-41B9-8B05-39047B2A5E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13300" y="2305050"/>
                <a:ext cx="1606550" cy="730250"/>
              </a:xfrm>
              <a:prstGeom prst="bentConnector3">
                <a:avLst>
                  <a:gd name="adj1" fmla="val 8498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连接符: 肘形 95">
                <a:extLst>
                  <a:ext uri="{FF2B5EF4-FFF2-40B4-BE49-F238E27FC236}">
                    <a16:creationId xmlns:a16="http://schemas.microsoft.com/office/drawing/2014/main" id="{1CCE203E-65F5-45B9-9E2E-311E01E53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3300" y="3305402"/>
                <a:ext cx="1600200" cy="631598"/>
              </a:xfrm>
              <a:prstGeom prst="bentConnector3">
                <a:avLst>
                  <a:gd name="adj1" fmla="val 7937"/>
                </a:avLst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矩形: 剪去左右顶角 96">
                <a:extLst>
                  <a:ext uri="{FF2B5EF4-FFF2-40B4-BE49-F238E27FC236}">
                    <a16:creationId xmlns:a16="http://schemas.microsoft.com/office/drawing/2014/main" id="{8A5988B7-FBA9-45A7-A274-5738EE366891}"/>
                  </a:ext>
                </a:extLst>
              </p:cNvPr>
              <p:cNvSpPr/>
              <p:nvPr/>
            </p:nvSpPr>
            <p:spPr>
              <a:xfrm rot="5400000">
                <a:off x="6071130" y="2434577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: 剪去左右顶角 97">
                <a:extLst>
                  <a:ext uri="{FF2B5EF4-FFF2-40B4-BE49-F238E27FC236}">
                    <a16:creationId xmlns:a16="http://schemas.microsoft.com/office/drawing/2014/main" id="{A7BE522F-F9D7-40C5-B131-5CD4C5ED5E29}"/>
                  </a:ext>
                </a:extLst>
              </p:cNvPr>
              <p:cNvSpPr/>
              <p:nvPr/>
            </p:nvSpPr>
            <p:spPr>
              <a:xfrm rot="5400000">
                <a:off x="6074799" y="2666858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: 剪去左右顶角 98">
                <a:extLst>
                  <a:ext uri="{FF2B5EF4-FFF2-40B4-BE49-F238E27FC236}">
                    <a16:creationId xmlns:a16="http://schemas.microsoft.com/office/drawing/2014/main" id="{760A917F-1FA8-4DE8-9639-3B643C0D18E7}"/>
                  </a:ext>
                </a:extLst>
              </p:cNvPr>
              <p:cNvSpPr/>
              <p:nvPr/>
            </p:nvSpPr>
            <p:spPr>
              <a:xfrm rot="5400000">
                <a:off x="5950431" y="2891345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9F752F1-6A15-4EE4-91E9-187F4D575702}"/>
                  </a:ext>
                </a:extLst>
              </p:cNvPr>
              <p:cNvSpPr txBox="1"/>
              <p:nvPr/>
            </p:nvSpPr>
            <p:spPr>
              <a:xfrm>
                <a:off x="4901193" y="2401453"/>
                <a:ext cx="10786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EXForwardSrc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AA2D300-197A-4222-8AEC-167476930908}"/>
                  </a:ext>
                </a:extLst>
              </p:cNvPr>
              <p:cNvSpPr txBox="1"/>
              <p:nvPr/>
            </p:nvSpPr>
            <p:spPr>
              <a:xfrm>
                <a:off x="4908759" y="2847850"/>
                <a:ext cx="110171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WBForwardSrc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F1E45482-A74E-4511-A8EE-0EE409BD5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7114" y="2513802"/>
                <a:ext cx="235436" cy="798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D000C4C4-84FF-4962-BDF1-EF5BEB29BD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0764" y="2749135"/>
                <a:ext cx="235436" cy="798"/>
              </a:xfrm>
              <a:prstGeom prst="straightConnector1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3918A846-0D9C-4B77-A3D5-15AC71E84402}"/>
                  </a:ext>
                </a:extLst>
              </p:cNvPr>
              <p:cNvSpPr/>
              <p:nvPr/>
            </p:nvSpPr>
            <p:spPr>
              <a:xfrm>
                <a:off x="6255588" y="2757620"/>
                <a:ext cx="163471" cy="1637805"/>
              </a:xfrm>
              <a:custGeom>
                <a:avLst/>
                <a:gdLst>
                  <a:gd name="connsiteX0" fmla="*/ 6350 w 133350"/>
                  <a:gd name="connsiteY0" fmla="*/ 0 h 1670050"/>
                  <a:gd name="connsiteX1" fmla="*/ 0 w 133350"/>
                  <a:gd name="connsiteY1" fmla="*/ 1670050 h 1670050"/>
                  <a:gd name="connsiteX2" fmla="*/ 133350 w 133350"/>
                  <a:gd name="connsiteY2" fmla="*/ 1670050 h 1670050"/>
                  <a:gd name="connsiteX0" fmla="*/ 1170 w 133350"/>
                  <a:gd name="connsiteY0" fmla="*/ 0 h 1670050"/>
                  <a:gd name="connsiteX1" fmla="*/ 0 w 133350"/>
                  <a:gd name="connsiteY1" fmla="*/ 1670050 h 1670050"/>
                  <a:gd name="connsiteX2" fmla="*/ 133350 w 133350"/>
                  <a:gd name="connsiteY2" fmla="*/ 1670050 h 167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3350" h="1670050">
                    <a:moveTo>
                      <a:pt x="1170" y="0"/>
                    </a:moveTo>
                    <a:cubicBezTo>
                      <a:pt x="-947" y="556683"/>
                      <a:pt x="2117" y="1113367"/>
                      <a:pt x="0" y="1670050"/>
                    </a:cubicBezTo>
                    <a:lnTo>
                      <a:pt x="133350" y="1670050"/>
                    </a:lnTo>
                  </a:path>
                </a:pathLst>
              </a:custGeom>
              <a:noFill/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D2EB655F-9595-4D99-8AA6-2DCDA908B462}"/>
                  </a:ext>
                </a:extLst>
              </p:cNvPr>
              <p:cNvCxnSpPr>
                <a:cxnSpLocks/>
                <a:stCxn id="99" idx="3"/>
              </p:cNvCxnSpPr>
              <p:nvPr/>
            </p:nvCxnSpPr>
            <p:spPr>
              <a:xfrm flipV="1">
                <a:off x="6092434" y="2974757"/>
                <a:ext cx="340116" cy="1444"/>
              </a:xfrm>
              <a:prstGeom prst="straightConnector1">
                <a:avLst/>
              </a:prstGeom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A969C1AC-ACB5-4DD3-9C09-33C9E2E9C123}"/>
                  </a:ext>
                </a:extLst>
              </p:cNvPr>
              <p:cNvSpPr/>
              <p:nvPr/>
            </p:nvSpPr>
            <p:spPr>
              <a:xfrm>
                <a:off x="6161865" y="2968650"/>
                <a:ext cx="264335" cy="1637805"/>
              </a:xfrm>
              <a:custGeom>
                <a:avLst/>
                <a:gdLst>
                  <a:gd name="connsiteX0" fmla="*/ 6350 w 133350"/>
                  <a:gd name="connsiteY0" fmla="*/ 0 h 1670050"/>
                  <a:gd name="connsiteX1" fmla="*/ 0 w 133350"/>
                  <a:gd name="connsiteY1" fmla="*/ 1670050 h 1670050"/>
                  <a:gd name="connsiteX2" fmla="*/ 133350 w 133350"/>
                  <a:gd name="connsiteY2" fmla="*/ 1670050 h 1670050"/>
                  <a:gd name="connsiteX0" fmla="*/ 378 w 137038"/>
                  <a:gd name="connsiteY0" fmla="*/ 0 h 1670050"/>
                  <a:gd name="connsiteX1" fmla="*/ 3688 w 137038"/>
                  <a:gd name="connsiteY1" fmla="*/ 1670050 h 1670050"/>
                  <a:gd name="connsiteX2" fmla="*/ 137038 w 137038"/>
                  <a:gd name="connsiteY2" fmla="*/ 1670050 h 1670050"/>
                  <a:gd name="connsiteX0" fmla="*/ 6350 w 133350"/>
                  <a:gd name="connsiteY0" fmla="*/ 0 h 1670050"/>
                  <a:gd name="connsiteX1" fmla="*/ 0 w 133350"/>
                  <a:gd name="connsiteY1" fmla="*/ 1670050 h 1670050"/>
                  <a:gd name="connsiteX2" fmla="*/ 133350 w 133350"/>
                  <a:gd name="connsiteY2" fmla="*/ 1670050 h 1670050"/>
                  <a:gd name="connsiteX0" fmla="*/ 600 w 134040"/>
                  <a:gd name="connsiteY0" fmla="*/ 0 h 1670050"/>
                  <a:gd name="connsiteX1" fmla="*/ 690 w 134040"/>
                  <a:gd name="connsiteY1" fmla="*/ 1670050 h 1670050"/>
                  <a:gd name="connsiteX2" fmla="*/ 134040 w 134040"/>
                  <a:gd name="connsiteY2" fmla="*/ 1670050 h 167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040" h="1670050">
                    <a:moveTo>
                      <a:pt x="600" y="0"/>
                    </a:moveTo>
                    <a:cubicBezTo>
                      <a:pt x="-1517" y="556683"/>
                      <a:pt x="2807" y="1113367"/>
                      <a:pt x="690" y="1670050"/>
                    </a:cubicBezTo>
                    <a:lnTo>
                      <a:pt x="134040" y="1670050"/>
                    </a:lnTo>
                  </a:path>
                </a:pathLst>
              </a:custGeom>
              <a:noFill/>
              <a:ln w="28575">
                <a:solidFill>
                  <a:schemeClr val="accent5">
                    <a:lumMod val="60000"/>
                    <a:lumOff val="4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E7A80802-A656-4A35-ADBD-C740A429D5FE}"/>
                  </a:ext>
                </a:extLst>
              </p:cNvPr>
              <p:cNvGrpSpPr/>
              <p:nvPr/>
            </p:nvGrpSpPr>
            <p:grpSpPr>
              <a:xfrm>
                <a:off x="6103677" y="1639514"/>
                <a:ext cx="1078698" cy="3125645"/>
                <a:chOff x="5708512" y="1656769"/>
                <a:chExt cx="1078698" cy="3125645"/>
              </a:xfrm>
            </p:grpSpPr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471C6965-69E4-420E-BFA4-5C8F6838FC63}"/>
                    </a:ext>
                  </a:extLst>
                </p:cNvPr>
                <p:cNvCxnSpPr>
                  <a:cxnSpLocks/>
                  <a:endCxn id="194" idx="1"/>
                </p:cNvCxnSpPr>
                <p:nvPr/>
              </p:nvCxnSpPr>
              <p:spPr>
                <a:xfrm>
                  <a:off x="6149898" y="2017931"/>
                  <a:ext cx="1" cy="21017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4" name="梯形 193">
                  <a:extLst>
                    <a:ext uri="{FF2B5EF4-FFF2-40B4-BE49-F238E27FC236}">
                      <a16:creationId xmlns:a16="http://schemas.microsoft.com/office/drawing/2014/main" id="{5D09B633-4942-4366-968C-C354D36A0B62}"/>
                    </a:ext>
                  </a:extLst>
                </p:cNvPr>
                <p:cNvSpPr/>
                <p:nvPr/>
              </p:nvSpPr>
              <p:spPr>
                <a:xfrm rot="5400000">
                  <a:off x="5621645" y="2492635"/>
                  <a:ext cx="1056508" cy="252007"/>
                </a:xfrm>
                <a:prstGeom prst="trapezoid">
                  <a:avLst>
                    <a:gd name="adj" fmla="val 109302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" name="矩形: 剪去左右顶角 194">
                  <a:extLst>
                    <a:ext uri="{FF2B5EF4-FFF2-40B4-BE49-F238E27FC236}">
                      <a16:creationId xmlns:a16="http://schemas.microsoft.com/office/drawing/2014/main" id="{B4E3130E-EB22-4F04-8FD9-A11EB88E5EA2}"/>
                    </a:ext>
                  </a:extLst>
                </p:cNvPr>
                <p:cNvSpPr/>
                <p:nvPr/>
              </p:nvSpPr>
              <p:spPr>
                <a:xfrm rot="10800000">
                  <a:off x="6092751" y="1934744"/>
                  <a:ext cx="114295" cy="169710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" name="文本框 195">
                  <a:extLst>
                    <a:ext uri="{FF2B5EF4-FFF2-40B4-BE49-F238E27FC236}">
                      <a16:creationId xmlns:a16="http://schemas.microsoft.com/office/drawing/2014/main" id="{A969C650-A803-420B-B7BD-1104A69DF404}"/>
                    </a:ext>
                  </a:extLst>
                </p:cNvPr>
                <p:cNvSpPr txBox="1"/>
                <p:nvPr/>
              </p:nvSpPr>
              <p:spPr>
                <a:xfrm>
                  <a:off x="5708512" y="1656769"/>
                  <a:ext cx="10786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BranchSrcA</a:t>
                  </a:r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梯形 196">
                  <a:extLst>
                    <a:ext uri="{FF2B5EF4-FFF2-40B4-BE49-F238E27FC236}">
                      <a16:creationId xmlns:a16="http://schemas.microsoft.com/office/drawing/2014/main" id="{E86D802C-4D32-4F4C-86F8-4EF99C029D72}"/>
                    </a:ext>
                  </a:extLst>
                </p:cNvPr>
                <p:cNvSpPr/>
                <p:nvPr/>
              </p:nvSpPr>
              <p:spPr>
                <a:xfrm rot="5400000">
                  <a:off x="5623748" y="4128156"/>
                  <a:ext cx="1056508" cy="252007"/>
                </a:xfrm>
                <a:prstGeom prst="trapezoid">
                  <a:avLst>
                    <a:gd name="adj" fmla="val 109302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8" name="矩形: 剪去左右顶角 197">
                  <a:extLst>
                    <a:ext uri="{FF2B5EF4-FFF2-40B4-BE49-F238E27FC236}">
                      <a16:creationId xmlns:a16="http://schemas.microsoft.com/office/drawing/2014/main" id="{D2970AE7-85AD-477D-A366-6264E3A256FA}"/>
                    </a:ext>
                  </a:extLst>
                </p:cNvPr>
                <p:cNvSpPr/>
                <p:nvPr/>
              </p:nvSpPr>
              <p:spPr>
                <a:xfrm rot="10800000">
                  <a:off x="6094854" y="3417518"/>
                  <a:ext cx="114295" cy="169710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9" name="直接连接符 198">
                  <a:extLst>
                    <a:ext uri="{FF2B5EF4-FFF2-40B4-BE49-F238E27FC236}">
                      <a16:creationId xmlns:a16="http://schemas.microsoft.com/office/drawing/2014/main" id="{BE12AC39-3884-44DD-BA13-5ECE74979D29}"/>
                    </a:ext>
                  </a:extLst>
                </p:cNvPr>
                <p:cNvCxnSpPr>
                  <a:cxnSpLocks/>
                  <a:stCxn id="198" idx="3"/>
                  <a:endCxn id="197" idx="1"/>
                </p:cNvCxnSpPr>
                <p:nvPr/>
              </p:nvCxnSpPr>
              <p:spPr>
                <a:xfrm>
                  <a:off x="6152001" y="3587228"/>
                  <a:ext cx="1" cy="276402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0" name="文本框 199">
                  <a:extLst>
                    <a:ext uri="{FF2B5EF4-FFF2-40B4-BE49-F238E27FC236}">
                      <a16:creationId xmlns:a16="http://schemas.microsoft.com/office/drawing/2014/main" id="{8EDF9D0F-5369-4C9F-A987-C25E0A75A698}"/>
                    </a:ext>
                  </a:extLst>
                </p:cNvPr>
                <p:cNvSpPr txBox="1"/>
                <p:nvPr/>
              </p:nvSpPr>
              <p:spPr>
                <a:xfrm>
                  <a:off x="5984331" y="2175911"/>
                  <a:ext cx="4454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90036C2B-7183-4115-A1FB-2AE38EE1298F}"/>
                    </a:ext>
                  </a:extLst>
                </p:cNvPr>
                <p:cNvSpPr txBox="1"/>
                <p:nvPr/>
              </p:nvSpPr>
              <p:spPr>
                <a:xfrm>
                  <a:off x="5984331" y="2398188"/>
                  <a:ext cx="4454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2" name="文本框 201">
                  <a:extLst>
                    <a:ext uri="{FF2B5EF4-FFF2-40B4-BE49-F238E27FC236}">
                      <a16:creationId xmlns:a16="http://schemas.microsoft.com/office/drawing/2014/main" id="{59E0BA2C-0753-4C80-9726-431AA4114B08}"/>
                    </a:ext>
                  </a:extLst>
                </p:cNvPr>
                <p:cNvSpPr txBox="1"/>
                <p:nvPr/>
              </p:nvSpPr>
              <p:spPr>
                <a:xfrm>
                  <a:off x="5984331" y="2620705"/>
                  <a:ext cx="4454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3" name="文本框 202">
                  <a:extLst>
                    <a:ext uri="{FF2B5EF4-FFF2-40B4-BE49-F238E27FC236}">
                      <a16:creationId xmlns:a16="http://schemas.microsoft.com/office/drawing/2014/main" id="{E4CBAD56-8AB1-44B9-9F16-AE6A0929B5D5}"/>
                    </a:ext>
                  </a:extLst>
                </p:cNvPr>
                <p:cNvSpPr txBox="1"/>
                <p:nvPr/>
              </p:nvSpPr>
              <p:spPr>
                <a:xfrm>
                  <a:off x="5984331" y="2836961"/>
                  <a:ext cx="4454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52D77F6A-EA2A-4F4E-8873-1F8D90C2D9B5}"/>
                    </a:ext>
                  </a:extLst>
                </p:cNvPr>
                <p:cNvSpPr txBox="1"/>
                <p:nvPr/>
              </p:nvSpPr>
              <p:spPr>
                <a:xfrm>
                  <a:off x="5975590" y="3804808"/>
                  <a:ext cx="4454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74407D86-28D3-46FA-A57C-53EB87120B89}"/>
                    </a:ext>
                  </a:extLst>
                </p:cNvPr>
                <p:cNvSpPr txBox="1"/>
                <p:nvPr/>
              </p:nvSpPr>
              <p:spPr>
                <a:xfrm>
                  <a:off x="5975590" y="4027085"/>
                  <a:ext cx="4454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6" name="文本框 205">
                  <a:extLst>
                    <a:ext uri="{FF2B5EF4-FFF2-40B4-BE49-F238E27FC236}">
                      <a16:creationId xmlns:a16="http://schemas.microsoft.com/office/drawing/2014/main" id="{A07B571D-2D10-4E1B-A6AE-B2408007D659}"/>
                    </a:ext>
                  </a:extLst>
                </p:cNvPr>
                <p:cNvSpPr txBox="1"/>
                <p:nvPr/>
              </p:nvSpPr>
              <p:spPr>
                <a:xfrm>
                  <a:off x="5975590" y="4249602"/>
                  <a:ext cx="4454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420402F9-F5C3-42E0-BBDA-34587DF1257A}"/>
                    </a:ext>
                  </a:extLst>
                </p:cNvPr>
                <p:cNvSpPr txBox="1"/>
                <p:nvPr/>
              </p:nvSpPr>
              <p:spPr>
                <a:xfrm>
                  <a:off x="5975590" y="4465858"/>
                  <a:ext cx="44543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0B36D3FF-6BA7-4759-B0AC-188E8566887E}"/>
                    </a:ext>
                  </a:extLst>
                </p:cNvPr>
                <p:cNvSpPr txBox="1"/>
                <p:nvPr/>
              </p:nvSpPr>
              <p:spPr>
                <a:xfrm>
                  <a:off x="5708513" y="3158114"/>
                  <a:ext cx="107869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2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BranchSrcB</a:t>
                  </a:r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B2F8675E-616F-475C-9CE0-6754EA4757C8}"/>
                  </a:ext>
                </a:extLst>
              </p:cNvPr>
              <p:cNvSpPr/>
              <p:nvPr/>
            </p:nvSpPr>
            <p:spPr>
              <a:xfrm flipV="1">
                <a:off x="6687975" y="2604490"/>
                <a:ext cx="616478" cy="442120"/>
              </a:xfrm>
              <a:custGeom>
                <a:avLst/>
                <a:gdLst>
                  <a:gd name="connsiteX0" fmla="*/ 0 w 469900"/>
                  <a:gd name="connsiteY0" fmla="*/ 1028700 h 1028700"/>
                  <a:gd name="connsiteX1" fmla="*/ 469900 w 469900"/>
                  <a:gd name="connsiteY1" fmla="*/ 1028700 h 1028700"/>
                  <a:gd name="connsiteX2" fmla="*/ 469900 w 469900"/>
                  <a:gd name="connsiteY2" fmla="*/ 0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9900" h="1028700">
                    <a:moveTo>
                      <a:pt x="0" y="1028700"/>
                    </a:moveTo>
                    <a:lnTo>
                      <a:pt x="469900" y="1028700"/>
                    </a:lnTo>
                    <a:lnTo>
                      <a:pt x="469900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490CDB29-2C34-4016-A3B1-94E15B65A688}"/>
                  </a:ext>
                </a:extLst>
              </p:cNvPr>
              <p:cNvSpPr/>
              <p:nvPr/>
            </p:nvSpPr>
            <p:spPr>
              <a:xfrm>
                <a:off x="6675275" y="3895833"/>
                <a:ext cx="483667" cy="369860"/>
              </a:xfrm>
              <a:custGeom>
                <a:avLst/>
                <a:gdLst>
                  <a:gd name="connsiteX0" fmla="*/ 0 w 469900"/>
                  <a:gd name="connsiteY0" fmla="*/ 1028700 h 1028700"/>
                  <a:gd name="connsiteX1" fmla="*/ 469900 w 469900"/>
                  <a:gd name="connsiteY1" fmla="*/ 1028700 h 1028700"/>
                  <a:gd name="connsiteX2" fmla="*/ 469900 w 469900"/>
                  <a:gd name="connsiteY2" fmla="*/ 0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9900" h="1028700">
                    <a:moveTo>
                      <a:pt x="0" y="1028700"/>
                    </a:moveTo>
                    <a:lnTo>
                      <a:pt x="469900" y="1028700"/>
                    </a:lnTo>
                    <a:lnTo>
                      <a:pt x="4699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梯形 109">
                <a:extLst>
                  <a:ext uri="{FF2B5EF4-FFF2-40B4-BE49-F238E27FC236}">
                    <a16:creationId xmlns:a16="http://schemas.microsoft.com/office/drawing/2014/main" id="{CFBB7158-1451-433A-8F78-E68EE73C2AAF}"/>
                  </a:ext>
                </a:extLst>
              </p:cNvPr>
              <p:cNvSpPr/>
              <p:nvPr/>
            </p:nvSpPr>
            <p:spPr>
              <a:xfrm>
                <a:off x="6970910" y="3736029"/>
                <a:ext cx="628490" cy="179545"/>
              </a:xfrm>
              <a:prstGeom prst="trapezoid">
                <a:avLst>
                  <a:gd name="adj" fmla="val 4378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DE695C0C-9B97-4AB0-9336-D4764B9342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1364" y="3895833"/>
                <a:ext cx="0" cy="1937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BCB13099-DA25-4F15-9EDA-EC6968496B0A}"/>
                  </a:ext>
                </a:extLst>
              </p:cNvPr>
              <p:cNvSpPr txBox="1"/>
              <p:nvPr/>
            </p:nvSpPr>
            <p:spPr>
              <a:xfrm>
                <a:off x="7158944" y="4055731"/>
                <a:ext cx="5866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32’b0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100661AF-DB76-4510-BED9-153D12EC4B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84323" y="3473691"/>
                <a:ext cx="0" cy="24303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流程图: 终止 113">
                <a:extLst>
                  <a:ext uri="{FF2B5EF4-FFF2-40B4-BE49-F238E27FC236}">
                    <a16:creationId xmlns:a16="http://schemas.microsoft.com/office/drawing/2014/main" id="{46E83C8B-18ED-4538-BDBF-5D16303A3D94}"/>
                  </a:ext>
                </a:extLst>
              </p:cNvPr>
              <p:cNvSpPr/>
              <p:nvPr/>
            </p:nvSpPr>
            <p:spPr>
              <a:xfrm>
                <a:off x="7012652" y="3051858"/>
                <a:ext cx="948667" cy="421045"/>
              </a:xfrm>
              <a:prstGeom prst="flowChartTerminator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BranchCond</a:t>
                </a:r>
                <a:endPara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SelectUnit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ABF76AE3-3791-42B3-92FE-5140B504E207}"/>
                  </a:ext>
                </a:extLst>
              </p:cNvPr>
              <p:cNvGrpSpPr/>
              <p:nvPr/>
            </p:nvGrpSpPr>
            <p:grpSpPr>
              <a:xfrm rot="5400000">
                <a:off x="8048305" y="3131089"/>
                <a:ext cx="114295" cy="278319"/>
                <a:chOff x="7297069" y="662184"/>
                <a:chExt cx="114295" cy="278319"/>
              </a:xfrm>
            </p:grpSpPr>
            <p:cxnSp>
              <p:nvCxnSpPr>
                <p:cNvPr id="191" name="直接箭头连接符 190">
                  <a:extLst>
                    <a:ext uri="{FF2B5EF4-FFF2-40B4-BE49-F238E27FC236}">
                      <a16:creationId xmlns:a16="http://schemas.microsoft.com/office/drawing/2014/main" id="{3C1F5C04-5042-481D-B611-702353BF97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353300" y="723900"/>
                  <a:ext cx="917" cy="216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矩形: 剪去左右顶角 191">
                  <a:extLst>
                    <a:ext uri="{FF2B5EF4-FFF2-40B4-BE49-F238E27FC236}">
                      <a16:creationId xmlns:a16="http://schemas.microsoft.com/office/drawing/2014/main" id="{F8BECA4A-960B-4111-B626-FCD2A8DDFEB7}"/>
                    </a:ext>
                  </a:extLst>
                </p:cNvPr>
                <p:cNvSpPr/>
                <p:nvPr/>
              </p:nvSpPr>
              <p:spPr>
                <a:xfrm>
                  <a:off x="7297069" y="662184"/>
                  <a:ext cx="114295" cy="169710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solidFill>
                  <a:srgbClr val="92D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DA264FC2-3ABB-474D-A069-45DD20842A9C}"/>
                  </a:ext>
                </a:extLst>
              </p:cNvPr>
              <p:cNvSpPr txBox="1"/>
              <p:nvPr/>
            </p:nvSpPr>
            <p:spPr>
              <a:xfrm>
                <a:off x="8159757" y="3016323"/>
                <a:ext cx="6725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Branch</a:t>
                </a:r>
              </a:p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AD810867-F998-40D8-8B94-4A54946333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87975" y="2601383"/>
                <a:ext cx="2600723" cy="317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6B6C37CE-D7F4-4196-8D81-C036DCD85A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8504" y="4243745"/>
                <a:ext cx="2610194" cy="19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4BF729AD-AE4C-4F05-9944-6BAA55C72E37}"/>
                  </a:ext>
                </a:extLst>
              </p:cNvPr>
              <p:cNvSpPr/>
              <p:nvPr/>
            </p:nvSpPr>
            <p:spPr>
              <a:xfrm flipV="1">
                <a:off x="2519433" y="1644650"/>
                <a:ext cx="585570" cy="1677584"/>
              </a:xfrm>
              <a:custGeom>
                <a:avLst/>
                <a:gdLst>
                  <a:gd name="connsiteX0" fmla="*/ 6350 w 133350"/>
                  <a:gd name="connsiteY0" fmla="*/ 0 h 1670050"/>
                  <a:gd name="connsiteX1" fmla="*/ 0 w 133350"/>
                  <a:gd name="connsiteY1" fmla="*/ 1670050 h 1670050"/>
                  <a:gd name="connsiteX2" fmla="*/ 133350 w 133350"/>
                  <a:gd name="connsiteY2" fmla="*/ 1670050 h 1670050"/>
                  <a:gd name="connsiteX0" fmla="*/ 378 w 137038"/>
                  <a:gd name="connsiteY0" fmla="*/ 0 h 1670050"/>
                  <a:gd name="connsiteX1" fmla="*/ 3688 w 137038"/>
                  <a:gd name="connsiteY1" fmla="*/ 1670050 h 1670050"/>
                  <a:gd name="connsiteX2" fmla="*/ 137038 w 137038"/>
                  <a:gd name="connsiteY2" fmla="*/ 1670050 h 1670050"/>
                  <a:gd name="connsiteX0" fmla="*/ 6350 w 133350"/>
                  <a:gd name="connsiteY0" fmla="*/ 0 h 1670050"/>
                  <a:gd name="connsiteX1" fmla="*/ 0 w 133350"/>
                  <a:gd name="connsiteY1" fmla="*/ 1670050 h 1670050"/>
                  <a:gd name="connsiteX2" fmla="*/ 133350 w 133350"/>
                  <a:gd name="connsiteY2" fmla="*/ 1670050 h 1670050"/>
                  <a:gd name="connsiteX0" fmla="*/ 600 w 134040"/>
                  <a:gd name="connsiteY0" fmla="*/ 0 h 1670050"/>
                  <a:gd name="connsiteX1" fmla="*/ 690 w 134040"/>
                  <a:gd name="connsiteY1" fmla="*/ 1670050 h 1670050"/>
                  <a:gd name="connsiteX2" fmla="*/ 134040 w 134040"/>
                  <a:gd name="connsiteY2" fmla="*/ 1670050 h 167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040" h="1670050">
                    <a:moveTo>
                      <a:pt x="600" y="0"/>
                    </a:moveTo>
                    <a:cubicBezTo>
                      <a:pt x="-1517" y="556683"/>
                      <a:pt x="2807" y="1113367"/>
                      <a:pt x="690" y="1670050"/>
                    </a:cubicBezTo>
                    <a:lnTo>
                      <a:pt x="134040" y="1670050"/>
                    </a:lnTo>
                  </a:path>
                </a:pathLst>
              </a:custGeom>
              <a:noFill/>
              <a:ln w="1905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508B4EEA-D7D1-464C-B2B6-B82F6F3AF3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178" y="1424350"/>
                <a:ext cx="628193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C1325A29-A549-4162-81A1-DE240FC889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1897" y="3035300"/>
                <a:ext cx="372903" cy="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66DFB3DB-8AB3-4750-AAC3-F564EB10F615}"/>
                  </a:ext>
                </a:extLst>
              </p:cNvPr>
              <p:cNvSpPr txBox="1"/>
              <p:nvPr/>
            </p:nvSpPr>
            <p:spPr>
              <a:xfrm>
                <a:off x="7669979" y="2327008"/>
                <a:ext cx="10786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branchCmpA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9A348B77-9122-4566-8563-DA496B4D0981}"/>
                  </a:ext>
                </a:extLst>
              </p:cNvPr>
              <p:cNvSpPr txBox="1"/>
              <p:nvPr/>
            </p:nvSpPr>
            <p:spPr>
              <a:xfrm>
                <a:off x="7566105" y="3999927"/>
                <a:ext cx="10786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branchCmpB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梯形 123">
                <a:extLst>
                  <a:ext uri="{FF2B5EF4-FFF2-40B4-BE49-F238E27FC236}">
                    <a16:creationId xmlns:a16="http://schemas.microsoft.com/office/drawing/2014/main" id="{79DB4B9F-0496-4167-9136-45AFC464CA46}"/>
                  </a:ext>
                </a:extLst>
              </p:cNvPr>
              <p:cNvSpPr/>
              <p:nvPr/>
            </p:nvSpPr>
            <p:spPr>
              <a:xfrm rot="5400000">
                <a:off x="2819173" y="1585971"/>
                <a:ext cx="755380" cy="192983"/>
              </a:xfrm>
              <a:prstGeom prst="trapezoid">
                <a:avLst>
                  <a:gd name="adj" fmla="val 4378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5B306B4E-B4BA-4D11-84E5-3FC7A04F96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5511" y="1857216"/>
                <a:ext cx="22486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4CBE6C51-954E-48B3-B206-EF0D3C74E73D}"/>
                  </a:ext>
                </a:extLst>
              </p:cNvPr>
              <p:cNvSpPr txBox="1"/>
              <p:nvPr/>
            </p:nvSpPr>
            <p:spPr>
              <a:xfrm>
                <a:off x="2613115" y="1196726"/>
                <a:ext cx="3905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DF5348B7-62C5-46E6-B7FC-900E390663B2}"/>
                  </a:ext>
                </a:extLst>
              </p:cNvPr>
              <p:cNvSpPr txBox="1"/>
              <p:nvPr/>
            </p:nvSpPr>
            <p:spPr>
              <a:xfrm>
                <a:off x="3034889" y="1285847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035B30E9-37CE-40A0-AF44-037251D0CEBC}"/>
                  </a:ext>
                </a:extLst>
              </p:cNvPr>
              <p:cNvSpPr txBox="1"/>
              <p:nvPr/>
            </p:nvSpPr>
            <p:spPr>
              <a:xfrm>
                <a:off x="3034889" y="1508124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AB58A7E6-DE4A-4EDD-BBEF-7E4D841ACE20}"/>
                  </a:ext>
                </a:extLst>
              </p:cNvPr>
              <p:cNvSpPr txBox="1"/>
              <p:nvPr/>
            </p:nvSpPr>
            <p:spPr>
              <a:xfrm>
                <a:off x="3034889" y="1730641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EAFF86BE-F1F9-496F-937B-C9012D7367A5}"/>
                  </a:ext>
                </a:extLst>
              </p:cNvPr>
              <p:cNvSpPr txBox="1"/>
              <p:nvPr/>
            </p:nvSpPr>
            <p:spPr>
              <a:xfrm>
                <a:off x="3552632" y="1055442"/>
                <a:ext cx="55716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5’d26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1" name="连接符: 肘形 130">
                <a:extLst>
                  <a:ext uri="{FF2B5EF4-FFF2-40B4-BE49-F238E27FC236}">
                    <a16:creationId xmlns:a16="http://schemas.microsoft.com/office/drawing/2014/main" id="{16182E0C-0F60-4AF0-AECF-09E61EA86483}"/>
                  </a:ext>
                </a:extLst>
              </p:cNvPr>
              <p:cNvCxnSpPr>
                <a:cxnSpLocks/>
                <a:endCxn id="149" idx="1"/>
              </p:cNvCxnSpPr>
              <p:nvPr/>
            </p:nvCxnSpPr>
            <p:spPr>
              <a:xfrm flipV="1">
                <a:off x="3275711" y="1420512"/>
                <a:ext cx="1058523" cy="23255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23FB8A8A-C42E-4425-B056-3A3BF2DDEE4D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>
              <a:xfrm flipV="1">
                <a:off x="4596487" y="1288586"/>
                <a:ext cx="4692211" cy="258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FBDF097F-27D1-4C72-98B1-2752832A2C9A}"/>
                  </a:ext>
                </a:extLst>
              </p:cNvPr>
              <p:cNvSpPr txBox="1"/>
              <p:nvPr/>
            </p:nvSpPr>
            <p:spPr>
              <a:xfrm>
                <a:off x="7924684" y="1029593"/>
                <a:ext cx="10786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RegDest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48D65922-0FD4-464E-8090-746F6255FC25}"/>
                  </a:ext>
                </a:extLst>
              </p:cNvPr>
              <p:cNvSpPr txBox="1"/>
              <p:nvPr/>
            </p:nvSpPr>
            <p:spPr>
              <a:xfrm>
                <a:off x="2438400" y="266512"/>
                <a:ext cx="8724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Instruction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5" name="直接箭头连接符 134">
                <a:extLst>
                  <a:ext uri="{FF2B5EF4-FFF2-40B4-BE49-F238E27FC236}">
                    <a16:creationId xmlns:a16="http://schemas.microsoft.com/office/drawing/2014/main" id="{1C6BDDDB-634A-438D-94F1-DB35E76C9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499" y="550361"/>
                <a:ext cx="78105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流程图: 终止 135">
                <a:extLst>
                  <a:ext uri="{FF2B5EF4-FFF2-40B4-BE49-F238E27FC236}">
                    <a16:creationId xmlns:a16="http://schemas.microsoft.com/office/drawing/2014/main" id="{D7EFBF07-19B1-4699-8AAB-F55E06DC7444}"/>
                  </a:ext>
                </a:extLst>
              </p:cNvPr>
              <p:cNvSpPr/>
              <p:nvPr/>
            </p:nvSpPr>
            <p:spPr>
              <a:xfrm>
                <a:off x="3261310" y="80743"/>
                <a:ext cx="1039824" cy="853473"/>
              </a:xfrm>
              <a:prstGeom prst="flowChartTerminator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</a:t>
                </a:r>
              </a:p>
              <a:p>
                <a:pPr algn="ctr"/>
                <a:r>
                  <a:rPr lang="en-US" altLang="zh-CN" sz="11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</a:t>
                </a:r>
                <a:endPara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4B9DB94A-FF13-4086-86E6-E121D0991D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92105" y="340446"/>
                <a:ext cx="4978895" cy="53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A8A0E09F-2D52-49FA-8CCB-B69E10954611}"/>
                  </a:ext>
                </a:extLst>
              </p:cNvPr>
              <p:cNvSpPr txBox="1"/>
              <p:nvPr/>
            </p:nvSpPr>
            <p:spPr>
              <a:xfrm>
                <a:off x="5434785" y="644809"/>
                <a:ext cx="1173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Jump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174D5E93-A28A-4CD4-B77F-131AFB4AF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1800" y="788375"/>
                <a:ext cx="1139407" cy="5751"/>
              </a:xfrm>
              <a:prstGeom prst="straightConnector1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矩形: 剪去左右顶角 139">
                <a:extLst>
                  <a:ext uri="{FF2B5EF4-FFF2-40B4-BE49-F238E27FC236}">
                    <a16:creationId xmlns:a16="http://schemas.microsoft.com/office/drawing/2014/main" id="{63DFEFD4-55DF-4CD2-9CF9-3A945CD9DADA}"/>
                  </a:ext>
                </a:extLst>
              </p:cNvPr>
              <p:cNvSpPr/>
              <p:nvPr/>
            </p:nvSpPr>
            <p:spPr>
              <a:xfrm rot="5400000">
                <a:off x="5286566" y="690001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D089AB4F-FC1C-4774-965A-C2096239ED96}"/>
                  </a:ext>
                </a:extLst>
              </p:cNvPr>
              <p:cNvSpPr txBox="1"/>
              <p:nvPr/>
            </p:nvSpPr>
            <p:spPr>
              <a:xfrm>
                <a:off x="8010706" y="460179"/>
                <a:ext cx="1173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Branch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矩形: 剪去左右顶角 141">
                <a:extLst>
                  <a:ext uri="{FF2B5EF4-FFF2-40B4-BE49-F238E27FC236}">
                    <a16:creationId xmlns:a16="http://schemas.microsoft.com/office/drawing/2014/main" id="{FAD3E6D9-70C3-429D-8933-5718E975C712}"/>
                  </a:ext>
                </a:extLst>
              </p:cNvPr>
              <p:cNvSpPr/>
              <p:nvPr/>
            </p:nvSpPr>
            <p:spPr>
              <a:xfrm rot="5400000">
                <a:off x="7847532" y="525893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id="{C66F2FA0-FE0D-48D3-BCF7-3C79AD46A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3428" y="477818"/>
                <a:ext cx="2392046" cy="4817"/>
              </a:xfrm>
              <a:prstGeom prst="straightConnector1">
                <a:avLst/>
              </a:prstGeom>
              <a:ln w="9525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57F392E2-EAF6-42EA-A1B1-8358FFF09854}"/>
                  </a:ext>
                </a:extLst>
              </p:cNvPr>
              <p:cNvSpPr txBox="1"/>
              <p:nvPr/>
            </p:nvSpPr>
            <p:spPr>
              <a:xfrm>
                <a:off x="6655370" y="340028"/>
                <a:ext cx="12734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Exception_temp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CC7E85C9-3F43-486C-9947-8F18087C9331}"/>
                  </a:ext>
                </a:extLst>
              </p:cNvPr>
              <p:cNvSpPr txBox="1"/>
              <p:nvPr/>
            </p:nvSpPr>
            <p:spPr>
              <a:xfrm rot="5400000">
                <a:off x="3269490" y="1934435"/>
                <a:ext cx="6038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ExtOp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C7375022-09D9-40CE-9D37-9F4351B0710D}"/>
                  </a:ext>
                </a:extLst>
              </p:cNvPr>
              <p:cNvSpPr txBox="1"/>
              <p:nvPr/>
            </p:nvSpPr>
            <p:spPr>
              <a:xfrm rot="5400000">
                <a:off x="4044301" y="1952321"/>
                <a:ext cx="6038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LuOp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任意多边形: 形状 146">
                <a:extLst>
                  <a:ext uri="{FF2B5EF4-FFF2-40B4-BE49-F238E27FC236}">
                    <a16:creationId xmlns:a16="http://schemas.microsoft.com/office/drawing/2014/main" id="{9BF36884-102D-4625-85F5-CAD57566790C}"/>
                  </a:ext>
                </a:extLst>
              </p:cNvPr>
              <p:cNvSpPr/>
              <p:nvPr/>
            </p:nvSpPr>
            <p:spPr>
              <a:xfrm>
                <a:off x="2692400" y="806450"/>
                <a:ext cx="609600" cy="521029"/>
              </a:xfrm>
              <a:custGeom>
                <a:avLst/>
                <a:gdLst>
                  <a:gd name="connsiteX0" fmla="*/ 609600 w 609600"/>
                  <a:gd name="connsiteY0" fmla="*/ 0 h 565150"/>
                  <a:gd name="connsiteX1" fmla="*/ 0 w 609600"/>
                  <a:gd name="connsiteY1" fmla="*/ 0 h 565150"/>
                  <a:gd name="connsiteX2" fmla="*/ 0 w 609600"/>
                  <a:gd name="connsiteY2" fmla="*/ 336550 h 565150"/>
                  <a:gd name="connsiteX3" fmla="*/ 488950 w 609600"/>
                  <a:gd name="connsiteY3" fmla="*/ 336550 h 565150"/>
                  <a:gd name="connsiteX4" fmla="*/ 488950 w 609600"/>
                  <a:gd name="connsiteY4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600" h="565150">
                    <a:moveTo>
                      <a:pt x="609600" y="0"/>
                    </a:moveTo>
                    <a:lnTo>
                      <a:pt x="0" y="0"/>
                    </a:lnTo>
                    <a:lnTo>
                      <a:pt x="0" y="336550"/>
                    </a:lnTo>
                    <a:lnTo>
                      <a:pt x="488950" y="336550"/>
                    </a:lnTo>
                    <a:lnTo>
                      <a:pt x="488950" y="56515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666DCF09-AECD-4BC3-849B-E72D3B039343}"/>
                  </a:ext>
                </a:extLst>
              </p:cNvPr>
              <p:cNvSpPr txBox="1"/>
              <p:nvPr/>
            </p:nvSpPr>
            <p:spPr>
              <a:xfrm>
                <a:off x="2652547" y="587868"/>
                <a:ext cx="1173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RegDst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6DBB9301-6E90-4714-BBE9-11645B9C6B45}"/>
                  </a:ext>
                </a:extLst>
              </p:cNvPr>
              <p:cNvSpPr txBox="1"/>
              <p:nvPr/>
            </p:nvSpPr>
            <p:spPr>
              <a:xfrm>
                <a:off x="4334234" y="1282012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F836DFBF-C888-416E-AC75-6708F463E25E}"/>
                  </a:ext>
                </a:extLst>
              </p:cNvPr>
              <p:cNvSpPr txBox="1"/>
              <p:nvPr/>
            </p:nvSpPr>
            <p:spPr>
              <a:xfrm>
                <a:off x="4328151" y="1052006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1" name="直接箭头连接符 150">
                <a:extLst>
                  <a:ext uri="{FF2B5EF4-FFF2-40B4-BE49-F238E27FC236}">
                    <a16:creationId xmlns:a16="http://schemas.microsoft.com/office/drawing/2014/main" id="{0B0C44D7-F7EF-4D26-BE04-74C2A87ABDCA}"/>
                  </a:ext>
                </a:extLst>
              </p:cNvPr>
              <p:cNvCxnSpPr>
                <a:cxnSpLocks/>
                <a:endCxn id="150" idx="1"/>
              </p:cNvCxnSpPr>
              <p:nvPr/>
            </p:nvCxnSpPr>
            <p:spPr>
              <a:xfrm flipV="1">
                <a:off x="4019550" y="1190506"/>
                <a:ext cx="308601" cy="32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3585F41D-AE9C-4BC6-97D5-7FFF6C5C0485}"/>
                  </a:ext>
                </a:extLst>
              </p:cNvPr>
              <p:cNvSpPr txBox="1"/>
              <p:nvPr/>
            </p:nvSpPr>
            <p:spPr>
              <a:xfrm>
                <a:off x="6413500" y="993265"/>
                <a:ext cx="1173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Interrupt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3" name="组合 152">
                <a:extLst>
                  <a:ext uri="{FF2B5EF4-FFF2-40B4-BE49-F238E27FC236}">
                    <a16:creationId xmlns:a16="http://schemas.microsoft.com/office/drawing/2014/main" id="{E584FD05-F8B0-4C26-9589-53DAD127DAD8}"/>
                  </a:ext>
                </a:extLst>
              </p:cNvPr>
              <p:cNvGrpSpPr/>
              <p:nvPr/>
            </p:nvGrpSpPr>
            <p:grpSpPr>
              <a:xfrm flipH="1">
                <a:off x="5128305" y="805520"/>
                <a:ext cx="1349604" cy="561631"/>
                <a:chOff x="4896986" y="6229217"/>
                <a:chExt cx="1349604" cy="561631"/>
              </a:xfrm>
            </p:grpSpPr>
            <p:pic>
              <p:nvPicPr>
                <p:cNvPr id="186" name="图片 185">
                  <a:extLst>
                    <a:ext uri="{FF2B5EF4-FFF2-40B4-BE49-F238E27FC236}">
                      <a16:creationId xmlns:a16="http://schemas.microsoft.com/office/drawing/2014/main" id="{C4B4CC1F-9F98-41C3-9EB1-F9B3059C1F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20256" r="18806"/>
                <a:stretch/>
              </p:blipFill>
              <p:spPr>
                <a:xfrm>
                  <a:off x="5713190" y="6229217"/>
                  <a:ext cx="533400" cy="561631"/>
                </a:xfrm>
                <a:prstGeom prst="rect">
                  <a:avLst/>
                </a:prstGeom>
              </p:spPr>
            </p:pic>
            <p:cxnSp>
              <p:nvCxnSpPr>
                <p:cNvPr id="187" name="直接箭头连接符 186">
                  <a:extLst>
                    <a:ext uri="{FF2B5EF4-FFF2-40B4-BE49-F238E27FC236}">
                      <a16:creationId xmlns:a16="http://schemas.microsoft.com/office/drawing/2014/main" id="{FDF4AA28-8BBE-4833-B129-98ADF53CF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53198" y="6439697"/>
                  <a:ext cx="433697" cy="6560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8" name="组合 187">
                  <a:extLst>
                    <a:ext uri="{FF2B5EF4-FFF2-40B4-BE49-F238E27FC236}">
                      <a16:creationId xmlns:a16="http://schemas.microsoft.com/office/drawing/2014/main" id="{F4280C23-923D-428F-BA7E-F932CAC6A60D}"/>
                    </a:ext>
                  </a:extLst>
                </p:cNvPr>
                <p:cNvGrpSpPr/>
                <p:nvPr/>
              </p:nvGrpSpPr>
              <p:grpSpPr>
                <a:xfrm rot="5400000">
                  <a:off x="5284793" y="6122975"/>
                  <a:ext cx="114295" cy="889909"/>
                  <a:chOff x="653702" y="5337355"/>
                  <a:chExt cx="114295" cy="889909"/>
                </a:xfrm>
              </p:grpSpPr>
              <p:cxnSp>
                <p:nvCxnSpPr>
                  <p:cNvPr id="189" name="直接箭头连接符 188">
                    <a:extLst>
                      <a:ext uri="{FF2B5EF4-FFF2-40B4-BE49-F238E27FC236}">
                        <a16:creationId xmlns:a16="http://schemas.microsoft.com/office/drawing/2014/main" id="{677FDE81-0E51-49CE-9A95-C1F71CC4B3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330363" y="5715021"/>
                    <a:ext cx="758613" cy="328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0" name="矩形: 剪去左右顶角 189">
                    <a:extLst>
                      <a:ext uri="{FF2B5EF4-FFF2-40B4-BE49-F238E27FC236}">
                        <a16:creationId xmlns:a16="http://schemas.microsoft.com/office/drawing/2014/main" id="{AEBB499A-4210-481A-A1CE-CAEDD814CA34}"/>
                      </a:ext>
                    </a:extLst>
                  </p:cNvPr>
                  <p:cNvSpPr/>
                  <p:nvPr/>
                </p:nvSpPr>
                <p:spPr>
                  <a:xfrm>
                    <a:off x="653702" y="6057554"/>
                    <a:ext cx="114295" cy="169710"/>
                  </a:xfrm>
                  <a:prstGeom prst="snip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E2925A8F-FB9A-440D-AF37-FD55E48A6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47055" y="1086335"/>
                <a:ext cx="470869" cy="42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>
                <a:extLst>
                  <a:ext uri="{FF2B5EF4-FFF2-40B4-BE49-F238E27FC236}">
                    <a16:creationId xmlns:a16="http://schemas.microsoft.com/office/drawing/2014/main" id="{5DD514AD-09C1-4222-9693-BA03EC2D9A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84709" y="872875"/>
                <a:ext cx="271580" cy="275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>
                <a:extLst>
                  <a:ext uri="{FF2B5EF4-FFF2-40B4-BE49-F238E27FC236}">
                    <a16:creationId xmlns:a16="http://schemas.microsoft.com/office/drawing/2014/main" id="{AAE721A9-BDFF-451C-B8BD-E79C2FB673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56289" y="872875"/>
                <a:ext cx="0" cy="21176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>
                <a:extLst>
                  <a:ext uri="{FF2B5EF4-FFF2-40B4-BE49-F238E27FC236}">
                    <a16:creationId xmlns:a16="http://schemas.microsoft.com/office/drawing/2014/main" id="{5E7D67DC-A6AA-44FD-A9B5-9EE819F5A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6750" y="863600"/>
                <a:ext cx="0" cy="2095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箭头连接符 157">
                <a:extLst>
                  <a:ext uri="{FF2B5EF4-FFF2-40B4-BE49-F238E27FC236}">
                    <a16:creationId xmlns:a16="http://schemas.microsoft.com/office/drawing/2014/main" id="{1F49246F-94E2-4336-9039-A7D8AB69261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239076" y="5474834"/>
                <a:ext cx="0" cy="4572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23120B71-C163-442B-ABEE-1CA1D089AA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1697" y="5694460"/>
                <a:ext cx="0" cy="24279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>
                <a:extLst>
                  <a:ext uri="{FF2B5EF4-FFF2-40B4-BE49-F238E27FC236}">
                    <a16:creationId xmlns:a16="http://schemas.microsoft.com/office/drawing/2014/main" id="{A1A3AFDC-3607-4006-85F2-67C7C267A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8668" y="5350462"/>
                <a:ext cx="460260" cy="0"/>
              </a:xfrm>
              <a:prstGeom prst="straightConnector1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AutoShape 145">
                <a:extLst>
                  <a:ext uri="{FF2B5EF4-FFF2-40B4-BE49-F238E27FC236}">
                    <a16:creationId xmlns:a16="http://schemas.microsoft.com/office/drawing/2014/main" id="{A169ED50-9DF8-4BAA-BEB3-B5D70E9AC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9548" y="5218487"/>
                <a:ext cx="381000" cy="571242"/>
              </a:xfrm>
              <a:prstGeom prst="flowChartDelay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D2DA078F-8542-4B22-A155-54B7EBC10F9E}"/>
                  </a:ext>
                </a:extLst>
              </p:cNvPr>
              <p:cNvSpPr txBox="1"/>
              <p:nvPr/>
            </p:nvSpPr>
            <p:spPr>
              <a:xfrm>
                <a:off x="7441927" y="5366236"/>
                <a:ext cx="1173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Exception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3" name="直接箭头连接符 162">
                <a:extLst>
                  <a:ext uri="{FF2B5EF4-FFF2-40B4-BE49-F238E27FC236}">
                    <a16:creationId xmlns:a16="http://schemas.microsoft.com/office/drawing/2014/main" id="{6979CFB7-5531-4E7A-955D-0DADF9EAC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0548" y="5503600"/>
                <a:ext cx="58102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矩形: 剪去左右顶角 163">
                <a:extLst>
                  <a:ext uri="{FF2B5EF4-FFF2-40B4-BE49-F238E27FC236}">
                    <a16:creationId xmlns:a16="http://schemas.microsoft.com/office/drawing/2014/main" id="{C7109346-E3DE-409B-9DA5-563802B46B8F}"/>
                  </a:ext>
                </a:extLst>
              </p:cNvPr>
              <p:cNvSpPr/>
              <p:nvPr/>
            </p:nvSpPr>
            <p:spPr>
              <a:xfrm rot="5400000">
                <a:off x="7344982" y="5418745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B2D16303-D4F2-4485-8736-BC22C298C0E1}"/>
                  </a:ext>
                </a:extLst>
              </p:cNvPr>
              <p:cNvSpPr txBox="1"/>
              <p:nvPr/>
            </p:nvSpPr>
            <p:spPr>
              <a:xfrm>
                <a:off x="5903106" y="5445405"/>
                <a:ext cx="1173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PC[31]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6" name="组合 165">
                <a:extLst>
                  <a:ext uri="{FF2B5EF4-FFF2-40B4-BE49-F238E27FC236}">
                    <a16:creationId xmlns:a16="http://schemas.microsoft.com/office/drawing/2014/main" id="{F1E9C372-9E65-414C-8707-9E02E6172892}"/>
                  </a:ext>
                </a:extLst>
              </p:cNvPr>
              <p:cNvGrpSpPr/>
              <p:nvPr/>
            </p:nvGrpSpPr>
            <p:grpSpPr>
              <a:xfrm>
                <a:off x="9288698" y="38100"/>
                <a:ext cx="139700" cy="6400800"/>
                <a:chOff x="2336800" y="31750"/>
                <a:chExt cx="139700" cy="6400800"/>
              </a:xfrm>
            </p:grpSpPr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60376EFC-EFB6-4AF2-AA98-047D39528200}"/>
                    </a:ext>
                  </a:extLst>
                </p:cNvPr>
                <p:cNvSpPr/>
                <p:nvPr/>
              </p:nvSpPr>
              <p:spPr>
                <a:xfrm>
                  <a:off x="2336800" y="31750"/>
                  <a:ext cx="139700" cy="6400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5" name="等腰三角形 184">
                  <a:extLst>
                    <a:ext uri="{FF2B5EF4-FFF2-40B4-BE49-F238E27FC236}">
                      <a16:creationId xmlns:a16="http://schemas.microsoft.com/office/drawing/2014/main" id="{0377FBE9-3FEC-419C-A335-4FCCB9AAC2D3}"/>
                    </a:ext>
                  </a:extLst>
                </p:cNvPr>
                <p:cNvSpPr/>
                <p:nvPr/>
              </p:nvSpPr>
              <p:spPr>
                <a:xfrm rot="10800000">
                  <a:off x="2336800" y="38100"/>
                  <a:ext cx="139699" cy="139696"/>
                </a:xfrm>
                <a:prstGeom prst="triangl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A9018214-1925-473C-85A0-1B8BCCC25C24}"/>
                  </a:ext>
                </a:extLst>
              </p:cNvPr>
              <p:cNvGrpSpPr/>
              <p:nvPr/>
            </p:nvGrpSpPr>
            <p:grpSpPr>
              <a:xfrm flipH="1">
                <a:off x="4801775" y="3514151"/>
                <a:ext cx="379108" cy="114295"/>
                <a:chOff x="5391109" y="3343546"/>
                <a:chExt cx="379108" cy="114295"/>
              </a:xfrm>
            </p:grpSpPr>
            <p:sp>
              <p:nvSpPr>
                <p:cNvPr id="182" name="矩形: 剪去左右顶角 181">
                  <a:extLst>
                    <a:ext uri="{FF2B5EF4-FFF2-40B4-BE49-F238E27FC236}">
                      <a16:creationId xmlns:a16="http://schemas.microsoft.com/office/drawing/2014/main" id="{6A8CAA48-0BBA-467A-8202-A5EFD83F69AB}"/>
                    </a:ext>
                  </a:extLst>
                </p:cNvPr>
                <p:cNvSpPr/>
                <p:nvPr/>
              </p:nvSpPr>
              <p:spPr>
                <a:xfrm rot="5400000">
                  <a:off x="5418816" y="3315839"/>
                  <a:ext cx="114295" cy="169710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3" name="直接箭头连接符 182">
                  <a:extLst>
                    <a:ext uri="{FF2B5EF4-FFF2-40B4-BE49-F238E27FC236}">
                      <a16:creationId xmlns:a16="http://schemas.microsoft.com/office/drawing/2014/main" id="{BAC46C33-71BF-4B83-A2EB-3E71CE3F48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4781" y="3398116"/>
                  <a:ext cx="235436" cy="798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lumMod val="40000"/>
                      <a:lumOff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组合 167">
                <a:extLst>
                  <a:ext uri="{FF2B5EF4-FFF2-40B4-BE49-F238E27FC236}">
                    <a16:creationId xmlns:a16="http://schemas.microsoft.com/office/drawing/2014/main" id="{655D6E1C-FA00-40F6-BC79-F50FC8164C83}"/>
                  </a:ext>
                </a:extLst>
              </p:cNvPr>
              <p:cNvGrpSpPr/>
              <p:nvPr/>
            </p:nvGrpSpPr>
            <p:grpSpPr>
              <a:xfrm flipH="1">
                <a:off x="4813298" y="3812732"/>
                <a:ext cx="379108" cy="114295"/>
                <a:chOff x="5391109" y="3343546"/>
                <a:chExt cx="379108" cy="114295"/>
              </a:xfrm>
            </p:grpSpPr>
            <p:sp>
              <p:nvSpPr>
                <p:cNvPr id="180" name="矩形: 剪去左右顶角 179">
                  <a:extLst>
                    <a:ext uri="{FF2B5EF4-FFF2-40B4-BE49-F238E27FC236}">
                      <a16:creationId xmlns:a16="http://schemas.microsoft.com/office/drawing/2014/main" id="{2DA4FEF9-58FC-44CC-B15E-1725EAF9FE36}"/>
                    </a:ext>
                  </a:extLst>
                </p:cNvPr>
                <p:cNvSpPr/>
                <p:nvPr/>
              </p:nvSpPr>
              <p:spPr>
                <a:xfrm rot="5400000">
                  <a:off x="5418816" y="3315839"/>
                  <a:ext cx="114295" cy="169710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1" name="直接箭头连接符 180">
                  <a:extLst>
                    <a:ext uri="{FF2B5EF4-FFF2-40B4-BE49-F238E27FC236}">
                      <a16:creationId xmlns:a16="http://schemas.microsoft.com/office/drawing/2014/main" id="{914249A5-F48C-4DAC-A99E-DBB631F6C1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4781" y="3398116"/>
                  <a:ext cx="235436" cy="798"/>
                </a:xfrm>
                <a:prstGeom prst="straightConnector1">
                  <a:avLst/>
                </a:prstGeom>
                <a:ln w="19050">
                  <a:solidFill>
                    <a:schemeClr val="accent5">
                      <a:lumMod val="40000"/>
                      <a:lumOff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组合 168">
                <a:extLst>
                  <a:ext uri="{FF2B5EF4-FFF2-40B4-BE49-F238E27FC236}">
                    <a16:creationId xmlns:a16="http://schemas.microsoft.com/office/drawing/2014/main" id="{B3C5E858-D2FE-4A37-AD6A-89416EEBBCD9}"/>
                  </a:ext>
                </a:extLst>
              </p:cNvPr>
              <p:cNvGrpSpPr/>
              <p:nvPr/>
            </p:nvGrpSpPr>
            <p:grpSpPr>
              <a:xfrm flipH="1">
                <a:off x="4808702" y="4064530"/>
                <a:ext cx="379108" cy="114295"/>
                <a:chOff x="5391109" y="3343546"/>
                <a:chExt cx="379108" cy="114295"/>
              </a:xfrm>
            </p:grpSpPr>
            <p:sp>
              <p:nvSpPr>
                <p:cNvPr id="178" name="矩形: 剪去左右顶角 177">
                  <a:extLst>
                    <a:ext uri="{FF2B5EF4-FFF2-40B4-BE49-F238E27FC236}">
                      <a16:creationId xmlns:a16="http://schemas.microsoft.com/office/drawing/2014/main" id="{3BFB7FE4-8450-4628-84FC-295CB29F1AF9}"/>
                    </a:ext>
                  </a:extLst>
                </p:cNvPr>
                <p:cNvSpPr/>
                <p:nvPr/>
              </p:nvSpPr>
              <p:spPr>
                <a:xfrm rot="5400000">
                  <a:off x="5418816" y="3315839"/>
                  <a:ext cx="114295" cy="169710"/>
                </a:xfrm>
                <a:prstGeom prst="snip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79" name="直接箭头连接符 178">
                  <a:extLst>
                    <a:ext uri="{FF2B5EF4-FFF2-40B4-BE49-F238E27FC236}">
                      <a16:creationId xmlns:a16="http://schemas.microsoft.com/office/drawing/2014/main" id="{14DDD672-AD5A-4630-893A-439268110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4781" y="3398116"/>
                  <a:ext cx="235436" cy="798"/>
                </a:xfrm>
                <a:prstGeom prst="straightConnector1">
                  <a:avLst/>
                </a:prstGeom>
                <a:ln w="28575">
                  <a:solidFill>
                    <a:schemeClr val="accent5">
                      <a:lumMod val="40000"/>
                      <a:lumOff val="6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A3800F66-D34A-4EAB-A2D6-17B5C78AED2B}"/>
                  </a:ext>
                </a:extLst>
              </p:cNvPr>
              <p:cNvSpPr txBox="1"/>
              <p:nvPr/>
            </p:nvSpPr>
            <p:spPr>
              <a:xfrm>
                <a:off x="5133148" y="3450781"/>
                <a:ext cx="110171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WB.RegWrite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B4DF8390-F4A8-420E-A94C-A6A138507B8E}"/>
                  </a:ext>
                </a:extLst>
              </p:cNvPr>
              <p:cNvSpPr txBox="1"/>
              <p:nvPr/>
            </p:nvSpPr>
            <p:spPr>
              <a:xfrm>
                <a:off x="5127025" y="3997494"/>
                <a:ext cx="110171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WB.DataBusC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0D0FDC33-F66C-4D64-A9C7-C40ED7A359B7}"/>
                  </a:ext>
                </a:extLst>
              </p:cNvPr>
              <p:cNvSpPr txBox="1"/>
              <p:nvPr/>
            </p:nvSpPr>
            <p:spPr>
              <a:xfrm>
                <a:off x="5125725" y="3718834"/>
                <a:ext cx="110171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WB.RegDest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3" name="直接箭头连接符 172">
                <a:extLst>
                  <a:ext uri="{FF2B5EF4-FFF2-40B4-BE49-F238E27FC236}">
                    <a16:creationId xmlns:a16="http://schemas.microsoft.com/office/drawing/2014/main" id="{EFF30C8D-CEF7-4B40-ADF9-C630A180B1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6499" y="6208639"/>
                <a:ext cx="681219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EB439070-EE5C-439E-978F-A6A77849D974}"/>
                  </a:ext>
                </a:extLst>
              </p:cNvPr>
              <p:cNvSpPr txBox="1"/>
              <p:nvPr/>
            </p:nvSpPr>
            <p:spPr>
              <a:xfrm>
                <a:off x="2476498" y="5975931"/>
                <a:ext cx="5785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shamt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5" name="连接符: 肘形 174">
                <a:extLst>
                  <a:ext uri="{FF2B5EF4-FFF2-40B4-BE49-F238E27FC236}">
                    <a16:creationId xmlns:a16="http://schemas.microsoft.com/office/drawing/2014/main" id="{E069CD00-988C-4460-974E-9651F094AFB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126772" y="6365875"/>
                <a:ext cx="158750" cy="304800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矩形: 剪去左右顶角 175">
                <a:extLst>
                  <a:ext uri="{FF2B5EF4-FFF2-40B4-BE49-F238E27FC236}">
                    <a16:creationId xmlns:a16="http://schemas.microsoft.com/office/drawing/2014/main" id="{53A350FB-7A76-4F7B-8A83-66F2B0201916}"/>
                  </a:ext>
                </a:extLst>
              </p:cNvPr>
              <p:cNvSpPr/>
              <p:nvPr/>
            </p:nvSpPr>
            <p:spPr>
              <a:xfrm rot="5400000" flipH="1">
                <a:off x="8911743" y="6512794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3344B40D-FCBE-404D-8465-1184AFD61141}"/>
                  </a:ext>
                </a:extLst>
              </p:cNvPr>
              <p:cNvSpPr txBox="1"/>
              <p:nvPr/>
            </p:nvSpPr>
            <p:spPr>
              <a:xfrm flipH="1">
                <a:off x="7924684" y="6440099"/>
                <a:ext cx="10014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IDEXFlush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2C1C56A4-41FF-42D7-949D-ECD740428D50}"/>
                </a:ext>
              </a:extLst>
            </p:cNvPr>
            <p:cNvGrpSpPr/>
            <p:nvPr/>
          </p:nvGrpSpPr>
          <p:grpSpPr>
            <a:xfrm>
              <a:off x="1500134" y="1996955"/>
              <a:ext cx="1078697" cy="1330513"/>
              <a:chOff x="906084" y="2002933"/>
              <a:chExt cx="1078697" cy="1330513"/>
            </a:xfrm>
          </p:grpSpPr>
          <p:cxnSp>
            <p:nvCxnSpPr>
              <p:cNvPr id="216" name="直接连接符 215">
                <a:extLst>
                  <a:ext uri="{FF2B5EF4-FFF2-40B4-BE49-F238E27FC236}">
                    <a16:creationId xmlns:a16="http://schemas.microsoft.com/office/drawing/2014/main" id="{449F2195-DE66-4196-8BA9-420485632994}"/>
                  </a:ext>
                </a:extLst>
              </p:cNvPr>
              <p:cNvCxnSpPr>
                <a:cxnSpLocks/>
                <a:endCxn id="217" idx="1"/>
              </p:cNvCxnSpPr>
              <p:nvPr/>
            </p:nvCxnSpPr>
            <p:spPr>
              <a:xfrm flipH="1">
                <a:off x="1222995" y="2364736"/>
                <a:ext cx="6612" cy="20295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梯形 216">
                <a:extLst>
                  <a:ext uri="{FF2B5EF4-FFF2-40B4-BE49-F238E27FC236}">
                    <a16:creationId xmlns:a16="http://schemas.microsoft.com/office/drawing/2014/main" id="{A06E6A52-BE28-40AA-A354-87C59E104CBE}"/>
                  </a:ext>
                </a:extLst>
              </p:cNvPr>
              <p:cNvSpPr/>
              <p:nvPr/>
            </p:nvSpPr>
            <p:spPr>
              <a:xfrm rot="5400000">
                <a:off x="774867" y="2765926"/>
                <a:ext cx="896256" cy="238783"/>
              </a:xfrm>
              <a:prstGeom prst="trapezoid">
                <a:avLst>
                  <a:gd name="adj" fmla="val 10930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矩形: 剪去左右顶角 217">
                <a:extLst>
                  <a:ext uri="{FF2B5EF4-FFF2-40B4-BE49-F238E27FC236}">
                    <a16:creationId xmlns:a16="http://schemas.microsoft.com/office/drawing/2014/main" id="{00302108-0723-498A-A773-E0315F537B8D}"/>
                  </a:ext>
                </a:extLst>
              </p:cNvPr>
              <p:cNvSpPr/>
              <p:nvPr/>
            </p:nvSpPr>
            <p:spPr>
              <a:xfrm rot="10800000">
                <a:off x="1172459" y="2281549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AD3160B3-EA7E-4C4D-A620-595675B570E9}"/>
                  </a:ext>
                </a:extLst>
              </p:cNvPr>
              <p:cNvSpPr txBox="1"/>
              <p:nvPr/>
            </p:nvSpPr>
            <p:spPr>
              <a:xfrm>
                <a:off x="906084" y="2002933"/>
                <a:ext cx="10786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Forward1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11C49D0C-67EB-4317-946D-C061CE1A4D7F}"/>
                  </a:ext>
                </a:extLst>
              </p:cNvPr>
              <p:cNvSpPr txBox="1"/>
              <p:nvPr/>
            </p:nvSpPr>
            <p:spPr>
              <a:xfrm>
                <a:off x="1064039" y="2522716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4C7460E6-15CB-4A8D-AA02-AFBB4F562249}"/>
                  </a:ext>
                </a:extLst>
              </p:cNvPr>
              <p:cNvSpPr txBox="1"/>
              <p:nvPr/>
            </p:nvSpPr>
            <p:spPr>
              <a:xfrm>
                <a:off x="1064039" y="2744993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C218D81D-BC40-42D1-B70B-080B9D53D885}"/>
                  </a:ext>
                </a:extLst>
              </p:cNvPr>
              <p:cNvSpPr txBox="1"/>
              <p:nvPr/>
            </p:nvSpPr>
            <p:spPr>
              <a:xfrm>
                <a:off x="1064039" y="2967510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3" name="组合 222">
              <a:extLst>
                <a:ext uri="{FF2B5EF4-FFF2-40B4-BE49-F238E27FC236}">
                  <a16:creationId xmlns:a16="http://schemas.microsoft.com/office/drawing/2014/main" id="{7BF569EC-8674-40C6-8E12-16E38B4B2074}"/>
                </a:ext>
              </a:extLst>
            </p:cNvPr>
            <p:cNvGrpSpPr/>
            <p:nvPr/>
          </p:nvGrpSpPr>
          <p:grpSpPr>
            <a:xfrm>
              <a:off x="1501304" y="3523739"/>
              <a:ext cx="888816" cy="1394069"/>
              <a:chOff x="902345" y="3497386"/>
              <a:chExt cx="888816" cy="1467501"/>
            </a:xfrm>
          </p:grpSpPr>
          <p:sp>
            <p:nvSpPr>
              <p:cNvPr id="224" name="梯形 223">
                <a:extLst>
                  <a:ext uri="{FF2B5EF4-FFF2-40B4-BE49-F238E27FC236}">
                    <a16:creationId xmlns:a16="http://schemas.microsoft.com/office/drawing/2014/main" id="{32F88961-25C2-427F-A201-BF292856E3E7}"/>
                  </a:ext>
                </a:extLst>
              </p:cNvPr>
              <p:cNvSpPr/>
              <p:nvPr/>
            </p:nvSpPr>
            <p:spPr>
              <a:xfrm rot="5400000">
                <a:off x="777273" y="4401144"/>
                <a:ext cx="892176" cy="235309"/>
              </a:xfrm>
              <a:prstGeom prst="trapezoid">
                <a:avLst>
                  <a:gd name="adj" fmla="val 10930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矩形: 剪去左右顶角 224">
                <a:extLst>
                  <a:ext uri="{FF2B5EF4-FFF2-40B4-BE49-F238E27FC236}">
                    <a16:creationId xmlns:a16="http://schemas.microsoft.com/office/drawing/2014/main" id="{75626919-2A35-4848-B208-CC601DE6366B}"/>
                  </a:ext>
                </a:extLst>
              </p:cNvPr>
              <p:cNvSpPr/>
              <p:nvPr/>
            </p:nvSpPr>
            <p:spPr>
              <a:xfrm rot="10800000">
                <a:off x="1174562" y="3764323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6" name="直接连接符 225">
                <a:extLst>
                  <a:ext uri="{FF2B5EF4-FFF2-40B4-BE49-F238E27FC236}">
                    <a16:creationId xmlns:a16="http://schemas.microsoft.com/office/drawing/2014/main" id="{5AF196D2-E886-49FC-85B4-E3B9A7683F1A}"/>
                  </a:ext>
                </a:extLst>
              </p:cNvPr>
              <p:cNvCxnSpPr>
                <a:cxnSpLocks/>
                <a:stCxn id="225" idx="3"/>
                <a:endCxn id="224" idx="1"/>
              </p:cNvCxnSpPr>
              <p:nvPr/>
            </p:nvCxnSpPr>
            <p:spPr>
              <a:xfrm flipH="1">
                <a:off x="1223361" y="3934033"/>
                <a:ext cx="8348" cy="26727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4B0A2405-0EB0-4B62-B628-E23AEDDCFC43}"/>
                  </a:ext>
                </a:extLst>
              </p:cNvPr>
              <p:cNvSpPr txBox="1"/>
              <p:nvPr/>
            </p:nvSpPr>
            <p:spPr>
              <a:xfrm>
                <a:off x="1055298" y="4151613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94BD07C3-10DD-4F02-920D-B2F365EBD0FC}"/>
                  </a:ext>
                </a:extLst>
              </p:cNvPr>
              <p:cNvSpPr txBox="1"/>
              <p:nvPr/>
            </p:nvSpPr>
            <p:spPr>
              <a:xfrm>
                <a:off x="1055298" y="4373890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44F0DDAC-D76C-4EF3-A800-81B9C0D98FBE}"/>
                  </a:ext>
                </a:extLst>
              </p:cNvPr>
              <p:cNvSpPr txBox="1"/>
              <p:nvPr/>
            </p:nvSpPr>
            <p:spPr>
              <a:xfrm>
                <a:off x="1055298" y="4596407"/>
                <a:ext cx="445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6A8283A6-D9B6-4D5B-85D4-16308644F57E}"/>
                  </a:ext>
                </a:extLst>
              </p:cNvPr>
              <p:cNvSpPr txBox="1"/>
              <p:nvPr/>
            </p:nvSpPr>
            <p:spPr>
              <a:xfrm>
                <a:off x="902345" y="3497386"/>
                <a:ext cx="8888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Forward2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96EB45DB-1FEE-448D-B99F-71B03CE2BBE3}"/>
                </a:ext>
              </a:extLst>
            </p:cNvPr>
            <p:cNvSpPr txBox="1"/>
            <p:nvPr/>
          </p:nvSpPr>
          <p:spPr>
            <a:xfrm>
              <a:off x="246013" y="144247"/>
              <a:ext cx="310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RegWrite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MemRead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MemWrite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F92FE415-6ECC-4DD0-9BDE-536D250AA2D1}"/>
                </a:ext>
              </a:extLst>
            </p:cNvPr>
            <p:cNvCxnSpPr>
              <a:cxnSpLocks/>
            </p:cNvCxnSpPr>
            <p:nvPr/>
          </p:nvCxnSpPr>
          <p:spPr>
            <a:xfrm>
              <a:off x="236984" y="422868"/>
              <a:ext cx="4726048" cy="9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ECB4DF1F-6C04-4C58-9A95-93389BD8DF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423" y="1360924"/>
              <a:ext cx="4708336" cy="102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A0377A9A-03D3-4812-9B56-9A95E15A6CDA}"/>
                </a:ext>
              </a:extLst>
            </p:cNvPr>
            <p:cNvSpPr txBox="1"/>
            <p:nvPr/>
          </p:nvSpPr>
          <p:spPr>
            <a:xfrm>
              <a:off x="263690" y="1074544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RegDest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6E7A2705-0B9E-431A-9A95-9A4A939D6A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984" y="2668693"/>
              <a:ext cx="1463123" cy="58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文本框 235">
              <a:extLst>
                <a:ext uri="{FF2B5EF4-FFF2-40B4-BE49-F238E27FC236}">
                  <a16:creationId xmlns:a16="http://schemas.microsoft.com/office/drawing/2014/main" id="{B4D95585-5648-4B47-B497-FFC25EEDA54C}"/>
                </a:ext>
              </a:extLst>
            </p:cNvPr>
            <p:cNvSpPr txBox="1"/>
            <p:nvPr/>
          </p:nvSpPr>
          <p:spPr>
            <a:xfrm>
              <a:off x="382626" y="2419374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branchCmpA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9F20A979-6A74-41FC-8F7A-9881FAE8E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013" y="4328160"/>
              <a:ext cx="1454094" cy="41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" name="组合 237">
              <a:extLst>
                <a:ext uri="{FF2B5EF4-FFF2-40B4-BE49-F238E27FC236}">
                  <a16:creationId xmlns:a16="http://schemas.microsoft.com/office/drawing/2014/main" id="{D681BE85-157D-4186-A8DC-83873B52F32F}"/>
                </a:ext>
              </a:extLst>
            </p:cNvPr>
            <p:cNvGrpSpPr/>
            <p:nvPr/>
          </p:nvGrpSpPr>
          <p:grpSpPr>
            <a:xfrm>
              <a:off x="171327" y="2746007"/>
              <a:ext cx="1534532" cy="261610"/>
              <a:chOff x="2792642" y="3214375"/>
              <a:chExt cx="1534532" cy="261610"/>
            </a:xfrm>
          </p:grpSpPr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10873E42-06B1-4299-BD11-2BD546C5C40C}"/>
                  </a:ext>
                </a:extLst>
              </p:cNvPr>
              <p:cNvSpPr txBox="1"/>
              <p:nvPr/>
            </p:nvSpPr>
            <p:spPr>
              <a:xfrm>
                <a:off x="2792642" y="3214375"/>
                <a:ext cx="12543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MEMForwardSrc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矩形: 剪去左右顶角 239">
                <a:extLst>
                  <a:ext uri="{FF2B5EF4-FFF2-40B4-BE49-F238E27FC236}">
                    <a16:creationId xmlns:a16="http://schemas.microsoft.com/office/drawing/2014/main" id="{699B17B7-2826-4859-95F3-A0552B763B4D}"/>
                  </a:ext>
                </a:extLst>
              </p:cNvPr>
              <p:cNvSpPr/>
              <p:nvPr/>
            </p:nvSpPr>
            <p:spPr>
              <a:xfrm rot="5400000">
                <a:off x="3975773" y="3256908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1" name="直接箭头连接符 240">
                <a:extLst>
                  <a:ext uri="{FF2B5EF4-FFF2-40B4-BE49-F238E27FC236}">
                    <a16:creationId xmlns:a16="http://schemas.microsoft.com/office/drawing/2014/main" id="{81E1ADE6-8C08-46D1-8FBD-1ADF281F4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1738" y="3339185"/>
                <a:ext cx="235436" cy="798"/>
              </a:xfrm>
              <a:prstGeom prst="straightConnector1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矩形: 剪去左右顶角 241">
              <a:extLst>
                <a:ext uri="{FF2B5EF4-FFF2-40B4-BE49-F238E27FC236}">
                  <a16:creationId xmlns:a16="http://schemas.microsoft.com/office/drawing/2014/main" id="{BDC65792-D24D-491F-A32B-458305167236}"/>
                </a:ext>
              </a:extLst>
            </p:cNvPr>
            <p:cNvSpPr/>
            <p:nvPr/>
          </p:nvSpPr>
          <p:spPr>
            <a:xfrm rot="5400000">
              <a:off x="1205711" y="3045132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DEDF3534-DAE5-4D2E-B0ED-AEE17AD5C34D}"/>
                </a:ext>
              </a:extLst>
            </p:cNvPr>
            <p:cNvSpPr txBox="1"/>
            <p:nvPr/>
          </p:nvSpPr>
          <p:spPr>
            <a:xfrm>
              <a:off x="164039" y="3001637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4" name="直接箭头连接符 243">
              <a:extLst>
                <a:ext uri="{FF2B5EF4-FFF2-40B4-BE49-F238E27FC236}">
                  <a16:creationId xmlns:a16="http://schemas.microsoft.com/office/drawing/2014/main" id="{3EC97609-70A8-49D3-93DB-90A067E7FB4D}"/>
                </a:ext>
              </a:extLst>
            </p:cNvPr>
            <p:cNvCxnSpPr>
              <a:cxnSpLocks/>
              <a:stCxn id="242" idx="3"/>
            </p:cNvCxnSpPr>
            <p:nvPr/>
          </p:nvCxnSpPr>
          <p:spPr>
            <a:xfrm flipV="1">
              <a:off x="1347714" y="3128544"/>
              <a:ext cx="340116" cy="1444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梯形 244">
              <a:extLst>
                <a:ext uri="{FF2B5EF4-FFF2-40B4-BE49-F238E27FC236}">
                  <a16:creationId xmlns:a16="http://schemas.microsoft.com/office/drawing/2014/main" id="{11094166-E0DA-4BCB-B71A-6CDDFD653E6F}"/>
                </a:ext>
              </a:extLst>
            </p:cNvPr>
            <p:cNvSpPr/>
            <p:nvPr/>
          </p:nvSpPr>
          <p:spPr>
            <a:xfrm rot="5400000">
              <a:off x="2322785" y="2841476"/>
              <a:ext cx="580753" cy="328819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AC016FCE-2D2D-4EEB-BBB1-5A25722E0EF1}"/>
                </a:ext>
              </a:extLst>
            </p:cNvPr>
            <p:cNvSpPr txBox="1"/>
            <p:nvPr/>
          </p:nvSpPr>
          <p:spPr>
            <a:xfrm>
              <a:off x="2422150" y="2769719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CF2C9DF0-9FD8-4E02-BA98-C608B7E4DDA2}"/>
                </a:ext>
              </a:extLst>
            </p:cNvPr>
            <p:cNvSpPr txBox="1"/>
            <p:nvPr/>
          </p:nvSpPr>
          <p:spPr>
            <a:xfrm>
              <a:off x="2422150" y="2999795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8" name="直接箭头连接符 247">
              <a:extLst>
                <a:ext uri="{FF2B5EF4-FFF2-40B4-BE49-F238E27FC236}">
                  <a16:creationId xmlns:a16="http://schemas.microsoft.com/office/drawing/2014/main" id="{D2CA7F3D-9B86-4BE5-9A86-911D0E530EFA}"/>
                </a:ext>
              </a:extLst>
            </p:cNvPr>
            <p:cNvCxnSpPr>
              <a:cxnSpLocks/>
            </p:cNvCxnSpPr>
            <p:nvPr/>
          </p:nvCxnSpPr>
          <p:spPr>
            <a:xfrm>
              <a:off x="1936437" y="2894800"/>
              <a:ext cx="515510" cy="4187"/>
            </a:xfrm>
            <a:prstGeom prst="straightConnector1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45F37F82-744C-4430-8003-D5E2BFAE3156}"/>
                </a:ext>
              </a:extLst>
            </p:cNvPr>
            <p:cNvSpPr txBox="1"/>
            <p:nvPr/>
          </p:nvSpPr>
          <p:spPr>
            <a:xfrm>
              <a:off x="2416004" y="4351863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BD39B192-C768-44D9-8FD8-47AB6C4AB08C}"/>
                </a:ext>
              </a:extLst>
            </p:cNvPr>
            <p:cNvSpPr txBox="1"/>
            <p:nvPr/>
          </p:nvSpPr>
          <p:spPr>
            <a:xfrm>
              <a:off x="2416004" y="4806882"/>
              <a:ext cx="445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1" name="直接箭头连接符 250">
              <a:extLst>
                <a:ext uri="{FF2B5EF4-FFF2-40B4-BE49-F238E27FC236}">
                  <a16:creationId xmlns:a16="http://schemas.microsoft.com/office/drawing/2014/main" id="{44618689-5CC8-4835-9DBC-ABBEA89759C4}"/>
                </a:ext>
              </a:extLst>
            </p:cNvPr>
            <p:cNvCxnSpPr>
              <a:cxnSpLocks/>
            </p:cNvCxnSpPr>
            <p:nvPr/>
          </p:nvCxnSpPr>
          <p:spPr>
            <a:xfrm>
              <a:off x="1936437" y="4497935"/>
              <a:ext cx="515510" cy="41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CDF19A68-4FB8-4715-8674-38D0874C6D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27" y="4944533"/>
              <a:ext cx="2204746" cy="171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23C8932B-3F5D-409C-BFEE-73969085C19A}"/>
                </a:ext>
              </a:extLst>
            </p:cNvPr>
            <p:cNvSpPr txBox="1"/>
            <p:nvPr/>
          </p:nvSpPr>
          <p:spPr>
            <a:xfrm>
              <a:off x="394510" y="4718123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Imm32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87CC500C-4F74-4F86-9E15-230BD8F29889}"/>
                </a:ext>
              </a:extLst>
            </p:cNvPr>
            <p:cNvSpPr/>
            <p:nvPr/>
          </p:nvSpPr>
          <p:spPr>
            <a:xfrm>
              <a:off x="266756" y="506215"/>
              <a:ext cx="20208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ALUSrc1, ALUSrc2,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zh-CN" altLang="en-US" sz="1200" dirty="0"/>
            </a:p>
          </p:txBody>
        </p:sp>
        <p:cxnSp>
          <p:nvCxnSpPr>
            <p:cNvPr id="255" name="直接箭头连接符 254">
              <a:extLst>
                <a:ext uri="{FF2B5EF4-FFF2-40B4-BE49-F238E27FC236}">
                  <a16:creationId xmlns:a16="http://schemas.microsoft.com/office/drawing/2014/main" id="{0DC70EBB-9215-45A6-928A-21A865F791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984" y="797084"/>
              <a:ext cx="3104243" cy="431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Freeform 53">
              <a:extLst>
                <a:ext uri="{FF2B5EF4-FFF2-40B4-BE49-F238E27FC236}">
                  <a16:creationId xmlns:a16="http://schemas.microsoft.com/office/drawing/2014/main" id="{83ACF4D9-EA81-492C-889A-0D31ED26F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543" y="2871615"/>
              <a:ext cx="457368" cy="2014803"/>
            </a:xfrm>
            <a:custGeom>
              <a:avLst/>
              <a:gdLst>
                <a:gd name="T0" fmla="*/ 0 w 388"/>
                <a:gd name="T1" fmla="*/ 0 h 1099"/>
                <a:gd name="T2" fmla="*/ 0 w 388"/>
                <a:gd name="T3" fmla="*/ 593253124 h 1099"/>
                <a:gd name="T4" fmla="*/ 209780171 w 388"/>
                <a:gd name="T5" fmla="*/ 768311288 h 1099"/>
                <a:gd name="T6" fmla="*/ 0 w 388"/>
                <a:gd name="T7" fmla="*/ 932255414 h 1099"/>
                <a:gd name="T8" fmla="*/ 0 w 388"/>
                <a:gd name="T9" fmla="*/ 1525508538 h 1099"/>
                <a:gd name="T10" fmla="*/ 731397255 w 388"/>
                <a:gd name="T11" fmla="*/ 1097588059 h 1099"/>
                <a:gd name="T12" fmla="*/ 731397255 w 388"/>
                <a:gd name="T13" fmla="*/ 427920479 h 1099"/>
                <a:gd name="T14" fmla="*/ 0 w 388"/>
                <a:gd name="T15" fmla="*/ 0 h 109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2857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68BD5BDB-C214-41C9-A0CF-8C7A4E211E11}"/>
                </a:ext>
              </a:extLst>
            </p:cNvPr>
            <p:cNvCxnSpPr>
              <a:cxnSpLocks/>
            </p:cNvCxnSpPr>
            <p:nvPr/>
          </p:nvCxnSpPr>
          <p:spPr>
            <a:xfrm>
              <a:off x="2777311" y="3067002"/>
              <a:ext cx="3390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箭头连接符 257">
              <a:extLst>
                <a:ext uri="{FF2B5EF4-FFF2-40B4-BE49-F238E27FC236}">
                  <a16:creationId xmlns:a16="http://schemas.microsoft.com/office/drawing/2014/main" id="{AB692D61-C017-4BF3-93D9-8F89C63A6342}"/>
                </a:ext>
              </a:extLst>
            </p:cNvPr>
            <p:cNvCxnSpPr>
              <a:cxnSpLocks/>
            </p:cNvCxnSpPr>
            <p:nvPr/>
          </p:nvCxnSpPr>
          <p:spPr>
            <a:xfrm>
              <a:off x="2771442" y="4688202"/>
              <a:ext cx="33906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箭头连接符 258">
              <a:extLst>
                <a:ext uri="{FF2B5EF4-FFF2-40B4-BE49-F238E27FC236}">
                  <a16:creationId xmlns:a16="http://schemas.microsoft.com/office/drawing/2014/main" id="{8E3F361C-5888-441D-9DCE-16344C53F577}"/>
                </a:ext>
              </a:extLst>
            </p:cNvPr>
            <p:cNvCxnSpPr>
              <a:cxnSpLocks/>
              <a:endCxn id="263" idx="1"/>
            </p:cNvCxnSpPr>
            <p:nvPr/>
          </p:nvCxnSpPr>
          <p:spPr>
            <a:xfrm flipV="1">
              <a:off x="246013" y="6285266"/>
              <a:ext cx="1435700" cy="29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331D2C90-356B-461C-A69C-3DEBEAE9CC59}"/>
                </a:ext>
              </a:extLst>
            </p:cNvPr>
            <p:cNvSpPr txBox="1"/>
            <p:nvPr/>
          </p:nvSpPr>
          <p:spPr>
            <a:xfrm>
              <a:off x="382602" y="6024876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shamt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1" name="直接箭头连接符 260">
              <a:extLst>
                <a:ext uri="{FF2B5EF4-FFF2-40B4-BE49-F238E27FC236}">
                  <a16:creationId xmlns:a16="http://schemas.microsoft.com/office/drawing/2014/main" id="{5ECE733D-0C3B-4F35-86A5-5BF856737A72}"/>
                </a:ext>
              </a:extLst>
            </p:cNvPr>
            <p:cNvCxnSpPr>
              <a:cxnSpLocks/>
              <a:endCxn id="275" idx="1"/>
            </p:cNvCxnSpPr>
            <p:nvPr/>
          </p:nvCxnSpPr>
          <p:spPr>
            <a:xfrm>
              <a:off x="246013" y="6026380"/>
              <a:ext cx="336899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1A2AF6B1-3A56-475C-902A-59A7F2F23DE7}"/>
                </a:ext>
              </a:extLst>
            </p:cNvPr>
            <p:cNvSpPr txBox="1"/>
            <p:nvPr/>
          </p:nvSpPr>
          <p:spPr>
            <a:xfrm>
              <a:off x="382601" y="5775740"/>
              <a:ext cx="8724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EEDBF9BC-2B86-49C4-A1EE-9E03BB408487}"/>
                </a:ext>
              </a:extLst>
            </p:cNvPr>
            <p:cNvSpPr/>
            <p:nvPr/>
          </p:nvSpPr>
          <p:spPr>
            <a:xfrm>
              <a:off x="1681713" y="6126904"/>
              <a:ext cx="669267" cy="3167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ExtUnit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4" name="直接箭头连接符 263">
              <a:extLst>
                <a:ext uri="{FF2B5EF4-FFF2-40B4-BE49-F238E27FC236}">
                  <a16:creationId xmlns:a16="http://schemas.microsoft.com/office/drawing/2014/main" id="{C25DB103-86B4-4A09-B762-78E245E66DD3}"/>
                </a:ext>
              </a:extLst>
            </p:cNvPr>
            <p:cNvCxnSpPr>
              <a:cxnSpLocks/>
            </p:cNvCxnSpPr>
            <p:nvPr/>
          </p:nvCxnSpPr>
          <p:spPr>
            <a:xfrm>
              <a:off x="2194560" y="3136053"/>
              <a:ext cx="25061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E28580DD-65CF-4417-907C-4B42E08B97AE}"/>
                </a:ext>
              </a:extLst>
            </p:cNvPr>
            <p:cNvSpPr/>
            <p:nvPr/>
          </p:nvSpPr>
          <p:spPr>
            <a:xfrm rot="5400000">
              <a:off x="2202239" y="1758375"/>
              <a:ext cx="7825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ALUSrc1</a:t>
              </a:r>
              <a:endParaRPr lang="zh-CN" altLang="en-US" sz="1200" dirty="0"/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FFFB4D7F-0B66-40B5-AFDB-2FED5654C8D8}"/>
                </a:ext>
              </a:extLst>
            </p:cNvPr>
            <p:cNvSpPr/>
            <p:nvPr/>
          </p:nvSpPr>
          <p:spPr>
            <a:xfrm rot="5400000">
              <a:off x="2418450" y="1775466"/>
              <a:ext cx="7825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ALUSrc2</a:t>
              </a:r>
              <a:endParaRPr lang="zh-CN" altLang="en-US" sz="1200" dirty="0"/>
            </a:p>
          </p:txBody>
        </p:sp>
        <p:cxnSp>
          <p:nvCxnSpPr>
            <p:cNvPr id="267" name="直接箭头连接符 266">
              <a:extLst>
                <a:ext uri="{FF2B5EF4-FFF2-40B4-BE49-F238E27FC236}">
                  <a16:creationId xmlns:a16="http://schemas.microsoft.com/office/drawing/2014/main" id="{8CE0847A-B893-4204-86F1-D2EE922EF8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0324" y="791423"/>
              <a:ext cx="904" cy="2363257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9FEE3039-767C-475C-83DE-6CDE857FC05C}"/>
                </a:ext>
              </a:extLst>
            </p:cNvPr>
            <p:cNvSpPr/>
            <p:nvPr/>
          </p:nvSpPr>
          <p:spPr>
            <a:xfrm rot="5400000">
              <a:off x="3099006" y="1780144"/>
              <a:ext cx="6880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ALUOp</a:t>
              </a:r>
              <a:endParaRPr lang="zh-CN" altLang="en-US" sz="1200" dirty="0"/>
            </a:p>
          </p:txBody>
        </p: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B5EEB8B0-C7AD-4E85-B888-3B311E85B102}"/>
                </a:ext>
              </a:extLst>
            </p:cNvPr>
            <p:cNvSpPr txBox="1"/>
            <p:nvPr/>
          </p:nvSpPr>
          <p:spPr>
            <a:xfrm>
              <a:off x="3067177" y="4017812"/>
              <a:ext cx="6961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ALU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0" name="组合 269">
              <a:extLst>
                <a:ext uri="{FF2B5EF4-FFF2-40B4-BE49-F238E27FC236}">
                  <a16:creationId xmlns:a16="http://schemas.microsoft.com/office/drawing/2014/main" id="{7E5C3BB5-6071-4B64-AF42-A63A65352AEE}"/>
                </a:ext>
              </a:extLst>
            </p:cNvPr>
            <p:cNvGrpSpPr/>
            <p:nvPr/>
          </p:nvGrpSpPr>
          <p:grpSpPr>
            <a:xfrm>
              <a:off x="4008263" y="3732210"/>
              <a:ext cx="660817" cy="1329637"/>
              <a:chOff x="3778275" y="3700544"/>
              <a:chExt cx="445431" cy="896256"/>
            </a:xfrm>
          </p:grpSpPr>
          <p:sp>
            <p:nvSpPr>
              <p:cNvPr id="271" name="梯形 270">
                <a:extLst>
                  <a:ext uri="{FF2B5EF4-FFF2-40B4-BE49-F238E27FC236}">
                    <a16:creationId xmlns:a16="http://schemas.microsoft.com/office/drawing/2014/main" id="{F78EFA73-F809-4188-A161-3E72B0FFEC22}"/>
                  </a:ext>
                </a:extLst>
              </p:cNvPr>
              <p:cNvSpPr/>
              <p:nvPr/>
            </p:nvSpPr>
            <p:spPr>
              <a:xfrm rot="5400000">
                <a:off x="3489147" y="4029280"/>
                <a:ext cx="896256" cy="238783"/>
              </a:xfrm>
              <a:prstGeom prst="trapezoid">
                <a:avLst>
                  <a:gd name="adj" fmla="val 109302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033D4483-ACAE-42B3-AF2E-E4F028C1323B}"/>
                  </a:ext>
                </a:extLst>
              </p:cNvPr>
              <p:cNvSpPr txBox="1"/>
              <p:nvPr/>
            </p:nvSpPr>
            <p:spPr>
              <a:xfrm>
                <a:off x="3778275" y="3808553"/>
                <a:ext cx="445430" cy="228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文本框 272">
                <a:extLst>
                  <a:ext uri="{FF2B5EF4-FFF2-40B4-BE49-F238E27FC236}">
                    <a16:creationId xmlns:a16="http://schemas.microsoft.com/office/drawing/2014/main" id="{C4EA8E43-4035-483D-9682-58A897F2F096}"/>
                  </a:ext>
                </a:extLst>
              </p:cNvPr>
              <p:cNvSpPr txBox="1"/>
              <p:nvPr/>
            </p:nvSpPr>
            <p:spPr>
              <a:xfrm>
                <a:off x="3778276" y="4030830"/>
                <a:ext cx="445430" cy="228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68F939D1-C18C-426D-AC95-29DF1A09EA94}"/>
                  </a:ext>
                </a:extLst>
              </p:cNvPr>
              <p:cNvSpPr txBox="1"/>
              <p:nvPr/>
            </p:nvSpPr>
            <p:spPr>
              <a:xfrm>
                <a:off x="3778276" y="4253347"/>
                <a:ext cx="445430" cy="228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D267218C-EFC2-4645-A590-94D84F0E31BC}"/>
                </a:ext>
              </a:extLst>
            </p:cNvPr>
            <p:cNvSpPr/>
            <p:nvPr/>
          </p:nvSpPr>
          <p:spPr>
            <a:xfrm>
              <a:off x="3615004" y="5868018"/>
              <a:ext cx="452020" cy="3167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ea typeface="Ebrima" panose="02000000000000000000" pitchFamily="2" charset="0"/>
                  <a:cs typeface="Times New Roman" panose="02020603050405020304" pitchFamily="18" charset="0"/>
                </a:rPr>
                <a:t>+4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6" name="直接箭头连接符 275">
              <a:extLst>
                <a:ext uri="{FF2B5EF4-FFF2-40B4-BE49-F238E27FC236}">
                  <a16:creationId xmlns:a16="http://schemas.microsoft.com/office/drawing/2014/main" id="{B1CF3560-6E9A-4989-A6D1-2668FB83034E}"/>
                </a:ext>
              </a:extLst>
            </p:cNvPr>
            <p:cNvCxnSpPr>
              <a:cxnSpLocks/>
            </p:cNvCxnSpPr>
            <p:nvPr/>
          </p:nvCxnSpPr>
          <p:spPr>
            <a:xfrm>
              <a:off x="3581510" y="4073338"/>
              <a:ext cx="475717" cy="42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任意多边形: 形状 276">
              <a:extLst>
                <a:ext uri="{FF2B5EF4-FFF2-40B4-BE49-F238E27FC236}">
                  <a16:creationId xmlns:a16="http://schemas.microsoft.com/office/drawing/2014/main" id="{03D286BD-C621-49BA-9798-1A66947ADF3D}"/>
                </a:ext>
              </a:extLst>
            </p:cNvPr>
            <p:cNvSpPr/>
            <p:nvPr/>
          </p:nvSpPr>
          <p:spPr>
            <a:xfrm>
              <a:off x="2919307" y="4429760"/>
              <a:ext cx="1137920" cy="1591733"/>
            </a:xfrm>
            <a:custGeom>
              <a:avLst/>
              <a:gdLst>
                <a:gd name="connsiteX0" fmla="*/ 1137920 w 1137920"/>
                <a:gd name="connsiteY0" fmla="*/ 0 h 1591733"/>
                <a:gd name="connsiteX1" fmla="*/ 670560 w 1137920"/>
                <a:gd name="connsiteY1" fmla="*/ 6773 h 1591733"/>
                <a:gd name="connsiteX2" fmla="*/ 677333 w 1137920"/>
                <a:gd name="connsiteY2" fmla="*/ 1124373 h 1591733"/>
                <a:gd name="connsiteX3" fmla="*/ 0 w 1137920"/>
                <a:gd name="connsiteY3" fmla="*/ 1131147 h 1591733"/>
                <a:gd name="connsiteX4" fmla="*/ 0 w 1137920"/>
                <a:gd name="connsiteY4" fmla="*/ 1591733 h 159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7920" h="1591733">
                  <a:moveTo>
                    <a:pt x="1137920" y="0"/>
                  </a:moveTo>
                  <a:lnTo>
                    <a:pt x="670560" y="6773"/>
                  </a:lnTo>
                  <a:cubicBezTo>
                    <a:pt x="672818" y="379306"/>
                    <a:pt x="675075" y="751840"/>
                    <a:pt x="677333" y="1124373"/>
                  </a:cubicBezTo>
                  <a:lnTo>
                    <a:pt x="0" y="1131147"/>
                  </a:lnTo>
                  <a:lnTo>
                    <a:pt x="0" y="1591733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任意多边形: 形状 277">
              <a:extLst>
                <a:ext uri="{FF2B5EF4-FFF2-40B4-BE49-F238E27FC236}">
                  <a16:creationId xmlns:a16="http://schemas.microsoft.com/office/drawing/2014/main" id="{0A06BD9F-687C-4F23-954E-A56631CAFC74}"/>
                </a:ext>
              </a:extLst>
            </p:cNvPr>
            <p:cNvSpPr/>
            <p:nvPr/>
          </p:nvSpPr>
          <p:spPr>
            <a:xfrm flipV="1">
              <a:off x="3807378" y="4759710"/>
              <a:ext cx="249849" cy="1108308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378 w 137038"/>
                <a:gd name="connsiteY0" fmla="*/ 0 h 1670050"/>
                <a:gd name="connsiteX1" fmla="*/ 3688 w 137038"/>
                <a:gd name="connsiteY1" fmla="*/ 1670050 h 1670050"/>
                <a:gd name="connsiteX2" fmla="*/ 137038 w 137038"/>
                <a:gd name="connsiteY2" fmla="*/ 1670050 h 1670050"/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600 w 134040"/>
                <a:gd name="connsiteY0" fmla="*/ 0 h 1670050"/>
                <a:gd name="connsiteX1" fmla="*/ 690 w 134040"/>
                <a:gd name="connsiteY1" fmla="*/ 1670050 h 1670050"/>
                <a:gd name="connsiteX2" fmla="*/ 134040 w 13404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040" h="1670050">
                  <a:moveTo>
                    <a:pt x="600" y="0"/>
                  </a:moveTo>
                  <a:cubicBezTo>
                    <a:pt x="-1517" y="556683"/>
                    <a:pt x="2807" y="1113367"/>
                    <a:pt x="690" y="1670050"/>
                  </a:cubicBezTo>
                  <a:lnTo>
                    <a:pt x="134040" y="167005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D6B36A65-7A4A-4CC0-ADCC-48DCF9D4A28A}"/>
                </a:ext>
              </a:extLst>
            </p:cNvPr>
            <p:cNvSpPr/>
            <p:nvPr/>
          </p:nvSpPr>
          <p:spPr>
            <a:xfrm>
              <a:off x="4971074" y="114200"/>
              <a:ext cx="148492" cy="29018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等腰三角形 279">
              <a:extLst>
                <a:ext uri="{FF2B5EF4-FFF2-40B4-BE49-F238E27FC236}">
                  <a16:creationId xmlns:a16="http://schemas.microsoft.com/office/drawing/2014/main" id="{44A1E6C7-10D9-45C3-9A99-18C40313DE45}"/>
                </a:ext>
              </a:extLst>
            </p:cNvPr>
            <p:cNvSpPr/>
            <p:nvPr/>
          </p:nvSpPr>
          <p:spPr>
            <a:xfrm rot="10800000">
              <a:off x="4971074" y="120550"/>
              <a:ext cx="139699" cy="139696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80F48203-D567-40C5-B764-3B5027699D10}"/>
                </a:ext>
              </a:extLst>
            </p:cNvPr>
            <p:cNvSpPr/>
            <p:nvPr/>
          </p:nvSpPr>
          <p:spPr>
            <a:xfrm rot="5400000">
              <a:off x="3906141" y="2176747"/>
              <a:ext cx="8787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endParaRPr lang="zh-CN" altLang="en-US" sz="1200" dirty="0"/>
            </a:p>
          </p:txBody>
        </p:sp>
        <p:cxnSp>
          <p:nvCxnSpPr>
            <p:cNvPr id="282" name="直接箭头连接符 281">
              <a:extLst>
                <a:ext uri="{FF2B5EF4-FFF2-40B4-BE49-F238E27FC236}">
                  <a16:creationId xmlns:a16="http://schemas.microsoft.com/office/drawing/2014/main" id="{535570A8-FA26-4810-B09B-DCA6EF42A3C6}"/>
                </a:ext>
              </a:extLst>
            </p:cNvPr>
            <p:cNvCxnSpPr>
              <a:cxnSpLocks/>
            </p:cNvCxnSpPr>
            <p:nvPr/>
          </p:nvCxnSpPr>
          <p:spPr>
            <a:xfrm>
              <a:off x="4421269" y="4423720"/>
              <a:ext cx="10109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文本框 282">
              <a:extLst>
                <a:ext uri="{FF2B5EF4-FFF2-40B4-BE49-F238E27FC236}">
                  <a16:creationId xmlns:a16="http://schemas.microsoft.com/office/drawing/2014/main" id="{EB47E556-64BE-4477-8B57-7E156B526899}"/>
                </a:ext>
              </a:extLst>
            </p:cNvPr>
            <p:cNvSpPr txBox="1"/>
            <p:nvPr/>
          </p:nvSpPr>
          <p:spPr>
            <a:xfrm>
              <a:off x="4706615" y="4215710"/>
              <a:ext cx="8218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ALUOut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任意多边形: 形状 283">
              <a:extLst>
                <a:ext uri="{FF2B5EF4-FFF2-40B4-BE49-F238E27FC236}">
                  <a16:creationId xmlns:a16="http://schemas.microsoft.com/office/drawing/2014/main" id="{0731FA7D-CEDD-4BD9-BF7F-D76AFD3B1407}"/>
                </a:ext>
              </a:extLst>
            </p:cNvPr>
            <p:cNvSpPr/>
            <p:nvPr/>
          </p:nvSpPr>
          <p:spPr>
            <a:xfrm flipV="1">
              <a:off x="4749338" y="1640290"/>
              <a:ext cx="210496" cy="2781447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378 w 137038"/>
                <a:gd name="connsiteY0" fmla="*/ 0 h 1670050"/>
                <a:gd name="connsiteX1" fmla="*/ 3688 w 137038"/>
                <a:gd name="connsiteY1" fmla="*/ 1670050 h 1670050"/>
                <a:gd name="connsiteX2" fmla="*/ 137038 w 137038"/>
                <a:gd name="connsiteY2" fmla="*/ 1670050 h 1670050"/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600 w 134040"/>
                <a:gd name="connsiteY0" fmla="*/ 0 h 1670050"/>
                <a:gd name="connsiteX1" fmla="*/ 690 w 134040"/>
                <a:gd name="connsiteY1" fmla="*/ 1670050 h 1670050"/>
                <a:gd name="connsiteX2" fmla="*/ 134040 w 13404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040" h="1670050">
                  <a:moveTo>
                    <a:pt x="600" y="0"/>
                  </a:moveTo>
                  <a:cubicBezTo>
                    <a:pt x="-1517" y="556683"/>
                    <a:pt x="2807" y="1113367"/>
                    <a:pt x="690" y="1670050"/>
                  </a:cubicBezTo>
                  <a:lnTo>
                    <a:pt x="134040" y="167005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Rectangle 12">
              <a:extLst>
                <a:ext uri="{FF2B5EF4-FFF2-40B4-BE49-F238E27FC236}">
                  <a16:creationId xmlns:a16="http://schemas.microsoft.com/office/drawing/2014/main" id="{282EABED-140F-4E43-B593-826F89A58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528" y="2945042"/>
              <a:ext cx="1966316" cy="169797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Text Box 18">
              <a:extLst>
                <a:ext uri="{FF2B5EF4-FFF2-40B4-BE49-F238E27FC236}">
                  <a16:creationId xmlns:a16="http://schemas.microsoft.com/office/drawing/2014/main" id="{30329543-68BF-49B3-A4EA-7FCBDF225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6951" y="2957610"/>
              <a:ext cx="843470" cy="523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287" name="Text Box 17">
              <a:extLst>
                <a:ext uri="{FF2B5EF4-FFF2-40B4-BE49-F238E27FC236}">
                  <a16:creationId xmlns:a16="http://schemas.microsoft.com/office/drawing/2014/main" id="{6E8CB191-6ED3-4E25-96EE-C9C22CA8F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900" y="4249129"/>
              <a:ext cx="687979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  <p:sp>
          <p:nvSpPr>
            <p:cNvPr id="288" name="Text Box 17">
              <a:extLst>
                <a:ext uri="{FF2B5EF4-FFF2-40B4-BE49-F238E27FC236}">
                  <a16:creationId xmlns:a16="http://schemas.microsoft.com/office/drawing/2014/main" id="{D5D7B851-D728-4523-8963-0A9CE2689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0980" y="3397420"/>
              <a:ext cx="535694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RdEn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9" name="Text Box 17">
              <a:extLst>
                <a:ext uri="{FF2B5EF4-FFF2-40B4-BE49-F238E27FC236}">
                  <a16:creationId xmlns:a16="http://schemas.microsoft.com/office/drawing/2014/main" id="{BB5434D1-D777-4E15-A6F6-D98C8B4AD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808" y="3562845"/>
              <a:ext cx="502030" cy="461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</a:t>
              </a:r>
            </a:p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290" name="Text Box 17">
              <a:extLst>
                <a:ext uri="{FF2B5EF4-FFF2-40B4-BE49-F238E27FC236}">
                  <a16:creationId xmlns:a16="http://schemas.microsoft.com/office/drawing/2014/main" id="{4EF5BA8E-F73A-4B9F-ABB3-C9EA91EDE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3550" y="3649536"/>
              <a:ext cx="547171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WrEn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Text Box 17">
              <a:extLst>
                <a:ext uri="{FF2B5EF4-FFF2-40B4-BE49-F238E27FC236}">
                  <a16:creationId xmlns:a16="http://schemas.microsoft.com/office/drawing/2014/main" id="{C9AADC3F-46ED-40DC-A370-E35A57D29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0862" y="3948527"/>
              <a:ext cx="761513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WrData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2" name="直接箭头连接符 291">
              <a:extLst>
                <a:ext uri="{FF2B5EF4-FFF2-40B4-BE49-F238E27FC236}">
                  <a16:creationId xmlns:a16="http://schemas.microsoft.com/office/drawing/2014/main" id="{569E4952-D4CD-44AB-9553-DC83A5FEE9CE}"/>
                </a:ext>
              </a:extLst>
            </p:cNvPr>
            <p:cNvCxnSpPr>
              <a:cxnSpLocks/>
            </p:cNvCxnSpPr>
            <p:nvPr/>
          </p:nvCxnSpPr>
          <p:spPr>
            <a:xfrm>
              <a:off x="4668841" y="4426162"/>
              <a:ext cx="4553" cy="83729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矩形: 剪去左右顶角 292">
              <a:extLst>
                <a:ext uri="{FF2B5EF4-FFF2-40B4-BE49-F238E27FC236}">
                  <a16:creationId xmlns:a16="http://schemas.microsoft.com/office/drawing/2014/main" id="{4B6FF020-1A86-4C05-A84D-56A208A79386}"/>
                </a:ext>
              </a:extLst>
            </p:cNvPr>
            <p:cNvSpPr/>
            <p:nvPr/>
          </p:nvSpPr>
          <p:spPr>
            <a:xfrm rot="10800000">
              <a:off x="4611693" y="5170194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9215590D-BBC2-489E-B666-097235EEA8F9}"/>
                </a:ext>
              </a:extLst>
            </p:cNvPr>
            <p:cNvSpPr txBox="1"/>
            <p:nvPr/>
          </p:nvSpPr>
          <p:spPr>
            <a:xfrm>
              <a:off x="4144235" y="5339073"/>
              <a:ext cx="1078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等腰三角形 294">
              <a:extLst>
                <a:ext uri="{FF2B5EF4-FFF2-40B4-BE49-F238E27FC236}">
                  <a16:creationId xmlns:a16="http://schemas.microsoft.com/office/drawing/2014/main" id="{870C60B8-55B9-4278-8455-7FB5400758BC}"/>
                </a:ext>
              </a:extLst>
            </p:cNvPr>
            <p:cNvSpPr/>
            <p:nvPr/>
          </p:nvSpPr>
          <p:spPr>
            <a:xfrm rot="5400000">
              <a:off x="5440645" y="3482462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等腰三角形 295">
              <a:extLst>
                <a:ext uri="{FF2B5EF4-FFF2-40B4-BE49-F238E27FC236}">
                  <a16:creationId xmlns:a16="http://schemas.microsoft.com/office/drawing/2014/main" id="{8F729EF8-E1E8-4BD7-A6D0-EF5727135282}"/>
                </a:ext>
              </a:extLst>
            </p:cNvPr>
            <p:cNvSpPr/>
            <p:nvPr/>
          </p:nvSpPr>
          <p:spPr>
            <a:xfrm rot="5400000">
              <a:off x="5443420" y="3749035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等腰三角形 296">
              <a:extLst>
                <a:ext uri="{FF2B5EF4-FFF2-40B4-BE49-F238E27FC236}">
                  <a16:creationId xmlns:a16="http://schemas.microsoft.com/office/drawing/2014/main" id="{A932D7D3-F428-42E0-9506-4DB489514475}"/>
                </a:ext>
              </a:extLst>
            </p:cNvPr>
            <p:cNvSpPr/>
            <p:nvPr/>
          </p:nvSpPr>
          <p:spPr>
            <a:xfrm rot="5400000">
              <a:off x="5440644" y="4068629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等腰三角形 297">
              <a:extLst>
                <a:ext uri="{FF2B5EF4-FFF2-40B4-BE49-F238E27FC236}">
                  <a16:creationId xmlns:a16="http://schemas.microsoft.com/office/drawing/2014/main" id="{578630F3-72DF-4691-A045-2FF71D8CAAF6}"/>
                </a:ext>
              </a:extLst>
            </p:cNvPr>
            <p:cNvSpPr/>
            <p:nvPr/>
          </p:nvSpPr>
          <p:spPr>
            <a:xfrm rot="5400000">
              <a:off x="5442931" y="4376310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等腰三角形 298">
              <a:extLst>
                <a:ext uri="{FF2B5EF4-FFF2-40B4-BE49-F238E27FC236}">
                  <a16:creationId xmlns:a16="http://schemas.microsoft.com/office/drawing/2014/main" id="{612D2103-C7A2-43EA-BFFA-1F540068CD63}"/>
                </a:ext>
              </a:extLst>
            </p:cNvPr>
            <p:cNvSpPr/>
            <p:nvPr/>
          </p:nvSpPr>
          <p:spPr>
            <a:xfrm rot="16200000" flipH="1">
              <a:off x="7298033" y="3755205"/>
              <a:ext cx="140722" cy="106901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0" name="直接箭头连接符 299">
              <a:extLst>
                <a:ext uri="{FF2B5EF4-FFF2-40B4-BE49-F238E27FC236}">
                  <a16:creationId xmlns:a16="http://schemas.microsoft.com/office/drawing/2014/main" id="{5EAF02BD-0655-42FD-A4FC-0E5D6C2947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3741" y="424707"/>
              <a:ext cx="3559" cy="338394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4F7F8C3E-7715-4F90-B39C-89A5E2199844}"/>
                </a:ext>
              </a:extLst>
            </p:cNvPr>
            <p:cNvSpPr txBox="1"/>
            <p:nvPr/>
          </p:nvSpPr>
          <p:spPr>
            <a:xfrm>
              <a:off x="4756447" y="3305887"/>
              <a:ext cx="1078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MemRead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文本框 301">
              <a:extLst>
                <a:ext uri="{FF2B5EF4-FFF2-40B4-BE49-F238E27FC236}">
                  <a16:creationId xmlns:a16="http://schemas.microsoft.com/office/drawing/2014/main" id="{503E4C3B-2EEB-42E7-BEFE-B99E5AAB1E48}"/>
                </a:ext>
              </a:extLst>
            </p:cNvPr>
            <p:cNvSpPr txBox="1"/>
            <p:nvPr/>
          </p:nvSpPr>
          <p:spPr>
            <a:xfrm>
              <a:off x="4701575" y="3599865"/>
              <a:ext cx="1078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MemWrite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流程图: 终止 302">
              <a:extLst>
                <a:ext uri="{FF2B5EF4-FFF2-40B4-BE49-F238E27FC236}">
                  <a16:creationId xmlns:a16="http://schemas.microsoft.com/office/drawing/2014/main" id="{88A8A2E6-EC6F-4635-829E-F33EC82EAB0B}"/>
                </a:ext>
              </a:extLst>
            </p:cNvPr>
            <p:cNvSpPr/>
            <p:nvPr/>
          </p:nvSpPr>
          <p:spPr>
            <a:xfrm>
              <a:off x="6859882" y="515762"/>
              <a:ext cx="1337809" cy="1199754"/>
            </a:xfrm>
            <a:prstGeom prst="flowChartTerminator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Peripheral</a:t>
              </a:r>
            </a:p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</a:t>
              </a:r>
            </a:p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Controller</a:t>
              </a:r>
            </a:p>
          </p:txBody>
        </p:sp>
        <p:sp>
          <p:nvSpPr>
            <p:cNvPr id="304" name="Rectangle 12">
              <a:extLst>
                <a:ext uri="{FF2B5EF4-FFF2-40B4-BE49-F238E27FC236}">
                  <a16:creationId xmlns:a16="http://schemas.microsoft.com/office/drawing/2014/main" id="{DCB8353B-364B-4017-9A13-EA9913B84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2582" y="1964334"/>
              <a:ext cx="2194598" cy="8709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Text Box 18">
              <a:extLst>
                <a:ext uri="{FF2B5EF4-FFF2-40B4-BE49-F238E27FC236}">
                  <a16:creationId xmlns:a16="http://schemas.microsoft.com/office/drawing/2014/main" id="{27FDDD22-5A13-42AF-93A5-1C82042F7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2234" y="2016891"/>
              <a:ext cx="623858" cy="738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Sort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ROM</a:t>
              </a:r>
            </a:p>
          </p:txBody>
        </p:sp>
        <p:cxnSp>
          <p:nvCxnSpPr>
            <p:cNvPr id="306" name="直接箭头连接符 305">
              <a:extLst>
                <a:ext uri="{FF2B5EF4-FFF2-40B4-BE49-F238E27FC236}">
                  <a16:creationId xmlns:a16="http://schemas.microsoft.com/office/drawing/2014/main" id="{ABE7E650-7DA8-4784-8C62-A93BB274F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7563" y="394675"/>
              <a:ext cx="4223432" cy="247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Text Box 17">
              <a:extLst>
                <a:ext uri="{FF2B5EF4-FFF2-40B4-BE49-F238E27FC236}">
                  <a16:creationId xmlns:a16="http://schemas.microsoft.com/office/drawing/2014/main" id="{1C457E57-F315-448B-9268-4E3E3D836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897" y="2273734"/>
              <a:ext cx="687979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</a:p>
          </p:txBody>
        </p:sp>
        <p:sp>
          <p:nvSpPr>
            <p:cNvPr id="308" name="Text Box 17">
              <a:extLst>
                <a:ext uri="{FF2B5EF4-FFF2-40B4-BE49-F238E27FC236}">
                  <a16:creationId xmlns:a16="http://schemas.microsoft.com/office/drawing/2014/main" id="{C240ED2F-02C6-4697-9A4F-4C46182B9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5666" y="2159971"/>
              <a:ext cx="502030" cy="461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</a:t>
              </a:r>
            </a:p>
            <a:p>
              <a:r>
                <a:rPr lang="en-US" altLang="zh-CN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309" name="文本框 308">
              <a:extLst>
                <a:ext uri="{FF2B5EF4-FFF2-40B4-BE49-F238E27FC236}">
                  <a16:creationId xmlns:a16="http://schemas.microsoft.com/office/drawing/2014/main" id="{C27521E8-0E50-4A65-8CBC-AF8D6DD12A7D}"/>
                </a:ext>
              </a:extLst>
            </p:cNvPr>
            <p:cNvSpPr txBox="1"/>
            <p:nvPr/>
          </p:nvSpPr>
          <p:spPr>
            <a:xfrm>
              <a:off x="5142881" y="118458"/>
              <a:ext cx="3100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RegWrite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9CEDACB0-510C-45B3-887A-F2C5A4CC49A9}"/>
                </a:ext>
              </a:extLst>
            </p:cNvPr>
            <p:cNvSpPr/>
            <p:nvPr/>
          </p:nvSpPr>
          <p:spPr>
            <a:xfrm>
              <a:off x="5127608" y="493141"/>
              <a:ext cx="15763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MemRead</a:t>
              </a:r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TW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MemWrite</a:t>
              </a:r>
              <a:endParaRPr lang="zh-CN" altLang="en-US" sz="1200" dirty="0"/>
            </a:p>
          </p:txBody>
        </p:sp>
        <p:cxnSp>
          <p:nvCxnSpPr>
            <p:cNvPr id="311" name="直接箭头连接符 310">
              <a:extLst>
                <a:ext uri="{FF2B5EF4-FFF2-40B4-BE49-F238E27FC236}">
                  <a16:creationId xmlns:a16="http://schemas.microsoft.com/office/drawing/2014/main" id="{50650F36-ABCB-44DC-8321-E4EF3881D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561" y="758456"/>
              <a:ext cx="1798513" cy="543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连接符: 肘形 311">
              <a:extLst>
                <a:ext uri="{FF2B5EF4-FFF2-40B4-BE49-F238E27FC236}">
                  <a16:creationId xmlns:a16="http://schemas.microsoft.com/office/drawing/2014/main" id="{DA6BE381-9DB8-46A9-89AB-C30DBC07321E}"/>
                </a:ext>
              </a:extLst>
            </p:cNvPr>
            <p:cNvCxnSpPr>
              <a:cxnSpLocks/>
            </p:cNvCxnSpPr>
            <p:nvPr/>
          </p:nvCxnSpPr>
          <p:spPr>
            <a:xfrm>
              <a:off x="5110716" y="1623237"/>
              <a:ext cx="4230279" cy="297835"/>
            </a:xfrm>
            <a:prstGeom prst="bentConnector3">
              <a:avLst>
                <a:gd name="adj1" fmla="val 41213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任意多边形: 形状 312">
              <a:extLst>
                <a:ext uri="{FF2B5EF4-FFF2-40B4-BE49-F238E27FC236}">
                  <a16:creationId xmlns:a16="http://schemas.microsoft.com/office/drawing/2014/main" id="{DAF120A1-639C-4149-BED4-6D5BCB48683C}"/>
                </a:ext>
              </a:extLst>
            </p:cNvPr>
            <p:cNvSpPr/>
            <p:nvPr/>
          </p:nvSpPr>
          <p:spPr>
            <a:xfrm>
              <a:off x="5261138" y="1619075"/>
              <a:ext cx="131444" cy="800300"/>
            </a:xfrm>
            <a:custGeom>
              <a:avLst/>
              <a:gdLst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378 w 137038"/>
                <a:gd name="connsiteY0" fmla="*/ 0 h 1670050"/>
                <a:gd name="connsiteX1" fmla="*/ 3688 w 137038"/>
                <a:gd name="connsiteY1" fmla="*/ 1670050 h 1670050"/>
                <a:gd name="connsiteX2" fmla="*/ 137038 w 137038"/>
                <a:gd name="connsiteY2" fmla="*/ 1670050 h 1670050"/>
                <a:gd name="connsiteX0" fmla="*/ 6350 w 133350"/>
                <a:gd name="connsiteY0" fmla="*/ 0 h 1670050"/>
                <a:gd name="connsiteX1" fmla="*/ 0 w 133350"/>
                <a:gd name="connsiteY1" fmla="*/ 1670050 h 1670050"/>
                <a:gd name="connsiteX2" fmla="*/ 133350 w 133350"/>
                <a:gd name="connsiteY2" fmla="*/ 1670050 h 1670050"/>
                <a:gd name="connsiteX0" fmla="*/ 600 w 134040"/>
                <a:gd name="connsiteY0" fmla="*/ 0 h 1670050"/>
                <a:gd name="connsiteX1" fmla="*/ 690 w 134040"/>
                <a:gd name="connsiteY1" fmla="*/ 1670050 h 1670050"/>
                <a:gd name="connsiteX2" fmla="*/ 134040 w 134040"/>
                <a:gd name="connsiteY2" fmla="*/ 1670050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040" h="1670050">
                  <a:moveTo>
                    <a:pt x="600" y="0"/>
                  </a:moveTo>
                  <a:cubicBezTo>
                    <a:pt x="-1517" y="556683"/>
                    <a:pt x="2807" y="1113367"/>
                    <a:pt x="690" y="1670050"/>
                  </a:cubicBezTo>
                  <a:lnTo>
                    <a:pt x="134040" y="1670050"/>
                  </a:lnTo>
                </a:path>
              </a:pathLst>
            </a:custGeom>
            <a:noFill/>
            <a:ln w="28575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4" name="直接箭头连接符 313">
              <a:extLst>
                <a:ext uri="{FF2B5EF4-FFF2-40B4-BE49-F238E27FC236}">
                  <a16:creationId xmlns:a16="http://schemas.microsoft.com/office/drawing/2014/main" id="{7FF9B836-7D6B-4B97-8BC8-B2399E892E0B}"/>
                </a:ext>
              </a:extLst>
            </p:cNvPr>
            <p:cNvCxnSpPr>
              <a:cxnSpLocks/>
            </p:cNvCxnSpPr>
            <p:nvPr/>
          </p:nvCxnSpPr>
          <p:spPr>
            <a:xfrm>
              <a:off x="8746631" y="1907714"/>
              <a:ext cx="4553" cy="83729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矩形: 剪去左右顶角 314">
              <a:extLst>
                <a:ext uri="{FF2B5EF4-FFF2-40B4-BE49-F238E27FC236}">
                  <a16:creationId xmlns:a16="http://schemas.microsoft.com/office/drawing/2014/main" id="{365BFFF2-F130-463F-959C-DF48AE148601}"/>
                </a:ext>
              </a:extLst>
            </p:cNvPr>
            <p:cNvSpPr/>
            <p:nvPr/>
          </p:nvSpPr>
          <p:spPr>
            <a:xfrm rot="10800000">
              <a:off x="8689483" y="2651746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6" name="文本框 315">
              <a:extLst>
                <a:ext uri="{FF2B5EF4-FFF2-40B4-BE49-F238E27FC236}">
                  <a16:creationId xmlns:a16="http://schemas.microsoft.com/office/drawing/2014/main" id="{C82BB87D-5A5F-4F8D-9E9C-6C14A29BBB7E}"/>
                </a:ext>
              </a:extLst>
            </p:cNvPr>
            <p:cNvSpPr txBox="1"/>
            <p:nvPr/>
          </p:nvSpPr>
          <p:spPr>
            <a:xfrm>
              <a:off x="8126918" y="2821397"/>
              <a:ext cx="12932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Text Box 17">
              <a:extLst>
                <a:ext uri="{FF2B5EF4-FFF2-40B4-BE49-F238E27FC236}">
                  <a16:creationId xmlns:a16="http://schemas.microsoft.com/office/drawing/2014/main" id="{FAD77885-4A68-49D4-849E-1DEAB3009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8527" y="1383260"/>
              <a:ext cx="731260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ALUOut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8" name="直接箭头连接符 317">
              <a:extLst>
                <a:ext uri="{FF2B5EF4-FFF2-40B4-BE49-F238E27FC236}">
                  <a16:creationId xmlns:a16="http://schemas.microsoft.com/office/drawing/2014/main" id="{81A10F24-61FB-4F63-B48E-266317A7A9E3}"/>
                </a:ext>
              </a:extLst>
            </p:cNvPr>
            <p:cNvCxnSpPr>
              <a:cxnSpLocks/>
            </p:cNvCxnSpPr>
            <p:nvPr/>
          </p:nvCxnSpPr>
          <p:spPr>
            <a:xfrm>
              <a:off x="8125320" y="1594470"/>
              <a:ext cx="1211968" cy="38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20093DB2-A13F-410A-87F7-5DC705AC1052}"/>
                </a:ext>
              </a:extLst>
            </p:cNvPr>
            <p:cNvSpPr/>
            <p:nvPr/>
          </p:nvSpPr>
          <p:spPr>
            <a:xfrm>
              <a:off x="8236929" y="1382266"/>
              <a:ext cx="10583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MemReadOut</a:t>
              </a:r>
              <a:endParaRPr lang="zh-CN" altLang="en-US" sz="1200" dirty="0"/>
            </a:p>
          </p:txBody>
        </p:sp>
        <p:sp>
          <p:nvSpPr>
            <p:cNvPr id="320" name="Text Box 17">
              <a:extLst>
                <a:ext uri="{FF2B5EF4-FFF2-40B4-BE49-F238E27FC236}">
                  <a16:creationId xmlns:a16="http://schemas.microsoft.com/office/drawing/2014/main" id="{6AE828F0-86D0-416A-BE46-CD05AA411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9817" y="1669220"/>
              <a:ext cx="731260" cy="2769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5" tIns="45713" rIns="91425" bIns="45713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200" b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ALUOut</a:t>
              </a:r>
              <a:endPara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矩形 320">
              <a:extLst>
                <a:ext uri="{FF2B5EF4-FFF2-40B4-BE49-F238E27FC236}">
                  <a16:creationId xmlns:a16="http://schemas.microsoft.com/office/drawing/2014/main" id="{C737347B-0DBE-4989-A90A-AB3F5B54867A}"/>
                </a:ext>
              </a:extLst>
            </p:cNvPr>
            <p:cNvSpPr/>
            <p:nvPr/>
          </p:nvSpPr>
          <p:spPr>
            <a:xfrm>
              <a:off x="9340995" y="117692"/>
              <a:ext cx="148492" cy="29018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等腰三角形 321">
              <a:extLst>
                <a:ext uri="{FF2B5EF4-FFF2-40B4-BE49-F238E27FC236}">
                  <a16:creationId xmlns:a16="http://schemas.microsoft.com/office/drawing/2014/main" id="{F23D47DD-D94C-4959-888E-6727064B17F6}"/>
                </a:ext>
              </a:extLst>
            </p:cNvPr>
            <p:cNvSpPr/>
            <p:nvPr/>
          </p:nvSpPr>
          <p:spPr>
            <a:xfrm rot="10800000">
              <a:off x="9340995" y="124042"/>
              <a:ext cx="139699" cy="139696"/>
            </a:xfrm>
            <a:prstGeom prst="triangl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3" name="直接箭头连接符 322">
              <a:extLst>
                <a:ext uri="{FF2B5EF4-FFF2-40B4-BE49-F238E27FC236}">
                  <a16:creationId xmlns:a16="http://schemas.microsoft.com/office/drawing/2014/main" id="{45ECCAB1-9771-45DE-B6C8-438CA7C8AB4F}"/>
                </a:ext>
              </a:extLst>
            </p:cNvPr>
            <p:cNvCxnSpPr>
              <a:cxnSpLocks/>
            </p:cNvCxnSpPr>
            <p:nvPr/>
          </p:nvCxnSpPr>
          <p:spPr>
            <a:xfrm>
              <a:off x="9487484" y="394368"/>
              <a:ext cx="211507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文本框 323">
              <a:extLst>
                <a:ext uri="{FF2B5EF4-FFF2-40B4-BE49-F238E27FC236}">
                  <a16:creationId xmlns:a16="http://schemas.microsoft.com/office/drawing/2014/main" id="{3A4AC995-4FB1-401E-861E-FC20A6552849}"/>
                </a:ext>
              </a:extLst>
            </p:cNvPr>
            <p:cNvSpPr txBox="1"/>
            <p:nvPr/>
          </p:nvSpPr>
          <p:spPr>
            <a:xfrm>
              <a:off x="8605815" y="1138930"/>
              <a:ext cx="10786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RegDest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5" name="直接箭头连接符 324">
              <a:extLst>
                <a:ext uri="{FF2B5EF4-FFF2-40B4-BE49-F238E27FC236}">
                  <a16:creationId xmlns:a16="http://schemas.microsoft.com/office/drawing/2014/main" id="{D15247C6-0D00-4353-99A8-0DAAE8836CED}"/>
                </a:ext>
              </a:extLst>
            </p:cNvPr>
            <p:cNvCxnSpPr>
              <a:cxnSpLocks/>
            </p:cNvCxnSpPr>
            <p:nvPr/>
          </p:nvCxnSpPr>
          <p:spPr>
            <a:xfrm>
              <a:off x="9497467" y="1591798"/>
              <a:ext cx="194368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箭头连接符 325">
              <a:extLst>
                <a:ext uri="{FF2B5EF4-FFF2-40B4-BE49-F238E27FC236}">
                  <a16:creationId xmlns:a16="http://schemas.microsoft.com/office/drawing/2014/main" id="{BEBCBD62-B0D1-4FCA-97FE-2053A9DBC510}"/>
                </a:ext>
              </a:extLst>
            </p:cNvPr>
            <p:cNvCxnSpPr>
              <a:cxnSpLocks/>
            </p:cNvCxnSpPr>
            <p:nvPr/>
          </p:nvCxnSpPr>
          <p:spPr>
            <a:xfrm>
              <a:off x="9493194" y="1913965"/>
              <a:ext cx="19479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文本框 326">
              <a:extLst>
                <a:ext uri="{FF2B5EF4-FFF2-40B4-BE49-F238E27FC236}">
                  <a16:creationId xmlns:a16="http://schemas.microsoft.com/office/drawing/2014/main" id="{1E7376E0-CCBA-4D41-B7F7-C05A982C314F}"/>
                </a:ext>
              </a:extLst>
            </p:cNvPr>
            <p:cNvSpPr txBox="1"/>
            <p:nvPr/>
          </p:nvSpPr>
          <p:spPr>
            <a:xfrm>
              <a:off x="10274323" y="1220738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WB.RegDest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8" name="直接箭头连接符 327">
              <a:extLst>
                <a:ext uri="{FF2B5EF4-FFF2-40B4-BE49-F238E27FC236}">
                  <a16:creationId xmlns:a16="http://schemas.microsoft.com/office/drawing/2014/main" id="{9A600C07-A087-4AF8-B26F-90A14AE77561}"/>
                </a:ext>
              </a:extLst>
            </p:cNvPr>
            <p:cNvCxnSpPr>
              <a:cxnSpLocks/>
            </p:cNvCxnSpPr>
            <p:nvPr/>
          </p:nvCxnSpPr>
          <p:spPr>
            <a:xfrm>
              <a:off x="9487484" y="1333999"/>
              <a:ext cx="734245" cy="0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矩形: 剪去左右顶角 328">
              <a:extLst>
                <a:ext uri="{FF2B5EF4-FFF2-40B4-BE49-F238E27FC236}">
                  <a16:creationId xmlns:a16="http://schemas.microsoft.com/office/drawing/2014/main" id="{0AF89879-7A78-4E38-B9D3-D188C26100AE}"/>
                </a:ext>
              </a:extLst>
            </p:cNvPr>
            <p:cNvSpPr/>
            <p:nvPr/>
          </p:nvSpPr>
          <p:spPr>
            <a:xfrm rot="5400000">
              <a:off x="10136964" y="123825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0" name="梯形 329">
              <a:extLst>
                <a:ext uri="{FF2B5EF4-FFF2-40B4-BE49-F238E27FC236}">
                  <a16:creationId xmlns:a16="http://schemas.microsoft.com/office/drawing/2014/main" id="{99E99209-7D01-4C30-879B-5C1608685595}"/>
                </a:ext>
              </a:extLst>
            </p:cNvPr>
            <p:cNvSpPr/>
            <p:nvPr/>
          </p:nvSpPr>
          <p:spPr>
            <a:xfrm rot="5400000">
              <a:off x="11220217" y="1555623"/>
              <a:ext cx="764691" cy="328819"/>
            </a:xfrm>
            <a:prstGeom prst="trapezoid">
              <a:avLst>
                <a:gd name="adj" fmla="val 4378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1" name="文本框 330">
              <a:extLst>
                <a:ext uri="{FF2B5EF4-FFF2-40B4-BE49-F238E27FC236}">
                  <a16:creationId xmlns:a16="http://schemas.microsoft.com/office/drawing/2014/main" id="{55337B93-4866-4C83-8A43-26E1AFD4F987}"/>
                </a:ext>
              </a:extLst>
            </p:cNvPr>
            <p:cNvSpPr txBox="1"/>
            <p:nvPr/>
          </p:nvSpPr>
          <p:spPr>
            <a:xfrm>
              <a:off x="11397706" y="1396096"/>
              <a:ext cx="445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2" name="文本框 331">
              <a:extLst>
                <a:ext uri="{FF2B5EF4-FFF2-40B4-BE49-F238E27FC236}">
                  <a16:creationId xmlns:a16="http://schemas.microsoft.com/office/drawing/2014/main" id="{B7D8157D-97AA-4FA0-9C32-F5BDB63F9423}"/>
                </a:ext>
              </a:extLst>
            </p:cNvPr>
            <p:cNvSpPr txBox="1"/>
            <p:nvPr/>
          </p:nvSpPr>
          <p:spPr>
            <a:xfrm>
              <a:off x="11394394" y="1697126"/>
              <a:ext cx="445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3" name="直接箭头连接符 332">
              <a:extLst>
                <a:ext uri="{FF2B5EF4-FFF2-40B4-BE49-F238E27FC236}">
                  <a16:creationId xmlns:a16="http://schemas.microsoft.com/office/drawing/2014/main" id="{6ACC0AE7-8324-49F1-B3D0-F31A25C91160}"/>
                </a:ext>
              </a:extLst>
            </p:cNvPr>
            <p:cNvCxnSpPr>
              <a:cxnSpLocks/>
            </p:cNvCxnSpPr>
            <p:nvPr/>
          </p:nvCxnSpPr>
          <p:spPr>
            <a:xfrm>
              <a:off x="10465779" y="1919097"/>
              <a:ext cx="4553" cy="83729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矩形: 剪去左右顶角 333">
              <a:extLst>
                <a:ext uri="{FF2B5EF4-FFF2-40B4-BE49-F238E27FC236}">
                  <a16:creationId xmlns:a16="http://schemas.microsoft.com/office/drawing/2014/main" id="{926A86A0-EE90-41F7-A75B-15635020DAB2}"/>
                </a:ext>
              </a:extLst>
            </p:cNvPr>
            <p:cNvSpPr/>
            <p:nvPr/>
          </p:nvSpPr>
          <p:spPr>
            <a:xfrm rot="10800000">
              <a:off x="10408631" y="2663129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5" name="文本框 334">
              <a:extLst>
                <a:ext uri="{FF2B5EF4-FFF2-40B4-BE49-F238E27FC236}">
                  <a16:creationId xmlns:a16="http://schemas.microsoft.com/office/drawing/2014/main" id="{4CBE9432-56FF-465D-836D-9E2FD85585A9}"/>
                </a:ext>
              </a:extLst>
            </p:cNvPr>
            <p:cNvSpPr txBox="1"/>
            <p:nvPr/>
          </p:nvSpPr>
          <p:spPr>
            <a:xfrm>
              <a:off x="9846066" y="2832780"/>
              <a:ext cx="12932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WBForwardSrc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6" name="直接箭头连接符 335">
              <a:extLst>
                <a:ext uri="{FF2B5EF4-FFF2-40B4-BE49-F238E27FC236}">
                  <a16:creationId xmlns:a16="http://schemas.microsoft.com/office/drawing/2014/main" id="{D4622058-887F-4BC5-90D4-CA0F246F5198}"/>
                </a:ext>
              </a:extLst>
            </p:cNvPr>
            <p:cNvCxnSpPr>
              <a:cxnSpLocks/>
            </p:cNvCxnSpPr>
            <p:nvPr/>
          </p:nvCxnSpPr>
          <p:spPr>
            <a:xfrm>
              <a:off x="11604702" y="369574"/>
              <a:ext cx="0" cy="104291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文本框 336">
              <a:extLst>
                <a:ext uri="{FF2B5EF4-FFF2-40B4-BE49-F238E27FC236}">
                  <a16:creationId xmlns:a16="http://schemas.microsoft.com/office/drawing/2014/main" id="{92A30746-B40D-4574-850D-96125B98A8D8}"/>
                </a:ext>
              </a:extLst>
            </p:cNvPr>
            <p:cNvSpPr txBox="1"/>
            <p:nvPr/>
          </p:nvSpPr>
          <p:spPr>
            <a:xfrm rot="5400000">
              <a:off x="11270211" y="728516"/>
              <a:ext cx="941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MemtoReg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文本框 337">
              <a:extLst>
                <a:ext uri="{FF2B5EF4-FFF2-40B4-BE49-F238E27FC236}">
                  <a16:creationId xmlns:a16="http://schemas.microsoft.com/office/drawing/2014/main" id="{6D9E7F89-FCD7-4D6A-BE89-19F6AE9FAA45}"/>
                </a:ext>
              </a:extLst>
            </p:cNvPr>
            <p:cNvSpPr txBox="1"/>
            <p:nvPr/>
          </p:nvSpPr>
          <p:spPr>
            <a:xfrm>
              <a:off x="12077072" y="1556883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WB.DataBusC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9" name="直接箭头连接符 338">
              <a:extLst>
                <a:ext uri="{FF2B5EF4-FFF2-40B4-BE49-F238E27FC236}">
                  <a16:creationId xmlns:a16="http://schemas.microsoft.com/office/drawing/2014/main" id="{762B2552-1923-4DC1-BD26-91A24E17473F}"/>
                </a:ext>
              </a:extLst>
            </p:cNvPr>
            <p:cNvCxnSpPr>
              <a:cxnSpLocks/>
            </p:cNvCxnSpPr>
            <p:nvPr/>
          </p:nvCxnSpPr>
          <p:spPr>
            <a:xfrm>
              <a:off x="11766972" y="1686660"/>
              <a:ext cx="291213" cy="0"/>
            </a:xfrm>
            <a:prstGeom prst="straightConnector1">
              <a:avLst/>
            </a:prstGeom>
            <a:ln w="28575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矩形: 剪去左右顶角 339">
              <a:extLst>
                <a:ext uri="{FF2B5EF4-FFF2-40B4-BE49-F238E27FC236}">
                  <a16:creationId xmlns:a16="http://schemas.microsoft.com/office/drawing/2014/main" id="{C4DC7187-AA53-492D-B692-6273DD2E0CEE}"/>
                </a:ext>
              </a:extLst>
            </p:cNvPr>
            <p:cNvSpPr/>
            <p:nvPr/>
          </p:nvSpPr>
          <p:spPr>
            <a:xfrm rot="5400000">
              <a:off x="11972045" y="1595530"/>
              <a:ext cx="114295" cy="16971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41" name="组合 340">
              <a:extLst>
                <a:ext uri="{FF2B5EF4-FFF2-40B4-BE49-F238E27FC236}">
                  <a16:creationId xmlns:a16="http://schemas.microsoft.com/office/drawing/2014/main" id="{59A17FAA-76E6-44DB-B263-862FD83FEC17}"/>
                </a:ext>
              </a:extLst>
            </p:cNvPr>
            <p:cNvGrpSpPr/>
            <p:nvPr/>
          </p:nvGrpSpPr>
          <p:grpSpPr>
            <a:xfrm rot="5400000">
              <a:off x="10563417" y="646768"/>
              <a:ext cx="575313" cy="114295"/>
              <a:chOff x="9943758" y="3743539"/>
              <a:chExt cx="575313" cy="114295"/>
            </a:xfrm>
          </p:grpSpPr>
          <p:cxnSp>
            <p:nvCxnSpPr>
              <p:cNvPr id="342" name="直接箭头连接符 341">
                <a:extLst>
                  <a:ext uri="{FF2B5EF4-FFF2-40B4-BE49-F238E27FC236}">
                    <a16:creationId xmlns:a16="http://schemas.microsoft.com/office/drawing/2014/main" id="{E34F0ED2-C1BD-4A9D-B1A3-62C81F238DC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188078" y="3556367"/>
                <a:ext cx="0" cy="488640"/>
              </a:xfrm>
              <a:prstGeom prst="straightConnector1">
                <a:avLst/>
              </a:prstGeom>
              <a:ln w="28575">
                <a:solidFill>
                  <a:schemeClr val="accent5">
                    <a:lumMod val="40000"/>
                    <a:lumOff val="6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3" name="矩形: 剪去左右顶角 342">
                <a:extLst>
                  <a:ext uri="{FF2B5EF4-FFF2-40B4-BE49-F238E27FC236}">
                    <a16:creationId xmlns:a16="http://schemas.microsoft.com/office/drawing/2014/main" id="{A51D4D2D-CE75-44BB-B405-9550340B5AEF}"/>
                  </a:ext>
                </a:extLst>
              </p:cNvPr>
              <p:cNvSpPr/>
              <p:nvPr/>
            </p:nvSpPr>
            <p:spPr>
              <a:xfrm rot="5400000">
                <a:off x="10377068" y="3715832"/>
                <a:ext cx="114295" cy="16971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4" name="文本框 343">
              <a:extLst>
                <a:ext uri="{FF2B5EF4-FFF2-40B4-BE49-F238E27FC236}">
                  <a16:creationId xmlns:a16="http://schemas.microsoft.com/office/drawing/2014/main" id="{C4DF4EE9-B1CE-47C6-AA89-49743E57866F}"/>
                </a:ext>
              </a:extLst>
            </p:cNvPr>
            <p:cNvSpPr txBox="1"/>
            <p:nvPr/>
          </p:nvSpPr>
          <p:spPr>
            <a:xfrm>
              <a:off x="10465778" y="971225"/>
              <a:ext cx="11017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WB.RegWrite</a:t>
              </a:r>
              <a:endPara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6" name="任意多边形: 形状 345">
            <a:extLst>
              <a:ext uri="{FF2B5EF4-FFF2-40B4-BE49-F238E27FC236}">
                <a16:creationId xmlns:a16="http://schemas.microsoft.com/office/drawing/2014/main" id="{BE192BB4-20BD-49CA-91B5-C32AFD537096}"/>
              </a:ext>
            </a:extLst>
          </p:cNvPr>
          <p:cNvSpPr/>
          <p:nvPr/>
        </p:nvSpPr>
        <p:spPr>
          <a:xfrm flipV="1">
            <a:off x="-5148933" y="2185368"/>
            <a:ext cx="456497" cy="902074"/>
          </a:xfrm>
          <a:custGeom>
            <a:avLst/>
            <a:gdLst>
              <a:gd name="connsiteX0" fmla="*/ 6350 w 1257300"/>
              <a:gd name="connsiteY0" fmla="*/ 0 h 1949450"/>
              <a:gd name="connsiteX1" fmla="*/ 0 w 1257300"/>
              <a:gd name="connsiteY1" fmla="*/ 1949450 h 1949450"/>
              <a:gd name="connsiteX2" fmla="*/ 1257300 w 1257300"/>
              <a:gd name="connsiteY2" fmla="*/ 1943100 h 19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1949450">
                <a:moveTo>
                  <a:pt x="6350" y="0"/>
                </a:moveTo>
                <a:cubicBezTo>
                  <a:pt x="4233" y="649817"/>
                  <a:pt x="2117" y="1299633"/>
                  <a:pt x="0" y="1949450"/>
                </a:cubicBezTo>
                <a:lnTo>
                  <a:pt x="1257300" y="194310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矩形: 剪去左右顶角 347">
            <a:extLst>
              <a:ext uri="{FF2B5EF4-FFF2-40B4-BE49-F238E27FC236}">
                <a16:creationId xmlns:a16="http://schemas.microsoft.com/office/drawing/2014/main" id="{9ACEBA55-62A0-4BC4-8DB9-763FEA237B0C}"/>
              </a:ext>
            </a:extLst>
          </p:cNvPr>
          <p:cNvSpPr/>
          <p:nvPr/>
        </p:nvSpPr>
        <p:spPr>
          <a:xfrm rot="5400000" flipH="1">
            <a:off x="-4789430" y="2093592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9" name="文本框 348">
            <a:extLst>
              <a:ext uri="{FF2B5EF4-FFF2-40B4-BE49-F238E27FC236}">
                <a16:creationId xmlns:a16="http://schemas.microsoft.com/office/drawing/2014/main" id="{AAB28A25-EBE9-41B0-AFAF-1F98CAF8B228}"/>
              </a:ext>
            </a:extLst>
          </p:cNvPr>
          <p:cNvSpPr txBox="1"/>
          <p:nvPr/>
        </p:nvSpPr>
        <p:spPr>
          <a:xfrm>
            <a:off x="-4692765" y="2046868"/>
            <a:ext cx="71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04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文本框 95">
            <a:extLst>
              <a:ext uri="{FF2B5EF4-FFF2-40B4-BE49-F238E27FC236}">
                <a16:creationId xmlns:a16="http://schemas.microsoft.com/office/drawing/2014/main" id="{E7B850D6-5DA0-4901-9A3A-BAAFD35F747B}"/>
              </a:ext>
            </a:extLst>
          </p:cNvPr>
          <p:cNvSpPr txBox="1"/>
          <p:nvPr/>
        </p:nvSpPr>
        <p:spPr>
          <a:xfrm>
            <a:off x="533940" y="5333811"/>
            <a:ext cx="2707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階段：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流程图: 终止 3">
            <a:extLst>
              <a:ext uri="{FF2B5EF4-FFF2-40B4-BE49-F238E27FC236}">
                <a16:creationId xmlns:a16="http://schemas.microsoft.com/office/drawing/2014/main" id="{88632833-73E0-46BA-8F80-7037D047D346}"/>
              </a:ext>
            </a:extLst>
          </p:cNvPr>
          <p:cNvSpPr/>
          <p:nvPr/>
        </p:nvSpPr>
        <p:spPr>
          <a:xfrm>
            <a:off x="3192048" y="223024"/>
            <a:ext cx="2759903" cy="2715793"/>
          </a:xfrm>
          <a:prstGeom prst="flowChartTermina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Hazard &amp; Jump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</a:p>
        </p:txBody>
      </p:sp>
      <p:sp>
        <p:nvSpPr>
          <p:cNvPr id="6" name="流程图: 终止 5">
            <a:extLst>
              <a:ext uri="{FF2B5EF4-FFF2-40B4-BE49-F238E27FC236}">
                <a16:creationId xmlns:a16="http://schemas.microsoft.com/office/drawing/2014/main" id="{99EA4E07-C61F-4AA2-A171-FF0E7E49A1B4}"/>
              </a:ext>
            </a:extLst>
          </p:cNvPr>
          <p:cNvSpPr/>
          <p:nvPr/>
        </p:nvSpPr>
        <p:spPr>
          <a:xfrm>
            <a:off x="3208993" y="3944126"/>
            <a:ext cx="2759903" cy="1911431"/>
          </a:xfrm>
          <a:prstGeom prst="flowChartTermina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&amp; Stall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</a:p>
        </p:txBody>
      </p:sp>
      <p:sp>
        <p:nvSpPr>
          <p:cNvPr id="7" name="矩形: 剪去左右顶角 6">
            <a:extLst>
              <a:ext uri="{FF2B5EF4-FFF2-40B4-BE49-F238E27FC236}">
                <a16:creationId xmlns:a16="http://schemas.microsoft.com/office/drawing/2014/main" id="{AACFA405-C2D2-45D4-8E4B-3EF6B920A2BF}"/>
              </a:ext>
            </a:extLst>
          </p:cNvPr>
          <p:cNvSpPr/>
          <p:nvPr/>
        </p:nvSpPr>
        <p:spPr>
          <a:xfrm rot="5400000" flipH="1">
            <a:off x="2413317" y="807378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5020785-A6A3-43A8-8C77-7E080D39330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555320" y="884663"/>
            <a:ext cx="738007" cy="75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7D1F9F8-DB24-4DB2-B939-DBA1C0867C11}"/>
              </a:ext>
            </a:extLst>
          </p:cNvPr>
          <p:cNvSpPr txBox="1"/>
          <p:nvPr/>
        </p:nvSpPr>
        <p:spPr>
          <a:xfrm>
            <a:off x="1820766" y="715265"/>
            <a:ext cx="71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460382E-6E02-4FC8-9E97-9DDAEA3DEAE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434147" y="1222974"/>
            <a:ext cx="77378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剪去左右顶角 14">
            <a:extLst>
              <a:ext uri="{FF2B5EF4-FFF2-40B4-BE49-F238E27FC236}">
                <a16:creationId xmlns:a16="http://schemas.microsoft.com/office/drawing/2014/main" id="{8D2CD344-A6A4-406D-814D-72A8403B5A50}"/>
              </a:ext>
            </a:extLst>
          </p:cNvPr>
          <p:cNvSpPr/>
          <p:nvPr/>
        </p:nvSpPr>
        <p:spPr>
          <a:xfrm rot="5400000" flipH="1">
            <a:off x="2292144" y="1138119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E1742B-8D52-43D0-990B-DC6FE409DF67}"/>
              </a:ext>
            </a:extLst>
          </p:cNvPr>
          <p:cNvSpPr txBox="1"/>
          <p:nvPr/>
        </p:nvSpPr>
        <p:spPr>
          <a:xfrm>
            <a:off x="1604354" y="1053819"/>
            <a:ext cx="71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剪去左右顶角 17">
            <a:extLst>
              <a:ext uri="{FF2B5EF4-FFF2-40B4-BE49-F238E27FC236}">
                <a16:creationId xmlns:a16="http://schemas.microsoft.com/office/drawing/2014/main" id="{3BDF73F7-6854-4933-B3C8-AD2F246D722B}"/>
              </a:ext>
            </a:extLst>
          </p:cNvPr>
          <p:cNvSpPr/>
          <p:nvPr/>
        </p:nvSpPr>
        <p:spPr>
          <a:xfrm rot="5400000" flipH="1">
            <a:off x="2233997" y="1476429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313E70-20FB-410B-9B1F-14635142E12F}"/>
              </a:ext>
            </a:extLst>
          </p:cNvPr>
          <p:cNvSpPr txBox="1"/>
          <p:nvPr/>
        </p:nvSpPr>
        <p:spPr>
          <a:xfrm>
            <a:off x="1387942" y="1392129"/>
            <a:ext cx="869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剪去左右顶角 19">
            <a:extLst>
              <a:ext uri="{FF2B5EF4-FFF2-40B4-BE49-F238E27FC236}">
                <a16:creationId xmlns:a16="http://schemas.microsoft.com/office/drawing/2014/main" id="{CC52A1A5-D6CA-49C9-BCCA-0F80C1FBC9AB}"/>
              </a:ext>
            </a:extLst>
          </p:cNvPr>
          <p:cNvSpPr/>
          <p:nvPr/>
        </p:nvSpPr>
        <p:spPr>
          <a:xfrm rot="5400000" flipH="1">
            <a:off x="2292144" y="183524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073DF39-564A-4F53-9D07-34B3B341654B}"/>
              </a:ext>
            </a:extLst>
          </p:cNvPr>
          <p:cNvSpPr txBox="1"/>
          <p:nvPr/>
        </p:nvSpPr>
        <p:spPr>
          <a:xfrm>
            <a:off x="964798" y="1750941"/>
            <a:ext cx="1350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BranchCond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: 剪去左右顶角 21">
            <a:extLst>
              <a:ext uri="{FF2B5EF4-FFF2-40B4-BE49-F238E27FC236}">
                <a16:creationId xmlns:a16="http://schemas.microsoft.com/office/drawing/2014/main" id="{0DC31D2C-4169-4699-B82C-B7E044267598}"/>
              </a:ext>
            </a:extLst>
          </p:cNvPr>
          <p:cNvSpPr/>
          <p:nvPr/>
        </p:nvSpPr>
        <p:spPr>
          <a:xfrm rot="5400000" flipH="1">
            <a:off x="2410613" y="2228532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A68E36F-2B4F-4786-BE22-427D6AFFB46B}"/>
              </a:ext>
            </a:extLst>
          </p:cNvPr>
          <p:cNvSpPr txBox="1"/>
          <p:nvPr/>
        </p:nvSpPr>
        <p:spPr>
          <a:xfrm>
            <a:off x="1220530" y="2144232"/>
            <a:ext cx="1213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JumpTarget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剪去左右顶角 23">
            <a:extLst>
              <a:ext uri="{FF2B5EF4-FFF2-40B4-BE49-F238E27FC236}">
                <a16:creationId xmlns:a16="http://schemas.microsoft.com/office/drawing/2014/main" id="{A2838B50-B828-4B40-ACA3-E83797EDEEC6}"/>
              </a:ext>
            </a:extLst>
          </p:cNvPr>
          <p:cNvSpPr/>
          <p:nvPr/>
        </p:nvSpPr>
        <p:spPr>
          <a:xfrm rot="5400000" flipH="1">
            <a:off x="2538479" y="2617363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D1E4849-24A1-44D8-BC08-DD8043E44B0B}"/>
              </a:ext>
            </a:extLst>
          </p:cNvPr>
          <p:cNvSpPr txBox="1"/>
          <p:nvPr/>
        </p:nvSpPr>
        <p:spPr>
          <a:xfrm>
            <a:off x="1159727" y="2533063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branchCmpA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5FB5299-197E-4DA3-B1F3-591CCD0D6DD1}"/>
              </a:ext>
            </a:extLst>
          </p:cNvPr>
          <p:cNvCxnSpPr>
            <a:cxnSpLocks/>
          </p:cNvCxnSpPr>
          <p:nvPr/>
        </p:nvCxnSpPr>
        <p:spPr>
          <a:xfrm flipV="1">
            <a:off x="2376000" y="1559117"/>
            <a:ext cx="816048" cy="2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8E2CB9D-97DD-4947-A2CD-E05DAFE3ECF0}"/>
              </a:ext>
            </a:extLst>
          </p:cNvPr>
          <p:cNvCxnSpPr>
            <a:cxnSpLocks/>
          </p:cNvCxnSpPr>
          <p:nvPr/>
        </p:nvCxnSpPr>
        <p:spPr>
          <a:xfrm>
            <a:off x="2434147" y="1917149"/>
            <a:ext cx="757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415A17A-83BD-4BF5-89ED-F997D539FB9B}"/>
              </a:ext>
            </a:extLst>
          </p:cNvPr>
          <p:cNvCxnSpPr>
            <a:cxnSpLocks/>
          </p:cNvCxnSpPr>
          <p:nvPr/>
        </p:nvCxnSpPr>
        <p:spPr>
          <a:xfrm flipV="1">
            <a:off x="2552711" y="2319454"/>
            <a:ext cx="688577" cy="5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A8B5EA9-C1F2-4D70-BC73-4C50951AA9BF}"/>
              </a:ext>
            </a:extLst>
          </p:cNvPr>
          <p:cNvCxnSpPr>
            <a:cxnSpLocks/>
          </p:cNvCxnSpPr>
          <p:nvPr/>
        </p:nvCxnSpPr>
        <p:spPr>
          <a:xfrm>
            <a:off x="2680482" y="2702218"/>
            <a:ext cx="6871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90324DF-AFCD-4B89-8F5B-7E7966A65D5D}"/>
              </a:ext>
            </a:extLst>
          </p:cNvPr>
          <p:cNvCxnSpPr>
            <a:cxnSpLocks/>
          </p:cNvCxnSpPr>
          <p:nvPr/>
        </p:nvCxnSpPr>
        <p:spPr>
          <a:xfrm>
            <a:off x="2569133" y="590288"/>
            <a:ext cx="772042" cy="10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左右顶角 36">
            <a:extLst>
              <a:ext uri="{FF2B5EF4-FFF2-40B4-BE49-F238E27FC236}">
                <a16:creationId xmlns:a16="http://schemas.microsoft.com/office/drawing/2014/main" id="{D46AE984-6AF7-4510-9E14-E4A68EF2DF71}"/>
              </a:ext>
            </a:extLst>
          </p:cNvPr>
          <p:cNvSpPr/>
          <p:nvPr/>
        </p:nvSpPr>
        <p:spPr>
          <a:xfrm rot="5400000" flipH="1">
            <a:off x="2511986" y="50937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B79732F-07CC-43B7-96AF-68877E61A54D}"/>
              </a:ext>
            </a:extLst>
          </p:cNvPr>
          <p:cNvCxnSpPr>
            <a:cxnSpLocks/>
          </p:cNvCxnSpPr>
          <p:nvPr/>
        </p:nvCxnSpPr>
        <p:spPr>
          <a:xfrm>
            <a:off x="2924323" y="321913"/>
            <a:ext cx="529940" cy="144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剪去左右顶角 38">
            <a:extLst>
              <a:ext uri="{FF2B5EF4-FFF2-40B4-BE49-F238E27FC236}">
                <a16:creationId xmlns:a16="http://schemas.microsoft.com/office/drawing/2014/main" id="{9E965518-48E2-40D3-A78D-9DC54C161F27}"/>
              </a:ext>
            </a:extLst>
          </p:cNvPr>
          <p:cNvSpPr/>
          <p:nvPr/>
        </p:nvSpPr>
        <p:spPr>
          <a:xfrm rot="5400000" flipH="1">
            <a:off x="2782321" y="241042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BD6A426-0E64-4E7F-8DCD-23BDBC50499F}"/>
              </a:ext>
            </a:extLst>
          </p:cNvPr>
          <p:cNvSpPr txBox="1"/>
          <p:nvPr/>
        </p:nvSpPr>
        <p:spPr>
          <a:xfrm>
            <a:off x="1425054" y="406491"/>
            <a:ext cx="1299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FB03256-87C7-4FD1-B66B-B31ED87F4C82}"/>
              </a:ext>
            </a:extLst>
          </p:cNvPr>
          <p:cNvSpPr txBox="1"/>
          <p:nvPr/>
        </p:nvSpPr>
        <p:spPr>
          <a:xfrm>
            <a:off x="1524000" y="136545"/>
            <a:ext cx="1412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2C847F9-F4FC-4246-B71E-367059F3E136}"/>
              </a:ext>
            </a:extLst>
          </p:cNvPr>
          <p:cNvCxnSpPr>
            <a:cxnSpLocks/>
          </p:cNvCxnSpPr>
          <p:nvPr/>
        </p:nvCxnSpPr>
        <p:spPr>
          <a:xfrm>
            <a:off x="5889867" y="949381"/>
            <a:ext cx="757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8174FAC-F984-4DF7-AA1F-2448B0E3A8D0}"/>
              </a:ext>
            </a:extLst>
          </p:cNvPr>
          <p:cNvCxnSpPr>
            <a:cxnSpLocks/>
          </p:cNvCxnSpPr>
          <p:nvPr/>
        </p:nvCxnSpPr>
        <p:spPr>
          <a:xfrm>
            <a:off x="5951951" y="1461058"/>
            <a:ext cx="757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8D2BB9B-C21E-4ED4-8286-FFA74CB4734A}"/>
              </a:ext>
            </a:extLst>
          </p:cNvPr>
          <p:cNvCxnSpPr>
            <a:cxnSpLocks/>
          </p:cNvCxnSpPr>
          <p:nvPr/>
        </p:nvCxnSpPr>
        <p:spPr>
          <a:xfrm>
            <a:off x="5924528" y="2027999"/>
            <a:ext cx="7232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剪去左右顶角 45">
            <a:extLst>
              <a:ext uri="{FF2B5EF4-FFF2-40B4-BE49-F238E27FC236}">
                <a16:creationId xmlns:a16="http://schemas.microsoft.com/office/drawing/2014/main" id="{8ACB3044-3079-41BA-B065-C414E7AC97A1}"/>
              </a:ext>
            </a:extLst>
          </p:cNvPr>
          <p:cNvSpPr/>
          <p:nvPr/>
        </p:nvSpPr>
        <p:spPr>
          <a:xfrm rot="5400000" flipH="1">
            <a:off x="6590620" y="872321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" name="矩形: 剪去左右顶角 51">
            <a:extLst>
              <a:ext uri="{FF2B5EF4-FFF2-40B4-BE49-F238E27FC236}">
                <a16:creationId xmlns:a16="http://schemas.microsoft.com/office/drawing/2014/main" id="{64BC3628-2B93-45AA-9D61-592946427D87}"/>
              </a:ext>
            </a:extLst>
          </p:cNvPr>
          <p:cNvSpPr/>
          <p:nvPr/>
        </p:nvSpPr>
        <p:spPr>
          <a:xfrm rot="5400000" flipH="1">
            <a:off x="6652704" y="1387432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矩形: 剪去左右顶角 52">
            <a:extLst>
              <a:ext uri="{FF2B5EF4-FFF2-40B4-BE49-F238E27FC236}">
                <a16:creationId xmlns:a16="http://schemas.microsoft.com/office/drawing/2014/main" id="{4A66F142-1402-40A2-ACFA-48B1DE9F2818}"/>
              </a:ext>
            </a:extLst>
          </p:cNvPr>
          <p:cNvSpPr/>
          <p:nvPr/>
        </p:nvSpPr>
        <p:spPr>
          <a:xfrm rot="5400000" flipH="1">
            <a:off x="6547451" y="1931620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7DC3FE4-9503-4E02-8415-7E118DBEE8AE}"/>
              </a:ext>
            </a:extLst>
          </p:cNvPr>
          <p:cNvSpPr txBox="1"/>
          <p:nvPr/>
        </p:nvSpPr>
        <p:spPr>
          <a:xfrm>
            <a:off x="6709739" y="1871834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PC_next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CCA5EC4-94C8-442D-A4A2-5C1773A71CBA}"/>
              </a:ext>
            </a:extLst>
          </p:cNvPr>
          <p:cNvSpPr txBox="1"/>
          <p:nvPr/>
        </p:nvSpPr>
        <p:spPr>
          <a:xfrm>
            <a:off x="6794707" y="1303010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IFIDFlush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79D82AE-690F-455B-B90C-5D5E7B3D4296}"/>
              </a:ext>
            </a:extLst>
          </p:cNvPr>
          <p:cNvSpPr txBox="1"/>
          <p:nvPr/>
        </p:nvSpPr>
        <p:spPr>
          <a:xfrm>
            <a:off x="6794707" y="792173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IDEXFlush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A35DB1E-542F-4E2E-9D4C-CBAF3EC89679}"/>
              </a:ext>
            </a:extLst>
          </p:cNvPr>
          <p:cNvCxnSpPr>
            <a:cxnSpLocks/>
          </p:cNvCxnSpPr>
          <p:nvPr/>
        </p:nvCxnSpPr>
        <p:spPr>
          <a:xfrm>
            <a:off x="5808372" y="4195925"/>
            <a:ext cx="7962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剪去左右顶角 56">
            <a:extLst>
              <a:ext uri="{FF2B5EF4-FFF2-40B4-BE49-F238E27FC236}">
                <a16:creationId xmlns:a16="http://schemas.microsoft.com/office/drawing/2014/main" id="{882D8E4A-F540-4A47-962E-761627E81B69}"/>
              </a:ext>
            </a:extLst>
          </p:cNvPr>
          <p:cNvSpPr/>
          <p:nvPr/>
        </p:nvSpPr>
        <p:spPr>
          <a:xfrm rot="5400000" flipH="1">
            <a:off x="6505764" y="4111069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9646693-B2A6-4340-B3BD-27C56C3EA53C}"/>
              </a:ext>
            </a:extLst>
          </p:cNvPr>
          <p:cNvCxnSpPr>
            <a:cxnSpLocks/>
          </p:cNvCxnSpPr>
          <p:nvPr/>
        </p:nvCxnSpPr>
        <p:spPr>
          <a:xfrm>
            <a:off x="5924528" y="4534178"/>
            <a:ext cx="757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71982FA-2B21-4FB0-B0A1-7B62AF965C66}"/>
              </a:ext>
            </a:extLst>
          </p:cNvPr>
          <p:cNvCxnSpPr>
            <a:cxnSpLocks/>
          </p:cNvCxnSpPr>
          <p:nvPr/>
        </p:nvCxnSpPr>
        <p:spPr>
          <a:xfrm>
            <a:off x="5951838" y="4842695"/>
            <a:ext cx="757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DDEC9B0-581E-4224-B5D6-5E2DC02D8534}"/>
              </a:ext>
            </a:extLst>
          </p:cNvPr>
          <p:cNvCxnSpPr>
            <a:cxnSpLocks/>
          </p:cNvCxnSpPr>
          <p:nvPr/>
        </p:nvCxnSpPr>
        <p:spPr>
          <a:xfrm>
            <a:off x="5951837" y="5173515"/>
            <a:ext cx="7579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847AF2F-5A66-4E38-A062-1993DAA2CFE8}"/>
              </a:ext>
            </a:extLst>
          </p:cNvPr>
          <p:cNvCxnSpPr>
            <a:cxnSpLocks/>
          </p:cNvCxnSpPr>
          <p:nvPr/>
        </p:nvCxnSpPr>
        <p:spPr>
          <a:xfrm>
            <a:off x="5835861" y="5504335"/>
            <a:ext cx="8292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剪去左右顶角 62">
            <a:extLst>
              <a:ext uri="{FF2B5EF4-FFF2-40B4-BE49-F238E27FC236}">
                <a16:creationId xmlns:a16="http://schemas.microsoft.com/office/drawing/2014/main" id="{6C0A3879-B323-4C50-9DE6-4C0E872EDD5D}"/>
              </a:ext>
            </a:extLst>
          </p:cNvPr>
          <p:cNvSpPr/>
          <p:nvPr/>
        </p:nvSpPr>
        <p:spPr>
          <a:xfrm rot="5400000" flipH="1">
            <a:off x="6621575" y="4456376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" name="矩形: 剪去左右顶角 63">
            <a:extLst>
              <a:ext uri="{FF2B5EF4-FFF2-40B4-BE49-F238E27FC236}">
                <a16:creationId xmlns:a16="http://schemas.microsoft.com/office/drawing/2014/main" id="{23151945-8519-4EC9-8FB9-7A89C759E97F}"/>
              </a:ext>
            </a:extLst>
          </p:cNvPr>
          <p:cNvSpPr/>
          <p:nvPr/>
        </p:nvSpPr>
        <p:spPr>
          <a:xfrm rot="5400000" flipH="1">
            <a:off x="6645635" y="4757839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" name="矩形: 剪去左右顶角 64">
            <a:extLst>
              <a:ext uri="{FF2B5EF4-FFF2-40B4-BE49-F238E27FC236}">
                <a16:creationId xmlns:a16="http://schemas.microsoft.com/office/drawing/2014/main" id="{0D756162-BC1A-4BD5-B335-651BDB6FA27B}"/>
              </a:ext>
            </a:extLst>
          </p:cNvPr>
          <p:cNvSpPr/>
          <p:nvPr/>
        </p:nvSpPr>
        <p:spPr>
          <a:xfrm rot="5400000" flipH="1">
            <a:off x="6621573" y="5088658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矩形: 剪去左右顶角 65">
            <a:extLst>
              <a:ext uri="{FF2B5EF4-FFF2-40B4-BE49-F238E27FC236}">
                <a16:creationId xmlns:a16="http://schemas.microsoft.com/office/drawing/2014/main" id="{AE1DF267-F9B1-45FA-A925-3756D9F75E25}"/>
              </a:ext>
            </a:extLst>
          </p:cNvPr>
          <p:cNvSpPr/>
          <p:nvPr/>
        </p:nvSpPr>
        <p:spPr>
          <a:xfrm rot="5400000" flipH="1">
            <a:off x="6486981" y="5419477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D4F3DC8-C694-4ABE-8809-D34590BB623D}"/>
              </a:ext>
            </a:extLst>
          </p:cNvPr>
          <p:cNvSpPr txBox="1"/>
          <p:nvPr/>
        </p:nvSpPr>
        <p:spPr>
          <a:xfrm>
            <a:off x="6624882" y="4008764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任意多边形: 形状 72">
            <a:extLst>
              <a:ext uri="{FF2B5EF4-FFF2-40B4-BE49-F238E27FC236}">
                <a16:creationId xmlns:a16="http://schemas.microsoft.com/office/drawing/2014/main" id="{4710AD3E-461F-4D28-8074-E53714770CD6}"/>
              </a:ext>
            </a:extLst>
          </p:cNvPr>
          <p:cNvSpPr/>
          <p:nvPr/>
        </p:nvSpPr>
        <p:spPr>
          <a:xfrm>
            <a:off x="3850888" y="2943921"/>
            <a:ext cx="2222810" cy="1252003"/>
          </a:xfrm>
          <a:custGeom>
            <a:avLst/>
            <a:gdLst>
              <a:gd name="connsiteX0" fmla="*/ 0 w 2222810"/>
              <a:gd name="connsiteY0" fmla="*/ 0 h 1234068"/>
              <a:gd name="connsiteX1" fmla="*/ 7434 w 2222810"/>
              <a:gd name="connsiteY1" fmla="*/ 423746 h 1234068"/>
              <a:gd name="connsiteX2" fmla="*/ 2215375 w 2222810"/>
              <a:gd name="connsiteY2" fmla="*/ 431180 h 1234068"/>
              <a:gd name="connsiteX3" fmla="*/ 2222810 w 2222810"/>
              <a:gd name="connsiteY3" fmla="*/ 1234068 h 123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810" h="1234068">
                <a:moveTo>
                  <a:pt x="0" y="0"/>
                </a:moveTo>
                <a:lnTo>
                  <a:pt x="7434" y="423746"/>
                </a:lnTo>
                <a:lnTo>
                  <a:pt x="2215375" y="431180"/>
                </a:lnTo>
                <a:cubicBezTo>
                  <a:pt x="2217853" y="698809"/>
                  <a:pt x="2220332" y="966439"/>
                  <a:pt x="2222810" y="1234068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F566BF9F-5967-4F5C-8500-1FB801A57F8F}"/>
              </a:ext>
            </a:extLst>
          </p:cNvPr>
          <p:cNvSpPr txBox="1"/>
          <p:nvPr/>
        </p:nvSpPr>
        <p:spPr>
          <a:xfrm>
            <a:off x="3293327" y="2988395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stall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68F790D-E5E1-4321-A61D-F35B944EF7AC}"/>
              </a:ext>
            </a:extLst>
          </p:cNvPr>
          <p:cNvSpPr txBox="1"/>
          <p:nvPr/>
        </p:nvSpPr>
        <p:spPr>
          <a:xfrm>
            <a:off x="6763576" y="4371954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branchSrcA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1D3DABA-17D4-4AD3-8B2E-FCB7AD3701AB}"/>
              </a:ext>
            </a:extLst>
          </p:cNvPr>
          <p:cNvSpPr txBox="1"/>
          <p:nvPr/>
        </p:nvSpPr>
        <p:spPr>
          <a:xfrm>
            <a:off x="6732623" y="4697867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branchSrcB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C51BF34-09E2-4653-8E08-73CAC9FF897A}"/>
              </a:ext>
            </a:extLst>
          </p:cNvPr>
          <p:cNvSpPr txBox="1"/>
          <p:nvPr/>
        </p:nvSpPr>
        <p:spPr>
          <a:xfrm>
            <a:off x="6737272" y="5004236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83C7AE4-C548-4042-AB71-1FE0C85DD9D8}"/>
              </a:ext>
            </a:extLst>
          </p:cNvPr>
          <p:cNvSpPr txBox="1"/>
          <p:nvPr/>
        </p:nvSpPr>
        <p:spPr>
          <a:xfrm>
            <a:off x="6593865" y="5342436"/>
            <a:ext cx="14021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: 剪去左右顶角 81">
            <a:extLst>
              <a:ext uri="{FF2B5EF4-FFF2-40B4-BE49-F238E27FC236}">
                <a16:creationId xmlns:a16="http://schemas.microsoft.com/office/drawing/2014/main" id="{BCFEEA04-1CF0-43C7-9154-3F6B4CDB055E}"/>
              </a:ext>
            </a:extLst>
          </p:cNvPr>
          <p:cNvSpPr/>
          <p:nvPr/>
        </p:nvSpPr>
        <p:spPr>
          <a:xfrm rot="5400000">
            <a:off x="2342275" y="4089784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4CA6CD9-501D-4192-A87D-71DE020E2549}"/>
              </a:ext>
            </a:extLst>
          </p:cNvPr>
          <p:cNvCxnSpPr>
            <a:cxnSpLocks/>
          </p:cNvCxnSpPr>
          <p:nvPr/>
        </p:nvCxnSpPr>
        <p:spPr>
          <a:xfrm>
            <a:off x="2476834" y="4180520"/>
            <a:ext cx="884345" cy="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0972444-2DB0-4713-8C2A-7441EA1437E5}"/>
              </a:ext>
            </a:extLst>
          </p:cNvPr>
          <p:cNvCxnSpPr>
            <a:cxnSpLocks/>
          </p:cNvCxnSpPr>
          <p:nvPr/>
        </p:nvCxnSpPr>
        <p:spPr>
          <a:xfrm>
            <a:off x="2341507" y="4601193"/>
            <a:ext cx="884345" cy="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5696619-5D98-461F-B388-0167190A550C}"/>
              </a:ext>
            </a:extLst>
          </p:cNvPr>
          <p:cNvCxnSpPr>
            <a:cxnSpLocks/>
          </p:cNvCxnSpPr>
          <p:nvPr/>
        </p:nvCxnSpPr>
        <p:spPr>
          <a:xfrm>
            <a:off x="2356943" y="5130182"/>
            <a:ext cx="884345" cy="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905D1ED9-8E06-4762-8BA9-FE6533FF2427}"/>
              </a:ext>
            </a:extLst>
          </p:cNvPr>
          <p:cNvCxnSpPr>
            <a:cxnSpLocks/>
          </p:cNvCxnSpPr>
          <p:nvPr/>
        </p:nvCxnSpPr>
        <p:spPr>
          <a:xfrm>
            <a:off x="2569918" y="5747385"/>
            <a:ext cx="884345" cy="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: 剪去左右顶角 89">
            <a:extLst>
              <a:ext uri="{FF2B5EF4-FFF2-40B4-BE49-F238E27FC236}">
                <a16:creationId xmlns:a16="http://schemas.microsoft.com/office/drawing/2014/main" id="{26D72F91-DDC2-4E3E-95A4-A549139C05AD}"/>
              </a:ext>
            </a:extLst>
          </p:cNvPr>
          <p:cNvSpPr/>
          <p:nvPr/>
        </p:nvSpPr>
        <p:spPr>
          <a:xfrm rot="5400000">
            <a:off x="2200259" y="4520555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1" name="矩形: 剪去左右顶角 90">
            <a:extLst>
              <a:ext uri="{FF2B5EF4-FFF2-40B4-BE49-F238E27FC236}">
                <a16:creationId xmlns:a16="http://schemas.microsoft.com/office/drawing/2014/main" id="{F751D001-E676-4954-9A77-F7973BC8BCFF}"/>
              </a:ext>
            </a:extLst>
          </p:cNvPr>
          <p:cNvSpPr/>
          <p:nvPr/>
        </p:nvSpPr>
        <p:spPr>
          <a:xfrm rot="5400000">
            <a:off x="2257839" y="5043025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2" name="矩形: 剪去左右顶角 91">
            <a:extLst>
              <a:ext uri="{FF2B5EF4-FFF2-40B4-BE49-F238E27FC236}">
                <a16:creationId xmlns:a16="http://schemas.microsoft.com/office/drawing/2014/main" id="{AD393762-581A-41CA-BBA5-34B1D0C3A418}"/>
              </a:ext>
            </a:extLst>
          </p:cNvPr>
          <p:cNvSpPr/>
          <p:nvPr/>
        </p:nvSpPr>
        <p:spPr>
          <a:xfrm rot="5400000">
            <a:off x="2448131" y="5664638"/>
            <a:ext cx="114295" cy="169710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5478EC3-A3F3-4E85-8D7E-BA21B20C477A}"/>
              </a:ext>
            </a:extLst>
          </p:cNvPr>
          <p:cNvSpPr txBox="1"/>
          <p:nvPr/>
        </p:nvSpPr>
        <p:spPr>
          <a:xfrm>
            <a:off x="552683" y="3731586"/>
            <a:ext cx="1802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階段：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rt, Jump, Branch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B337683-2DD6-4B01-8AD4-3A3025B33091}"/>
              </a:ext>
            </a:extLst>
          </p:cNvPr>
          <p:cNvSpPr txBox="1"/>
          <p:nvPr/>
        </p:nvSpPr>
        <p:spPr>
          <a:xfrm>
            <a:off x="-1124635" y="4204872"/>
            <a:ext cx="3432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階段：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rt,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8E979EF-047B-4264-A8F2-5CB16E06D488}"/>
              </a:ext>
            </a:extLst>
          </p:cNvPr>
          <p:cNvSpPr txBox="1"/>
          <p:nvPr/>
        </p:nvSpPr>
        <p:spPr>
          <a:xfrm>
            <a:off x="-479511" y="4706264"/>
            <a:ext cx="3170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階段：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MemRead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RegDest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8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81231-D272-44BB-9B81-29B57320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6867"/>
            <a:ext cx="4188049" cy="858367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latin typeface="DFKai-SB" panose="03000509000000000000" pitchFamily="65" charset="-120"/>
                <a:ea typeface="DFKai-SB" panose="03000509000000000000" pitchFamily="65" charset="-120"/>
              </a:rPr>
              <a:t>如何閱讀本圖</a:t>
            </a:r>
            <a:endParaRPr lang="zh-CN" altLang="en-US" sz="32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B7372-1F09-4710-9ECB-BEAFEA73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02570"/>
            <a:ext cx="7886700" cy="612626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線：線的顏色本身沒有特殊含義，但相同顏色的線上載相同的訊號。故當圖上不可避免需產生交叉時，我用不同顏色的線區分不同信號。為免與相鄰線產生混淆，線上所載訊號的名稱一律記於水平線上方或鉛直線右側，如右圖所示。</a:t>
            </a:r>
            <a:endParaRPr lang="en-US" altLang="zh-TW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Input/ Output Port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：形如</a:t>
            </a:r>
            <a:endParaRPr lang="en-US" altLang="zh-TW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當引入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出流水線中其他階段訊號時，或引入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出信號供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Hazard and Jump Unit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Forward and Stall Unit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使用時繪之。</a:t>
            </a:r>
            <a:r>
              <a:rPr lang="zh-TW" altLang="en-US" sz="2400" b="1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同一階段流水線的訊號引用不作此記號。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不同底色的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Port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代表不同意義：</a:t>
            </a:r>
            <a:endParaRPr lang="en-US" altLang="zh-TW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由於需使用到系統時鐘信號</a:t>
            </a:r>
            <a:r>
              <a:rPr lang="en-US" altLang="zh-TW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(CLK)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之裝置甚多，凡在時鐘</a:t>
            </a:r>
            <a:r>
              <a:rPr lang="zh-TW" altLang="en-US" sz="2400" b="1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上升沿</a:t>
            </a:r>
            <a:r>
              <a:rPr lang="zh-TW" altLang="en-US" sz="24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才寫入新值的時序邏輯電路，均加入</a:t>
            </a:r>
            <a:endParaRPr lang="en-US" altLang="zh-CN" sz="2400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矩形: 剪去左右顶角 3">
            <a:extLst>
              <a:ext uri="{FF2B5EF4-FFF2-40B4-BE49-F238E27FC236}">
                <a16:creationId xmlns:a16="http://schemas.microsoft.com/office/drawing/2014/main" id="{34E65563-17C8-4B8A-B01C-21D55EB0AEB3}"/>
              </a:ext>
            </a:extLst>
          </p:cNvPr>
          <p:cNvSpPr/>
          <p:nvPr/>
        </p:nvSpPr>
        <p:spPr>
          <a:xfrm rot="5400000">
            <a:off x="4549260" y="2793083"/>
            <a:ext cx="258313" cy="383554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: 剪去左右顶角 4">
            <a:extLst>
              <a:ext uri="{FF2B5EF4-FFF2-40B4-BE49-F238E27FC236}">
                <a16:creationId xmlns:a16="http://schemas.microsoft.com/office/drawing/2014/main" id="{85BD78D8-AE9B-4B59-9883-3E5E7D963E1D}"/>
              </a:ext>
            </a:extLst>
          </p:cNvPr>
          <p:cNvSpPr/>
          <p:nvPr/>
        </p:nvSpPr>
        <p:spPr>
          <a:xfrm rot="5400000" flipH="1">
            <a:off x="5150234" y="2812035"/>
            <a:ext cx="274202" cy="383554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6AB842-FE04-44ED-8870-70C1F2460521}"/>
              </a:ext>
            </a:extLst>
          </p:cNvPr>
          <p:cNvCxnSpPr>
            <a:cxnSpLocks/>
          </p:cNvCxnSpPr>
          <p:nvPr/>
        </p:nvCxnSpPr>
        <p:spPr>
          <a:xfrm flipV="1">
            <a:off x="4332557" y="2507074"/>
            <a:ext cx="108944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6A523F8-AD68-4322-8647-4A8C1D8D3EAF}"/>
              </a:ext>
            </a:extLst>
          </p:cNvPr>
          <p:cNvSpPr txBox="1"/>
          <p:nvPr/>
        </p:nvSpPr>
        <p:spPr>
          <a:xfrm>
            <a:off x="4486640" y="2263547"/>
            <a:ext cx="872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Imm32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5F22B81-DFA3-4AB4-9F40-8DF7F2E758F5}"/>
              </a:ext>
            </a:extLst>
          </p:cNvPr>
          <p:cNvCxnSpPr>
            <a:cxnSpLocks/>
          </p:cNvCxnSpPr>
          <p:nvPr/>
        </p:nvCxnSpPr>
        <p:spPr>
          <a:xfrm>
            <a:off x="6276208" y="2196541"/>
            <a:ext cx="0" cy="88076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47C8AD5-69E4-4E3A-9439-4098DA655795}"/>
              </a:ext>
            </a:extLst>
          </p:cNvPr>
          <p:cNvSpPr/>
          <p:nvPr/>
        </p:nvSpPr>
        <p:spPr>
          <a:xfrm rot="5400000">
            <a:off x="6059072" y="2469052"/>
            <a:ext cx="688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ALUOp</a:t>
            </a:r>
            <a:endParaRPr lang="zh-CN" altLang="en-US" sz="1200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5567B06-0E8D-4316-93AF-91CE9220931C}"/>
              </a:ext>
            </a:extLst>
          </p:cNvPr>
          <p:cNvGrpSpPr/>
          <p:nvPr/>
        </p:nvGrpSpPr>
        <p:grpSpPr>
          <a:xfrm>
            <a:off x="1362137" y="4411015"/>
            <a:ext cx="4793964" cy="1415062"/>
            <a:chOff x="1373761" y="4929166"/>
            <a:chExt cx="4902440" cy="1475151"/>
          </a:xfrm>
        </p:grpSpPr>
        <p:sp>
          <p:nvSpPr>
            <p:cNvPr id="12" name="矩形: 剪去左右顶角 11">
              <a:extLst>
                <a:ext uri="{FF2B5EF4-FFF2-40B4-BE49-F238E27FC236}">
                  <a16:creationId xmlns:a16="http://schemas.microsoft.com/office/drawing/2014/main" id="{EC682FA2-2FB0-4CDF-9AE6-ACF0C0A4A5BE}"/>
                </a:ext>
              </a:extLst>
            </p:cNvPr>
            <p:cNvSpPr/>
            <p:nvPr/>
          </p:nvSpPr>
          <p:spPr>
            <a:xfrm rot="5400000">
              <a:off x="1454205" y="4922055"/>
              <a:ext cx="258313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014155B-7989-4605-98C0-559D1A2B979E}"/>
                </a:ext>
              </a:extLst>
            </p:cNvPr>
            <p:cNvSpPr/>
            <p:nvPr/>
          </p:nvSpPr>
          <p:spPr>
            <a:xfrm>
              <a:off x="1775138" y="4929166"/>
              <a:ext cx="450106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其中一端接入自</a:t>
              </a:r>
              <a:r>
                <a:rPr lang="en-US" altLang="zh-TW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/</a:t>
              </a:r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接出至流水線的其他階段</a:t>
              </a:r>
              <a:endParaRPr lang="zh-CN" altLang="en-US" dirty="0"/>
            </a:p>
          </p:txBody>
        </p:sp>
        <p:sp>
          <p:nvSpPr>
            <p:cNvPr id="14" name="矩形: 剪去左右顶角 13">
              <a:extLst>
                <a:ext uri="{FF2B5EF4-FFF2-40B4-BE49-F238E27FC236}">
                  <a16:creationId xmlns:a16="http://schemas.microsoft.com/office/drawing/2014/main" id="{6118BCE0-CCAE-44DC-A745-B4E01B9C1D37}"/>
                </a:ext>
              </a:extLst>
            </p:cNvPr>
            <p:cNvSpPr/>
            <p:nvPr/>
          </p:nvSpPr>
          <p:spPr>
            <a:xfrm rot="5400000" flipH="1">
              <a:off x="1428437" y="5243822"/>
              <a:ext cx="274202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6C3DD99-724A-4581-98F0-D86A28B8B070}"/>
                </a:ext>
              </a:extLst>
            </p:cNvPr>
            <p:cNvSpPr/>
            <p:nvPr/>
          </p:nvSpPr>
          <p:spPr>
            <a:xfrm>
              <a:off x="1775139" y="5298498"/>
              <a:ext cx="39108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其中一端與</a:t>
              </a:r>
              <a:r>
                <a:rPr lang="en-US" altLang="zh-TW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Forward &amp; Stall Unit </a:t>
              </a:r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相連</a:t>
              </a:r>
              <a:endParaRPr lang="zh-CN" altLang="en-US" dirty="0"/>
            </a:p>
          </p:txBody>
        </p:sp>
        <p:sp>
          <p:nvSpPr>
            <p:cNvPr id="17" name="矩形: 剪去左右顶角 16">
              <a:extLst>
                <a:ext uri="{FF2B5EF4-FFF2-40B4-BE49-F238E27FC236}">
                  <a16:creationId xmlns:a16="http://schemas.microsoft.com/office/drawing/2014/main" id="{016AF9AC-CAB3-44A3-9CAD-47D922E3255D}"/>
                </a:ext>
              </a:extLst>
            </p:cNvPr>
            <p:cNvSpPr/>
            <p:nvPr/>
          </p:nvSpPr>
          <p:spPr>
            <a:xfrm rot="5400000" flipH="1">
              <a:off x="1428437" y="5613154"/>
              <a:ext cx="274202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72212AE-6398-4902-B617-15E2638660B7}"/>
                </a:ext>
              </a:extLst>
            </p:cNvPr>
            <p:cNvSpPr/>
            <p:nvPr/>
          </p:nvSpPr>
          <p:spPr>
            <a:xfrm>
              <a:off x="1775139" y="5670829"/>
              <a:ext cx="39108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其中一端與</a:t>
              </a:r>
              <a:r>
                <a:rPr lang="en-US" altLang="zh-TW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Hazard &amp; Jump Unit </a:t>
              </a:r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相連</a:t>
              </a:r>
              <a:endParaRPr lang="zh-CN" altLang="en-US" dirty="0"/>
            </a:p>
          </p:txBody>
        </p:sp>
        <p:sp>
          <p:nvSpPr>
            <p:cNvPr id="19" name="矩形: 剪去左右顶角 18">
              <a:extLst>
                <a:ext uri="{FF2B5EF4-FFF2-40B4-BE49-F238E27FC236}">
                  <a16:creationId xmlns:a16="http://schemas.microsoft.com/office/drawing/2014/main" id="{7159A577-E27F-4504-A0B4-F15C1B39EA4E}"/>
                </a:ext>
              </a:extLst>
            </p:cNvPr>
            <p:cNvSpPr/>
            <p:nvPr/>
          </p:nvSpPr>
          <p:spPr>
            <a:xfrm rot="5400000">
              <a:off x="1428436" y="6008145"/>
              <a:ext cx="274203" cy="383554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A3D5403-2DDA-4CAD-8284-33A251C15CF0}"/>
                </a:ext>
              </a:extLst>
            </p:cNvPr>
            <p:cNvSpPr/>
            <p:nvPr/>
          </p:nvSpPr>
          <p:spPr>
            <a:xfrm>
              <a:off x="1775139" y="6034985"/>
              <a:ext cx="39108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其中一端與</a:t>
              </a:r>
              <a:r>
                <a:rPr lang="en-US" altLang="zh-TW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CPU</a:t>
              </a:r>
              <a:r>
                <a:rPr lang="zh-TW" altLang="en-US" dirty="0">
                  <a:latin typeface="Times New Roman" panose="02020603050405020304" pitchFamily="18" charset="0"/>
                  <a:ea typeface="DFKai-SB" panose="03000509000000000000" pitchFamily="65" charset="-120"/>
                  <a:cs typeface="Times New Roman" panose="02020603050405020304" pitchFamily="18" charset="0"/>
                </a:rPr>
                <a:t>外設相連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344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765</Words>
  <Application>Microsoft Office PowerPoint</Application>
  <PresentationFormat>全屏显示(4:3)</PresentationFormat>
  <Paragraphs>419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DFKai-SB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如何閱讀本圖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eesast</dc:creator>
  <cp:lastModifiedBy>eesast</cp:lastModifiedBy>
  <cp:revision>317</cp:revision>
  <dcterms:created xsi:type="dcterms:W3CDTF">2019-09-07T02:36:32Z</dcterms:created>
  <dcterms:modified xsi:type="dcterms:W3CDTF">2019-09-07T09:54:44Z</dcterms:modified>
</cp:coreProperties>
</file>