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6" d="100"/>
          <a:sy n="86" d="100"/>
        </p:scale>
        <p:origin x="34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1D2B448-09DD-4225-90EC-F53465655FAD}"/>
              </a:ext>
            </a:extLst>
          </p:cNvPr>
          <p:cNvSpPr/>
          <p:nvPr/>
        </p:nvSpPr>
        <p:spPr>
          <a:xfrm rot="5400000">
            <a:off x="939364" y="2209800"/>
            <a:ext cx="1005142" cy="51212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 53">
            <a:extLst>
              <a:ext uri="{FF2B5EF4-FFF2-40B4-BE49-F238E27FC236}">
                <a16:creationId xmlns:a16="http://schemas.microsoft.com/office/drawing/2014/main" id="{428E5205-7DCA-4E00-869C-C50966117731}"/>
              </a:ext>
            </a:extLst>
          </p:cNvPr>
          <p:cNvSpPr>
            <a:spLocks/>
          </p:cNvSpPr>
          <p:nvPr/>
        </p:nvSpPr>
        <p:spPr bwMode="auto">
          <a:xfrm>
            <a:off x="2997200" y="1673031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5128B50E-1121-4D1F-883E-4BEAB26B0D6F}"/>
              </a:ext>
            </a:extLst>
          </p:cNvPr>
          <p:cNvSpPr/>
          <p:nvPr/>
        </p:nvSpPr>
        <p:spPr>
          <a:xfrm rot="5400000">
            <a:off x="114302" y="774704"/>
            <a:ext cx="209550" cy="311149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AutoShape 145">
            <a:extLst>
              <a:ext uri="{FF2B5EF4-FFF2-40B4-BE49-F238E27FC236}">
                <a16:creationId xmlns:a16="http://schemas.microsoft.com/office/drawing/2014/main" id="{97D0DFF7-63E2-45EA-9145-CF7E970E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8700" y="7620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4CF8274-590D-4012-9188-1CE616E3DB41}"/>
              </a:ext>
            </a:extLst>
          </p:cNvPr>
          <p:cNvSpPr/>
          <p:nvPr/>
        </p:nvSpPr>
        <p:spPr>
          <a:xfrm>
            <a:off x="1720844" y="463545"/>
            <a:ext cx="737588" cy="615958"/>
          </a:xfrm>
          <a:custGeom>
            <a:avLst/>
            <a:gdLst>
              <a:gd name="connsiteX0" fmla="*/ 711201 w 731448"/>
              <a:gd name="connsiteY0" fmla="*/ 3 h 692157"/>
              <a:gd name="connsiteX1" fmla="*/ 1 w 731448"/>
              <a:gd name="connsiteY1" fmla="*/ 381003 h 692157"/>
              <a:gd name="connsiteX2" fmla="*/ 704851 w 731448"/>
              <a:gd name="connsiteY2" fmla="*/ 692153 h 692157"/>
              <a:gd name="connsiteX3" fmla="*/ 552451 w 731448"/>
              <a:gd name="connsiteY3" fmla="*/ 374653 h 692157"/>
              <a:gd name="connsiteX4" fmla="*/ 711201 w 731448"/>
              <a:gd name="connsiteY4" fmla="*/ 3 h 692157"/>
              <a:gd name="connsiteX0" fmla="*/ 711414 w 732527"/>
              <a:gd name="connsiteY0" fmla="*/ 3 h 692157"/>
              <a:gd name="connsiteX1" fmla="*/ 214 w 732527"/>
              <a:gd name="connsiteY1" fmla="*/ 381003 h 692157"/>
              <a:gd name="connsiteX2" fmla="*/ 635214 w 732527"/>
              <a:gd name="connsiteY2" fmla="*/ 692153 h 692157"/>
              <a:gd name="connsiteX3" fmla="*/ 552664 w 732527"/>
              <a:gd name="connsiteY3" fmla="*/ 374653 h 692157"/>
              <a:gd name="connsiteX4" fmla="*/ 711414 w 732527"/>
              <a:gd name="connsiteY4" fmla="*/ 3 h 692157"/>
              <a:gd name="connsiteX0" fmla="*/ 711202 w 731578"/>
              <a:gd name="connsiteY0" fmla="*/ 3 h 692157"/>
              <a:gd name="connsiteX1" fmla="*/ 2 w 731578"/>
              <a:gd name="connsiteY1" fmla="*/ 381003 h 692157"/>
              <a:gd name="connsiteX2" fmla="*/ 704852 w 731578"/>
              <a:gd name="connsiteY2" fmla="*/ 692153 h 692157"/>
              <a:gd name="connsiteX3" fmla="*/ 552452 w 731578"/>
              <a:gd name="connsiteY3" fmla="*/ 374653 h 692157"/>
              <a:gd name="connsiteX4" fmla="*/ 711202 w 731578"/>
              <a:gd name="connsiteY4" fmla="*/ 3 h 692157"/>
              <a:gd name="connsiteX0" fmla="*/ 717555 w 737588"/>
              <a:gd name="connsiteY0" fmla="*/ 5 h 615958"/>
              <a:gd name="connsiteX1" fmla="*/ 5 w 737588"/>
              <a:gd name="connsiteY1" fmla="*/ 304805 h 615958"/>
              <a:gd name="connsiteX2" fmla="*/ 704855 w 737588"/>
              <a:gd name="connsiteY2" fmla="*/ 615955 h 615958"/>
              <a:gd name="connsiteX3" fmla="*/ 552455 w 737588"/>
              <a:gd name="connsiteY3" fmla="*/ 298455 h 615958"/>
              <a:gd name="connsiteX4" fmla="*/ 717555 w 737588"/>
              <a:gd name="connsiteY4" fmla="*/ 5 h 6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88" h="615958">
                <a:moveTo>
                  <a:pt x="717555" y="5"/>
                </a:moveTo>
                <a:cubicBezTo>
                  <a:pt x="625480" y="1063"/>
                  <a:pt x="2122" y="202147"/>
                  <a:pt x="5" y="304805"/>
                </a:cubicBezTo>
                <a:cubicBezTo>
                  <a:pt x="-2112" y="407463"/>
                  <a:pt x="612780" y="617013"/>
                  <a:pt x="704855" y="615955"/>
                </a:cubicBezTo>
                <a:cubicBezTo>
                  <a:pt x="796930" y="614897"/>
                  <a:pt x="550338" y="401113"/>
                  <a:pt x="552455" y="298455"/>
                </a:cubicBezTo>
                <a:cubicBezTo>
                  <a:pt x="554572" y="195797"/>
                  <a:pt x="809630" y="-1053"/>
                  <a:pt x="717555" y="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6560DC-3125-4148-8B12-3FAC413A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2736850" y="3327939"/>
            <a:ext cx="533400" cy="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BDA449C3-1497-4D5F-80DC-1F76CB31C4EB}"/>
              </a:ext>
            </a:extLst>
          </p:cNvPr>
          <p:cNvCxnSpPr>
            <a:cxnSpLocks/>
          </p:cNvCxnSpPr>
          <p:nvPr/>
        </p:nvCxnSpPr>
        <p:spPr>
          <a:xfrm flipH="1">
            <a:off x="5998668" y="477276"/>
            <a:ext cx="23031" cy="4868163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DC533F7-95DE-4904-A523-1DBA5EA1AE95}"/>
              </a:ext>
            </a:extLst>
          </p:cNvPr>
          <p:cNvCxnSpPr>
            <a:cxnSpLocks/>
          </p:cNvCxnSpPr>
          <p:nvPr/>
        </p:nvCxnSpPr>
        <p:spPr>
          <a:xfrm flipV="1">
            <a:off x="4304022" y="614583"/>
            <a:ext cx="3582678" cy="92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0FDF3F4-FBD7-422E-B0DA-5FAF61E95C35}"/>
              </a:ext>
            </a:extLst>
          </p:cNvPr>
          <p:cNvCxnSpPr>
            <a:cxnSpLocks/>
          </p:cNvCxnSpPr>
          <p:nvPr/>
        </p:nvCxnSpPr>
        <p:spPr>
          <a:xfrm flipH="1">
            <a:off x="7629111" y="617445"/>
            <a:ext cx="1162" cy="241590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43E06814-AFF0-43B6-B469-1F8AF2313F87}"/>
              </a:ext>
            </a:extLst>
          </p:cNvPr>
          <p:cNvCxnSpPr>
            <a:cxnSpLocks/>
          </p:cNvCxnSpPr>
          <p:nvPr/>
        </p:nvCxnSpPr>
        <p:spPr>
          <a:xfrm>
            <a:off x="4217401" y="832004"/>
            <a:ext cx="5667" cy="372973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3DB9A50-4643-4DFB-8E9E-365AFF118231}"/>
              </a:ext>
            </a:extLst>
          </p:cNvPr>
          <p:cNvCxnSpPr>
            <a:cxnSpLocks/>
          </p:cNvCxnSpPr>
          <p:nvPr/>
        </p:nvCxnSpPr>
        <p:spPr>
          <a:xfrm>
            <a:off x="3454528" y="947807"/>
            <a:ext cx="18922" cy="35924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D0F58F4C-A608-48FA-A341-AF9A15D5FB96}"/>
              </a:ext>
            </a:extLst>
          </p:cNvPr>
          <p:cNvCxnSpPr>
            <a:cxnSpLocks/>
          </p:cNvCxnSpPr>
          <p:nvPr/>
        </p:nvCxnSpPr>
        <p:spPr>
          <a:xfrm flipH="1" flipV="1">
            <a:off x="4153194" y="5428545"/>
            <a:ext cx="953000" cy="514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55E319F2-4DEE-48AA-A875-57D97F60EE90}"/>
              </a:ext>
            </a:extLst>
          </p:cNvPr>
          <p:cNvCxnSpPr>
            <a:cxnSpLocks/>
          </p:cNvCxnSpPr>
          <p:nvPr/>
        </p:nvCxnSpPr>
        <p:spPr>
          <a:xfrm flipH="1">
            <a:off x="5100345" y="791250"/>
            <a:ext cx="5849" cy="463729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梯形 224">
            <a:extLst>
              <a:ext uri="{FF2B5EF4-FFF2-40B4-BE49-F238E27FC236}">
                <a16:creationId xmlns:a16="http://schemas.microsoft.com/office/drawing/2014/main" id="{997ED04F-FDB7-45CF-A19D-C88B5084E3CF}"/>
              </a:ext>
            </a:extLst>
          </p:cNvPr>
          <p:cNvSpPr/>
          <p:nvPr/>
        </p:nvSpPr>
        <p:spPr>
          <a:xfrm rot="5400000">
            <a:off x="4169998" y="1179919"/>
            <a:ext cx="583848" cy="26913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96EBAD9E-C1E4-44F5-91CA-8EDAAB86427E}"/>
              </a:ext>
            </a:extLst>
          </p:cNvPr>
          <p:cNvSpPr txBox="1"/>
          <p:nvPr/>
        </p:nvSpPr>
        <p:spPr>
          <a:xfrm>
            <a:off x="2437466" y="1709367"/>
            <a:ext cx="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5’d31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87664B0-BBEC-46E1-9C1F-ED49FDA8F4C8}"/>
              </a:ext>
            </a:extLst>
          </p:cNvPr>
          <p:cNvSpPr txBox="1"/>
          <p:nvPr/>
        </p:nvSpPr>
        <p:spPr>
          <a:xfrm>
            <a:off x="2497509" y="2766489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64F9CCC-60A9-44F3-B95A-1F08F6D64625}"/>
              </a:ext>
            </a:extLst>
          </p:cNvPr>
          <p:cNvSpPr txBox="1"/>
          <p:nvPr/>
        </p:nvSpPr>
        <p:spPr>
          <a:xfrm>
            <a:off x="2498987" y="3058645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5B6B8E4F-3C10-4F88-B497-C0846321D44B}"/>
              </a:ext>
            </a:extLst>
          </p:cNvPr>
          <p:cNvSpPr/>
          <p:nvPr/>
        </p:nvSpPr>
        <p:spPr>
          <a:xfrm>
            <a:off x="6307484" y="2508484"/>
            <a:ext cx="118715" cy="16843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526 w 134733"/>
              <a:gd name="connsiteY0" fmla="*/ 0 h 1670050"/>
              <a:gd name="connsiteX1" fmla="*/ 1383 w 134733"/>
              <a:gd name="connsiteY1" fmla="*/ 1670050 h 1670050"/>
              <a:gd name="connsiteX2" fmla="*/ 134733 w 134733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3" h="1670050">
                <a:moveTo>
                  <a:pt x="526" y="0"/>
                </a:moveTo>
                <a:cubicBezTo>
                  <a:pt x="-1591" y="556683"/>
                  <a:pt x="3500" y="1113367"/>
                  <a:pt x="1383" y="1670050"/>
                </a:cubicBezTo>
                <a:lnTo>
                  <a:pt x="134733" y="1670050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AB9291D-1E66-4ECF-B0F0-FC85C67B5D8D}"/>
              </a:ext>
            </a:extLst>
          </p:cNvPr>
          <p:cNvSpPr txBox="1"/>
          <p:nvPr/>
        </p:nvSpPr>
        <p:spPr>
          <a:xfrm>
            <a:off x="4891668" y="2624325"/>
            <a:ext cx="125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739172-9D70-4E81-981C-B939BC6FC842}"/>
              </a:ext>
            </a:extLst>
          </p:cNvPr>
          <p:cNvSpPr/>
          <p:nvPr/>
        </p:nvSpPr>
        <p:spPr>
          <a:xfrm>
            <a:off x="381000" y="2673350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C99A2-CBB3-463A-8517-9D9DFBEB433C}"/>
              </a:ext>
            </a:extLst>
          </p:cNvPr>
          <p:cNvSpPr txBox="1"/>
          <p:nvPr/>
        </p:nvSpPr>
        <p:spPr>
          <a:xfrm>
            <a:off x="463550" y="309510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466DB5E-7497-4EF9-BF22-0F9E01DB2B50}"/>
              </a:ext>
            </a:extLst>
          </p:cNvPr>
          <p:cNvSpPr/>
          <p:nvPr/>
        </p:nvSpPr>
        <p:spPr>
          <a:xfrm rot="10800000">
            <a:off x="565150" y="2676009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8D15E-4756-4206-8EEC-DF6ADE5562A7}"/>
              </a:ext>
            </a:extLst>
          </p:cNvPr>
          <p:cNvCxnSpPr>
            <a:cxnSpLocks/>
          </p:cNvCxnSpPr>
          <p:nvPr/>
        </p:nvCxnSpPr>
        <p:spPr>
          <a:xfrm flipV="1">
            <a:off x="67945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C2A87B-5133-45D7-9F4D-F089AB1F6C3D}"/>
              </a:ext>
            </a:extLst>
          </p:cNvPr>
          <p:cNvSpPr txBox="1"/>
          <p:nvPr/>
        </p:nvSpPr>
        <p:spPr>
          <a:xfrm>
            <a:off x="463550" y="4488160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EAB281FB-4BA2-4F74-9753-7921B22F1F3D}"/>
              </a:ext>
            </a:extLst>
          </p:cNvPr>
          <p:cNvSpPr/>
          <p:nvPr/>
        </p:nvSpPr>
        <p:spPr>
          <a:xfrm>
            <a:off x="622302" y="43434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73DDCDF-D423-4359-8332-04D9E2BA2C1E}"/>
              </a:ext>
            </a:extLst>
          </p:cNvPr>
          <p:cNvSpPr/>
          <p:nvPr/>
        </p:nvSpPr>
        <p:spPr>
          <a:xfrm>
            <a:off x="177800" y="2171700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180F0-A7DD-49FF-8DA1-558844D16DA2}"/>
              </a:ext>
            </a:extLst>
          </p:cNvPr>
          <p:cNvSpPr txBox="1"/>
          <p:nvPr/>
        </p:nvSpPr>
        <p:spPr>
          <a:xfrm>
            <a:off x="704850" y="2021096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933EA2B3-E474-4E0B-84E3-E4F513A69E77}"/>
              </a:ext>
            </a:extLst>
          </p:cNvPr>
          <p:cNvSpPr/>
          <p:nvPr/>
        </p:nvSpPr>
        <p:spPr>
          <a:xfrm rot="16200000">
            <a:off x="599208" y="20856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DF353C-58C0-48BF-9944-C747B459276E}"/>
              </a:ext>
            </a:extLst>
          </p:cNvPr>
          <p:cNvCxnSpPr>
            <a:cxnSpLocks/>
          </p:cNvCxnSpPr>
          <p:nvPr/>
        </p:nvCxnSpPr>
        <p:spPr>
          <a:xfrm>
            <a:off x="977900" y="3263900"/>
            <a:ext cx="241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55F36B4-C16C-4EFC-B0AB-6CD8D729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00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8671AEB-2BE6-4040-94BA-3DBDD952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73400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E0C0F2-541D-4C72-9CFF-C8EE526D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616200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AF4715B-F8C5-484D-9644-132516E0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954" y="3088514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CE134F-380A-4F7D-902C-3352C0880506}"/>
              </a:ext>
            </a:extLst>
          </p:cNvPr>
          <p:cNvCxnSpPr>
            <a:cxnSpLocks/>
          </p:cNvCxnSpPr>
          <p:nvPr/>
        </p:nvCxnSpPr>
        <p:spPr>
          <a:xfrm>
            <a:off x="2133600" y="3225800"/>
            <a:ext cx="21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57E440-0E24-4842-8307-AA46341CE269}"/>
              </a:ext>
            </a:extLst>
          </p:cNvPr>
          <p:cNvSpPr/>
          <p:nvPr/>
        </p:nvSpPr>
        <p:spPr>
          <a:xfrm>
            <a:off x="1079500" y="3270249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0FE00EDA-7117-4CB7-B83A-92B44B6A61CB}"/>
              </a:ext>
            </a:extLst>
          </p:cNvPr>
          <p:cNvGrpSpPr/>
          <p:nvPr/>
        </p:nvGrpSpPr>
        <p:grpSpPr>
          <a:xfrm>
            <a:off x="2336800" y="31750"/>
            <a:ext cx="139700" cy="6400800"/>
            <a:chOff x="2336800" y="31750"/>
            <a:chExt cx="139700" cy="6400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F3B945-3F47-4F75-AF6F-78790341986D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F3AA2774-ECCB-4CED-9081-22C32B677022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C7EEA2D-E5CB-42E4-A66A-177F92440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5075" y="6348244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左右顶角 30">
            <a:extLst>
              <a:ext uri="{FF2B5EF4-FFF2-40B4-BE49-F238E27FC236}">
                <a16:creationId xmlns:a16="http://schemas.microsoft.com/office/drawing/2014/main" id="{00E62571-57F1-491C-B884-EB2465A61444}"/>
              </a:ext>
            </a:extLst>
          </p:cNvPr>
          <p:cNvSpPr/>
          <p:nvPr/>
        </p:nvSpPr>
        <p:spPr>
          <a:xfrm rot="16200000">
            <a:off x="2764559" y="64951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77BED1-1572-4927-B215-9352C2BFCF82}"/>
              </a:ext>
            </a:extLst>
          </p:cNvPr>
          <p:cNvSpPr txBox="1"/>
          <p:nvPr/>
        </p:nvSpPr>
        <p:spPr>
          <a:xfrm>
            <a:off x="2864419" y="6422468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B150E80-D334-4D24-B8AD-3BF49BBC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1600918" y="6280153"/>
            <a:ext cx="533400" cy="561631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22AA6F1-0D64-43DC-98F0-EBAD565BC8FB}"/>
              </a:ext>
            </a:extLst>
          </p:cNvPr>
          <p:cNvCxnSpPr>
            <a:cxnSpLocks/>
          </p:cNvCxnSpPr>
          <p:nvPr/>
        </p:nvCxnSpPr>
        <p:spPr>
          <a:xfrm rot="5400000">
            <a:off x="2126684" y="6327040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E7BD23E-05D0-4EEE-A4AC-AD499003FB72}"/>
              </a:ext>
            </a:extLst>
          </p:cNvPr>
          <p:cNvSpPr txBox="1"/>
          <p:nvPr/>
        </p:nvSpPr>
        <p:spPr>
          <a:xfrm>
            <a:off x="624303" y="6327795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72E45-BFAD-4DCC-B743-B5F5B1007829}"/>
              </a:ext>
            </a:extLst>
          </p:cNvPr>
          <p:cNvSpPr txBox="1"/>
          <p:nvPr/>
        </p:nvSpPr>
        <p:spPr>
          <a:xfrm>
            <a:off x="288338" y="6534692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3F155C-1F35-4DF3-81FE-12CC3DC93524}"/>
              </a:ext>
            </a:extLst>
          </p:cNvPr>
          <p:cNvGrpSpPr/>
          <p:nvPr/>
        </p:nvGrpSpPr>
        <p:grpSpPr>
          <a:xfrm rot="5400000">
            <a:off x="1305797" y="6155949"/>
            <a:ext cx="114295" cy="626910"/>
            <a:chOff x="708029" y="5335578"/>
            <a:chExt cx="114295" cy="626910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AE48FD2-0CC9-49EC-A04A-31F24072D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剪去左右顶角 43">
              <a:extLst>
                <a:ext uri="{FF2B5EF4-FFF2-40B4-BE49-F238E27FC236}">
                  <a16:creationId xmlns:a16="http://schemas.microsoft.com/office/drawing/2014/main" id="{258E02EB-96F6-48AC-B906-2CC9740B03ED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231C6-5523-40B8-9808-3EE58A86C72F}"/>
              </a:ext>
            </a:extLst>
          </p:cNvPr>
          <p:cNvGrpSpPr/>
          <p:nvPr/>
        </p:nvGrpSpPr>
        <p:grpSpPr>
          <a:xfrm rot="5400000">
            <a:off x="1305797" y="6359737"/>
            <a:ext cx="114295" cy="626910"/>
            <a:chOff x="708029" y="5335578"/>
            <a:chExt cx="114295" cy="62691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BFB96FC-865D-4108-A353-7B69C9AA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剪去左右顶角 47">
              <a:extLst>
                <a:ext uri="{FF2B5EF4-FFF2-40B4-BE49-F238E27FC236}">
                  <a16:creationId xmlns:a16="http://schemas.microsoft.com/office/drawing/2014/main" id="{0896908D-D28E-4589-8B62-04D35312E87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FC062EA-6D35-485D-BBC1-1A8E249BE3BE}"/>
              </a:ext>
            </a:extLst>
          </p:cNvPr>
          <p:cNvCxnSpPr>
            <a:cxnSpLocks/>
          </p:cNvCxnSpPr>
          <p:nvPr/>
        </p:nvCxnSpPr>
        <p:spPr>
          <a:xfrm>
            <a:off x="2476499" y="5943596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6127C1-9874-48C1-8D2B-86F252FC0EBD}"/>
              </a:ext>
            </a:extLst>
          </p:cNvPr>
          <p:cNvSpPr txBox="1"/>
          <p:nvPr/>
        </p:nvSpPr>
        <p:spPr>
          <a:xfrm>
            <a:off x="2476498" y="5716134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A43F3C-DAA6-461D-A00E-DF826C1DFAA1}"/>
              </a:ext>
            </a:extLst>
          </p:cNvPr>
          <p:cNvSpPr txBox="1"/>
          <p:nvPr/>
        </p:nvSpPr>
        <p:spPr>
          <a:xfrm>
            <a:off x="2438400" y="518217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83276B-CAE8-4273-9F57-A7EE5F01D318}"/>
              </a:ext>
            </a:extLst>
          </p:cNvPr>
          <p:cNvCxnSpPr>
            <a:cxnSpLocks/>
          </p:cNvCxnSpPr>
          <p:nvPr/>
        </p:nvCxnSpPr>
        <p:spPr>
          <a:xfrm>
            <a:off x="2476499" y="546602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F68FF859-5881-447B-BE41-BDF773895D93}"/>
              </a:ext>
            </a:extLst>
          </p:cNvPr>
          <p:cNvSpPr/>
          <p:nvPr/>
        </p:nvSpPr>
        <p:spPr>
          <a:xfrm>
            <a:off x="3229633" y="5345439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49A2AB-8C97-4CCF-B1B1-8595BB8C3E3B}"/>
              </a:ext>
            </a:extLst>
          </p:cNvPr>
          <p:cNvCxnSpPr>
            <a:cxnSpLocks/>
          </p:cNvCxnSpPr>
          <p:nvPr/>
        </p:nvCxnSpPr>
        <p:spPr>
          <a:xfrm>
            <a:off x="4181474" y="5548571"/>
            <a:ext cx="581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53B12C1F-E0B7-4A1F-83D5-7B25D301087B}"/>
              </a:ext>
            </a:extLst>
          </p:cNvPr>
          <p:cNvSpPr/>
          <p:nvPr/>
        </p:nvSpPr>
        <p:spPr>
          <a:xfrm rot="5400000">
            <a:off x="4689908" y="546371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BB8C88D-E905-4F43-82AD-3131A49BC629}"/>
              </a:ext>
            </a:extLst>
          </p:cNvPr>
          <p:cNvSpPr txBox="1"/>
          <p:nvPr/>
        </p:nvSpPr>
        <p:spPr>
          <a:xfrm>
            <a:off x="4771233" y="5417461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27DC77C-7B9A-47F2-B05F-475CB940D341}"/>
              </a:ext>
            </a:extLst>
          </p:cNvPr>
          <p:cNvSpPr/>
          <p:nvPr/>
        </p:nvSpPr>
        <p:spPr>
          <a:xfrm>
            <a:off x="2895600" y="5660251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1487B15-7A6E-4EB6-88F5-1818577723E3}"/>
              </a:ext>
            </a:extLst>
          </p:cNvPr>
          <p:cNvCxnSpPr>
            <a:cxnSpLocks/>
          </p:cNvCxnSpPr>
          <p:nvPr/>
        </p:nvCxnSpPr>
        <p:spPr>
          <a:xfrm>
            <a:off x="2476499" y="4696151"/>
            <a:ext cx="781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9C72F9B-E5F9-4DFE-BB3A-29DDAC310CAA}"/>
              </a:ext>
            </a:extLst>
          </p:cNvPr>
          <p:cNvSpPr txBox="1"/>
          <p:nvPr/>
        </p:nvSpPr>
        <p:spPr>
          <a:xfrm>
            <a:off x="2449303" y="440143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65B6173-33C4-49E4-831B-130BC749E197}"/>
              </a:ext>
            </a:extLst>
          </p:cNvPr>
          <p:cNvSpPr/>
          <p:nvPr/>
        </p:nvSpPr>
        <p:spPr>
          <a:xfrm flipV="1">
            <a:off x="2906562" y="4695382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CD5667-2911-40F8-9AF5-2A53342AEEEA}"/>
              </a:ext>
            </a:extLst>
          </p:cNvPr>
          <p:cNvSpPr/>
          <p:nvPr/>
        </p:nvSpPr>
        <p:spPr>
          <a:xfrm>
            <a:off x="3245899" y="4544273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4E569F5-EB0F-4B66-B87C-E4CFF85E64D4}"/>
              </a:ext>
            </a:extLst>
          </p:cNvPr>
          <p:cNvSpPr/>
          <p:nvPr/>
        </p:nvSpPr>
        <p:spPr>
          <a:xfrm>
            <a:off x="3245899" y="495177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梯形 75">
            <a:extLst>
              <a:ext uri="{FF2B5EF4-FFF2-40B4-BE49-F238E27FC236}">
                <a16:creationId xmlns:a16="http://schemas.microsoft.com/office/drawing/2014/main" id="{6DBD4354-72AC-48FA-A6E0-FB2538F5F36B}"/>
              </a:ext>
            </a:extLst>
          </p:cNvPr>
          <p:cNvSpPr/>
          <p:nvPr/>
        </p:nvSpPr>
        <p:spPr>
          <a:xfrm rot="5400000">
            <a:off x="3826952" y="4794308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48A00C5-0959-4DA7-B257-B784711F6C6B}"/>
              </a:ext>
            </a:extLst>
          </p:cNvPr>
          <p:cNvCxnSpPr>
            <a:cxnSpLocks/>
          </p:cNvCxnSpPr>
          <p:nvPr/>
        </p:nvCxnSpPr>
        <p:spPr>
          <a:xfrm>
            <a:off x="3915166" y="4702635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F9D501-DA6F-40D3-A2AA-0C70A31652AD}"/>
              </a:ext>
            </a:extLst>
          </p:cNvPr>
          <p:cNvCxnSpPr>
            <a:cxnSpLocks/>
          </p:cNvCxnSpPr>
          <p:nvPr/>
        </p:nvCxnSpPr>
        <p:spPr>
          <a:xfrm>
            <a:off x="3915166" y="5107764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DBE5FFD-4CA9-4855-A1C9-5631DD530244}"/>
              </a:ext>
            </a:extLst>
          </p:cNvPr>
          <p:cNvSpPr txBox="1"/>
          <p:nvPr/>
        </p:nvSpPr>
        <p:spPr>
          <a:xfrm>
            <a:off x="4056635" y="456413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06C73C-F2BD-47E7-B76E-CDCFBBA5F34F}"/>
              </a:ext>
            </a:extLst>
          </p:cNvPr>
          <p:cNvSpPr txBox="1"/>
          <p:nvPr/>
        </p:nvSpPr>
        <p:spPr>
          <a:xfrm>
            <a:off x="4056635" y="495041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74003D-9B38-4E41-9A7B-901EC5860199}"/>
              </a:ext>
            </a:extLst>
          </p:cNvPr>
          <p:cNvCxnSpPr>
            <a:cxnSpLocks/>
          </p:cNvCxnSpPr>
          <p:nvPr/>
        </p:nvCxnSpPr>
        <p:spPr>
          <a:xfrm flipV="1">
            <a:off x="4301134" y="4883605"/>
            <a:ext cx="4987564" cy="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C3BD855-527D-4142-873E-F65C97A9000A}"/>
              </a:ext>
            </a:extLst>
          </p:cNvPr>
          <p:cNvSpPr txBox="1"/>
          <p:nvPr/>
        </p:nvSpPr>
        <p:spPr>
          <a:xfrm>
            <a:off x="7790098" y="4626659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9DC0FE86-F2C2-42E5-89DB-0163A01E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23" y="2490110"/>
            <a:ext cx="1966316" cy="1723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029D3AB2-D3B0-4637-91E9-1DBCABC8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4" y="2490110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060B0EC2-36AD-44A2-8B17-624CEA0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636" y="2896833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333F1BA7-E2F8-4C55-A7A2-4C90C881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056" y="3169857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BCF2D285-9346-4500-A635-6136C6A7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492" y="3705132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640BFB94-5B14-4EAF-8B1D-FDED2162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418444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085C3E24-A656-4B13-BC0D-4FE0A216F0AA}"/>
              </a:ext>
            </a:extLst>
          </p:cNvPr>
          <p:cNvSpPr/>
          <p:nvPr/>
        </p:nvSpPr>
        <p:spPr>
          <a:xfrm rot="16200000" flipH="1">
            <a:off x="4693628" y="407635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8DE03FC4-A891-446B-AAEF-B6DB23A2AA21}"/>
              </a:ext>
            </a:extLst>
          </p:cNvPr>
          <p:cNvSpPr/>
          <p:nvPr/>
        </p:nvSpPr>
        <p:spPr>
          <a:xfrm rot="16200000" flipH="1">
            <a:off x="4693628" y="3808477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3491603D-8DEA-4D7B-A9FB-EFEE1E3C6A83}"/>
              </a:ext>
            </a:extLst>
          </p:cNvPr>
          <p:cNvSpPr/>
          <p:nvPr/>
        </p:nvSpPr>
        <p:spPr>
          <a:xfrm rot="16200000" flipH="1">
            <a:off x="4698489" y="352711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17">
            <a:extLst>
              <a:ext uri="{FF2B5EF4-FFF2-40B4-BE49-F238E27FC236}">
                <a16:creationId xmlns:a16="http://schemas.microsoft.com/office/drawing/2014/main" id="{B98999C9-3F9E-4915-9C0E-8151CE26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58" y="3963384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0D8C0CD5-770A-4FAC-B4F2-F8197248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089" y="2896834"/>
            <a:ext cx="82583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B36B525E-C0C7-4E58-8172-14EEA029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480" y="3170818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31299B3-0CF8-4651-9631-CE7D0F631CFD}"/>
              </a:ext>
            </a:extLst>
          </p:cNvPr>
          <p:cNvCxnSpPr>
            <a:cxnSpLocks/>
          </p:cNvCxnSpPr>
          <p:nvPr/>
        </p:nvCxnSpPr>
        <p:spPr>
          <a:xfrm flipV="1">
            <a:off x="2472177" y="3325505"/>
            <a:ext cx="372903" cy="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B2F7263-4E62-4EB6-91E2-D16F689DC825}"/>
              </a:ext>
            </a:extLst>
          </p:cNvPr>
          <p:cNvCxnSpPr>
            <a:cxnSpLocks/>
          </p:cNvCxnSpPr>
          <p:nvPr/>
        </p:nvCxnSpPr>
        <p:spPr>
          <a:xfrm flipV="1">
            <a:off x="4813300" y="2305050"/>
            <a:ext cx="1606550" cy="730250"/>
          </a:xfrm>
          <a:prstGeom prst="bentConnector3">
            <a:avLst>
              <a:gd name="adj1" fmla="val 84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8EBDA50-ED8A-4D7D-AEF7-EB4E9479C649}"/>
              </a:ext>
            </a:extLst>
          </p:cNvPr>
          <p:cNvCxnSpPr>
            <a:cxnSpLocks/>
          </p:cNvCxnSpPr>
          <p:nvPr/>
        </p:nvCxnSpPr>
        <p:spPr>
          <a:xfrm>
            <a:off x="4813300" y="3305402"/>
            <a:ext cx="1600200" cy="631598"/>
          </a:xfrm>
          <a:prstGeom prst="bentConnector3">
            <a:avLst>
              <a:gd name="adj1" fmla="val 79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剪去左右顶角 148">
            <a:extLst>
              <a:ext uri="{FF2B5EF4-FFF2-40B4-BE49-F238E27FC236}">
                <a16:creationId xmlns:a16="http://schemas.microsoft.com/office/drawing/2014/main" id="{E03BFE58-3467-4678-B268-1C1C6330A961}"/>
              </a:ext>
            </a:extLst>
          </p:cNvPr>
          <p:cNvSpPr/>
          <p:nvPr/>
        </p:nvSpPr>
        <p:spPr>
          <a:xfrm rot="5400000">
            <a:off x="6071130" y="24345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: 剪去左右顶角 157">
            <a:extLst>
              <a:ext uri="{FF2B5EF4-FFF2-40B4-BE49-F238E27FC236}">
                <a16:creationId xmlns:a16="http://schemas.microsoft.com/office/drawing/2014/main" id="{7AD65EB3-DCFD-48B9-BCAB-DA9405EBFBCC}"/>
              </a:ext>
            </a:extLst>
          </p:cNvPr>
          <p:cNvSpPr/>
          <p:nvPr/>
        </p:nvSpPr>
        <p:spPr>
          <a:xfrm rot="5400000">
            <a:off x="6074799" y="26668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: 剪去左右顶角 158">
            <a:extLst>
              <a:ext uri="{FF2B5EF4-FFF2-40B4-BE49-F238E27FC236}">
                <a16:creationId xmlns:a16="http://schemas.microsoft.com/office/drawing/2014/main" id="{356CF6D5-DA6C-4EAF-99BC-42E95A82DE16}"/>
              </a:ext>
            </a:extLst>
          </p:cNvPr>
          <p:cNvSpPr/>
          <p:nvPr/>
        </p:nvSpPr>
        <p:spPr>
          <a:xfrm rot="5400000">
            <a:off x="5950431" y="28913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E1C57A9-FA62-4960-BE70-9F2A80A54AE7}"/>
              </a:ext>
            </a:extLst>
          </p:cNvPr>
          <p:cNvSpPr txBox="1"/>
          <p:nvPr/>
        </p:nvSpPr>
        <p:spPr>
          <a:xfrm>
            <a:off x="4901193" y="240145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649A56A-952C-4BC4-ACE7-92AC4DAD4828}"/>
              </a:ext>
            </a:extLst>
          </p:cNvPr>
          <p:cNvSpPr txBox="1"/>
          <p:nvPr/>
        </p:nvSpPr>
        <p:spPr>
          <a:xfrm>
            <a:off x="4908759" y="2847850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E504182-EC39-4294-B69D-3F6A77B31031}"/>
              </a:ext>
            </a:extLst>
          </p:cNvPr>
          <p:cNvCxnSpPr>
            <a:cxnSpLocks/>
          </p:cNvCxnSpPr>
          <p:nvPr/>
        </p:nvCxnSpPr>
        <p:spPr>
          <a:xfrm>
            <a:off x="6197114" y="2513802"/>
            <a:ext cx="235436" cy="7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6BD8FB4-E0EC-4DB4-8015-31D978D5C652}"/>
              </a:ext>
            </a:extLst>
          </p:cNvPr>
          <p:cNvCxnSpPr>
            <a:cxnSpLocks/>
          </p:cNvCxnSpPr>
          <p:nvPr/>
        </p:nvCxnSpPr>
        <p:spPr>
          <a:xfrm>
            <a:off x="6190764" y="2749135"/>
            <a:ext cx="235436" cy="798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0EA3D060-86FE-462C-BB5D-B0EE78DDAEEA}"/>
              </a:ext>
            </a:extLst>
          </p:cNvPr>
          <p:cNvSpPr/>
          <p:nvPr/>
        </p:nvSpPr>
        <p:spPr>
          <a:xfrm>
            <a:off x="6255588" y="2757620"/>
            <a:ext cx="163471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12E5653-0477-41C0-B7FD-2690E28A0B04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6092434" y="2974757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37DBC1B4-B67F-443B-972E-F27BBAA8CE9F}"/>
              </a:ext>
            </a:extLst>
          </p:cNvPr>
          <p:cNvSpPr/>
          <p:nvPr/>
        </p:nvSpPr>
        <p:spPr>
          <a:xfrm>
            <a:off x="6161865" y="296865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60A2941-A79B-4A9D-B79F-84B251B9EBB0}"/>
              </a:ext>
            </a:extLst>
          </p:cNvPr>
          <p:cNvGrpSpPr/>
          <p:nvPr/>
        </p:nvGrpSpPr>
        <p:grpSpPr>
          <a:xfrm>
            <a:off x="6103677" y="1639514"/>
            <a:ext cx="1078698" cy="3125645"/>
            <a:chOff x="5708512" y="1656769"/>
            <a:chExt cx="1078698" cy="3125645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4ABC5F0-A730-4E28-BA21-A83D36908456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6149898" y="2017931"/>
              <a:ext cx="1" cy="210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AFDFEA96-833B-44EE-A673-58BA08CB30B7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矩形: 剪去左右顶角 109">
              <a:extLst>
                <a:ext uri="{FF2B5EF4-FFF2-40B4-BE49-F238E27FC236}">
                  <a16:creationId xmlns:a16="http://schemas.microsoft.com/office/drawing/2014/main" id="{997ECEE5-8076-4503-A6F5-05DC9508E43A}"/>
                </a:ext>
              </a:extLst>
            </p:cNvPr>
            <p:cNvSpPr/>
            <p:nvPr/>
          </p:nvSpPr>
          <p:spPr>
            <a:xfrm rot="10800000">
              <a:off x="6092751" y="193474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103D496-783E-4237-B798-26121E2CE712}"/>
                </a:ext>
              </a:extLst>
            </p:cNvPr>
            <p:cNvSpPr txBox="1"/>
            <p:nvPr/>
          </p:nvSpPr>
          <p:spPr>
            <a:xfrm>
              <a:off x="5708512" y="165676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D128EC9E-E85B-49FA-9AE9-C52A77A23FF0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: 剪去左右顶角 118">
              <a:extLst>
                <a:ext uri="{FF2B5EF4-FFF2-40B4-BE49-F238E27FC236}">
                  <a16:creationId xmlns:a16="http://schemas.microsoft.com/office/drawing/2014/main" id="{E258A9E8-8856-412B-B61C-A471F2C64205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30E7E9B-B0A7-409C-8228-5CBD5BE1C124}"/>
                </a:ext>
              </a:extLst>
            </p:cNvPr>
            <p:cNvCxnSpPr>
              <a:cxnSpLocks/>
              <a:stCxn id="119" idx="3"/>
              <a:endCxn id="118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2BF5157-588D-42B4-8869-7A09CA1854CE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9DA0B54-252B-4884-B787-C9B0D7CEFC71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885F73A-5D9D-4D02-A0CD-DEF29C83DF35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C275B5F-5EFD-4E21-9E3F-F3086B75F532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73438C3-1A06-441C-B595-7941F7CA28C1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AD8F1A8E-7863-4A2A-9D49-C59C7E9A298E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E5DFABE-326A-4684-8F75-6C3DC4B5788B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3011B36-2CA8-4C03-97BA-348E1531558A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B196AEA-D29C-4DC2-B649-9FAFA989592E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F9AA307-751D-4A21-8BF4-687201A51501}"/>
              </a:ext>
            </a:extLst>
          </p:cNvPr>
          <p:cNvSpPr/>
          <p:nvPr/>
        </p:nvSpPr>
        <p:spPr>
          <a:xfrm flipV="1">
            <a:off x="6687975" y="2604490"/>
            <a:ext cx="616478" cy="44212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9F0C5B1C-99AE-4E4C-AD73-7810C5C6B2A3}"/>
              </a:ext>
            </a:extLst>
          </p:cNvPr>
          <p:cNvSpPr/>
          <p:nvPr/>
        </p:nvSpPr>
        <p:spPr>
          <a:xfrm>
            <a:off x="6675275" y="3895833"/>
            <a:ext cx="483667" cy="36986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梯形 186">
            <a:extLst>
              <a:ext uri="{FF2B5EF4-FFF2-40B4-BE49-F238E27FC236}">
                <a16:creationId xmlns:a16="http://schemas.microsoft.com/office/drawing/2014/main" id="{5BE6B951-0BC5-4188-904F-B91E4CAB7AA6}"/>
              </a:ext>
            </a:extLst>
          </p:cNvPr>
          <p:cNvSpPr/>
          <p:nvPr/>
        </p:nvSpPr>
        <p:spPr>
          <a:xfrm>
            <a:off x="6970910" y="3736029"/>
            <a:ext cx="628490" cy="179545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C70F3AE-B23A-4E00-9759-12071106269E}"/>
              </a:ext>
            </a:extLst>
          </p:cNvPr>
          <p:cNvCxnSpPr>
            <a:cxnSpLocks/>
          </p:cNvCxnSpPr>
          <p:nvPr/>
        </p:nvCxnSpPr>
        <p:spPr>
          <a:xfrm flipV="1">
            <a:off x="7411364" y="3895833"/>
            <a:ext cx="0" cy="193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9CF68EA-E21C-4CA9-A5AA-8012C94201F4}"/>
              </a:ext>
            </a:extLst>
          </p:cNvPr>
          <p:cNvSpPr txBox="1"/>
          <p:nvPr/>
        </p:nvSpPr>
        <p:spPr>
          <a:xfrm>
            <a:off x="7158944" y="4055731"/>
            <a:ext cx="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32’b0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AC33375E-C965-4BAE-AE67-966FC06637A0}"/>
              </a:ext>
            </a:extLst>
          </p:cNvPr>
          <p:cNvCxnSpPr>
            <a:cxnSpLocks/>
          </p:cNvCxnSpPr>
          <p:nvPr/>
        </p:nvCxnSpPr>
        <p:spPr>
          <a:xfrm flipV="1">
            <a:off x="7284323" y="3473691"/>
            <a:ext cx="0" cy="24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终止 192">
            <a:extLst>
              <a:ext uri="{FF2B5EF4-FFF2-40B4-BE49-F238E27FC236}">
                <a16:creationId xmlns:a16="http://schemas.microsoft.com/office/drawing/2014/main" id="{A660BA9F-A24F-448C-BD02-3F6D5A6E7797}"/>
              </a:ext>
            </a:extLst>
          </p:cNvPr>
          <p:cNvSpPr/>
          <p:nvPr/>
        </p:nvSpPr>
        <p:spPr>
          <a:xfrm>
            <a:off x="7012652" y="3051858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7F69B5C9-815A-42C0-852B-3E9173FC10F4}"/>
              </a:ext>
            </a:extLst>
          </p:cNvPr>
          <p:cNvGrpSpPr/>
          <p:nvPr/>
        </p:nvGrpSpPr>
        <p:grpSpPr>
          <a:xfrm rot="5400000">
            <a:off x="8048305" y="3131089"/>
            <a:ext cx="114295" cy="278319"/>
            <a:chOff x="7297069" y="662184"/>
            <a:chExt cx="114295" cy="278319"/>
          </a:xfrm>
        </p:grpSpPr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D116E708-72F4-43C4-9B04-471FB40FC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300" y="723900"/>
              <a:ext cx="917" cy="216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6EC973EA-B965-4191-8673-1E3E839B8F26}"/>
                </a:ext>
              </a:extLst>
            </p:cNvPr>
            <p:cNvSpPr/>
            <p:nvPr/>
          </p:nvSpPr>
          <p:spPr>
            <a:xfrm>
              <a:off x="7297069" y="66218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DA1E75A-7D51-4158-A390-38846BC26A99}"/>
              </a:ext>
            </a:extLst>
          </p:cNvPr>
          <p:cNvSpPr txBox="1"/>
          <p:nvPr/>
        </p:nvSpPr>
        <p:spPr>
          <a:xfrm>
            <a:off x="8159757" y="3016323"/>
            <a:ext cx="67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A1D3565-A0E3-4F45-A166-13D674A4B7F2}"/>
              </a:ext>
            </a:extLst>
          </p:cNvPr>
          <p:cNvCxnSpPr>
            <a:cxnSpLocks/>
          </p:cNvCxnSpPr>
          <p:nvPr/>
        </p:nvCxnSpPr>
        <p:spPr>
          <a:xfrm flipV="1">
            <a:off x="6687975" y="2601383"/>
            <a:ext cx="2600723" cy="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E16361F-1075-42C1-A7CF-C6A450156B2D}"/>
              </a:ext>
            </a:extLst>
          </p:cNvPr>
          <p:cNvCxnSpPr>
            <a:cxnSpLocks/>
          </p:cNvCxnSpPr>
          <p:nvPr/>
        </p:nvCxnSpPr>
        <p:spPr>
          <a:xfrm flipV="1">
            <a:off x="6678504" y="4243745"/>
            <a:ext cx="2610194" cy="1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46217177-BCFE-4AC5-AB88-EA5757EDEC3F}"/>
              </a:ext>
            </a:extLst>
          </p:cNvPr>
          <p:cNvSpPr/>
          <p:nvPr/>
        </p:nvSpPr>
        <p:spPr>
          <a:xfrm flipV="1">
            <a:off x="2519433" y="1644650"/>
            <a:ext cx="585570" cy="1677584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2676F34-0D47-4840-A63B-F32C3FAA8EBF}"/>
              </a:ext>
            </a:extLst>
          </p:cNvPr>
          <p:cNvCxnSpPr>
            <a:cxnSpLocks/>
          </p:cNvCxnSpPr>
          <p:nvPr/>
        </p:nvCxnSpPr>
        <p:spPr>
          <a:xfrm flipV="1">
            <a:off x="2472178" y="1424350"/>
            <a:ext cx="62819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BE07249-CBB6-4057-AC24-DB82B10FCB66}"/>
              </a:ext>
            </a:extLst>
          </p:cNvPr>
          <p:cNvCxnSpPr>
            <a:cxnSpLocks/>
          </p:cNvCxnSpPr>
          <p:nvPr/>
        </p:nvCxnSpPr>
        <p:spPr>
          <a:xfrm flipV="1">
            <a:off x="2471897" y="3035300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F6354FA-7647-484C-BDB9-9EFB4330221D}"/>
              </a:ext>
            </a:extLst>
          </p:cNvPr>
          <p:cNvSpPr txBox="1"/>
          <p:nvPr/>
        </p:nvSpPr>
        <p:spPr>
          <a:xfrm>
            <a:off x="7669979" y="2327008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377A569B-FDDA-4E6B-92B8-6099F7FF3243}"/>
              </a:ext>
            </a:extLst>
          </p:cNvPr>
          <p:cNvSpPr txBox="1"/>
          <p:nvPr/>
        </p:nvSpPr>
        <p:spPr>
          <a:xfrm>
            <a:off x="7566105" y="3999927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梯形 216">
            <a:extLst>
              <a:ext uri="{FF2B5EF4-FFF2-40B4-BE49-F238E27FC236}">
                <a16:creationId xmlns:a16="http://schemas.microsoft.com/office/drawing/2014/main" id="{5DE00EFC-B261-4A22-99C7-D6DF269B452D}"/>
              </a:ext>
            </a:extLst>
          </p:cNvPr>
          <p:cNvSpPr/>
          <p:nvPr/>
        </p:nvSpPr>
        <p:spPr>
          <a:xfrm rot="5400000">
            <a:off x="2819173" y="1585971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D9ECC42D-9EA3-4EFA-ACAF-1A4DB850E716}"/>
              </a:ext>
            </a:extLst>
          </p:cNvPr>
          <p:cNvCxnSpPr>
            <a:cxnSpLocks/>
          </p:cNvCxnSpPr>
          <p:nvPr/>
        </p:nvCxnSpPr>
        <p:spPr>
          <a:xfrm>
            <a:off x="2875511" y="1857216"/>
            <a:ext cx="224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30B5A4F-178D-4405-9B67-50D5EED65CA3}"/>
              </a:ext>
            </a:extLst>
          </p:cNvPr>
          <p:cNvSpPr txBox="1"/>
          <p:nvPr/>
        </p:nvSpPr>
        <p:spPr>
          <a:xfrm>
            <a:off x="2613115" y="1196726"/>
            <a:ext cx="390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FFB4B93-A54D-44E4-8453-F73FD49ADFC5}"/>
              </a:ext>
            </a:extLst>
          </p:cNvPr>
          <p:cNvSpPr txBox="1"/>
          <p:nvPr/>
        </p:nvSpPr>
        <p:spPr>
          <a:xfrm>
            <a:off x="3034889" y="1285847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6F0BCDB-C5BB-45B7-94D7-DA3A34705113}"/>
              </a:ext>
            </a:extLst>
          </p:cNvPr>
          <p:cNvSpPr txBox="1"/>
          <p:nvPr/>
        </p:nvSpPr>
        <p:spPr>
          <a:xfrm>
            <a:off x="3034889" y="1508124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2372B96-1D71-42A2-9C72-FDE717EA245C}"/>
              </a:ext>
            </a:extLst>
          </p:cNvPr>
          <p:cNvSpPr txBox="1"/>
          <p:nvPr/>
        </p:nvSpPr>
        <p:spPr>
          <a:xfrm>
            <a:off x="3034889" y="1730641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5AF8DA3-6DEB-4DCF-8A99-4A09E2E12C50}"/>
              </a:ext>
            </a:extLst>
          </p:cNvPr>
          <p:cNvSpPr txBox="1"/>
          <p:nvPr/>
        </p:nvSpPr>
        <p:spPr>
          <a:xfrm>
            <a:off x="3552632" y="1055442"/>
            <a:ext cx="5571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5’d26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1937CA0D-75DC-4855-AA86-D5664E1600CD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3275711" y="1420512"/>
            <a:ext cx="1058523" cy="23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9D9E13F-FA63-42EF-A10F-97FECB263569}"/>
              </a:ext>
            </a:extLst>
          </p:cNvPr>
          <p:cNvCxnSpPr>
            <a:cxnSpLocks/>
            <a:stCxn id="225" idx="0"/>
          </p:cNvCxnSpPr>
          <p:nvPr/>
        </p:nvCxnSpPr>
        <p:spPr>
          <a:xfrm flipV="1">
            <a:off x="4596487" y="1288586"/>
            <a:ext cx="4692211" cy="25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4DC091A-AE39-4ABC-BB23-41A791CB5EDB}"/>
              </a:ext>
            </a:extLst>
          </p:cNvPr>
          <p:cNvSpPr txBox="1"/>
          <p:nvPr/>
        </p:nvSpPr>
        <p:spPr>
          <a:xfrm>
            <a:off x="7924684" y="1029593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EB6201EB-2DAF-434F-B76F-A395396C8CCC}"/>
              </a:ext>
            </a:extLst>
          </p:cNvPr>
          <p:cNvSpPr txBox="1"/>
          <p:nvPr/>
        </p:nvSpPr>
        <p:spPr>
          <a:xfrm>
            <a:off x="2438400" y="26651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63EF4071-26E5-46FF-80AD-74F3AFAD7082}"/>
              </a:ext>
            </a:extLst>
          </p:cNvPr>
          <p:cNvCxnSpPr>
            <a:cxnSpLocks/>
          </p:cNvCxnSpPr>
          <p:nvPr/>
        </p:nvCxnSpPr>
        <p:spPr>
          <a:xfrm>
            <a:off x="2476499" y="55036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终止 251">
            <a:extLst>
              <a:ext uri="{FF2B5EF4-FFF2-40B4-BE49-F238E27FC236}">
                <a16:creationId xmlns:a16="http://schemas.microsoft.com/office/drawing/2014/main" id="{B907DBBA-2885-43F7-97F3-566209BBF2D1}"/>
              </a:ext>
            </a:extLst>
          </p:cNvPr>
          <p:cNvSpPr/>
          <p:nvPr/>
        </p:nvSpPr>
        <p:spPr>
          <a:xfrm>
            <a:off x="3261310" y="80743"/>
            <a:ext cx="1039824" cy="85347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7A7C0B3-EA3E-473F-9D0B-132776596362}"/>
              </a:ext>
            </a:extLst>
          </p:cNvPr>
          <p:cNvCxnSpPr>
            <a:cxnSpLocks/>
          </p:cNvCxnSpPr>
          <p:nvPr/>
        </p:nvCxnSpPr>
        <p:spPr>
          <a:xfrm flipV="1">
            <a:off x="4292105" y="340446"/>
            <a:ext cx="4978895" cy="5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E1DD2A6A-328A-4178-B1F8-22B0C695BC89}"/>
              </a:ext>
            </a:extLst>
          </p:cNvPr>
          <p:cNvSpPr txBox="1"/>
          <p:nvPr/>
        </p:nvSpPr>
        <p:spPr>
          <a:xfrm>
            <a:off x="4301134" y="67152"/>
            <a:ext cx="519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054E15D-AF28-4501-99B6-A3D9246CBFB3}"/>
              </a:ext>
            </a:extLst>
          </p:cNvPr>
          <p:cNvSpPr txBox="1"/>
          <p:nvPr/>
        </p:nvSpPr>
        <p:spPr>
          <a:xfrm>
            <a:off x="5434785" y="64480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FB417C88-D151-45F4-B57F-082909FB1F6C}"/>
              </a:ext>
            </a:extLst>
          </p:cNvPr>
          <p:cNvCxnSpPr>
            <a:cxnSpLocks/>
          </p:cNvCxnSpPr>
          <p:nvPr/>
        </p:nvCxnSpPr>
        <p:spPr>
          <a:xfrm>
            <a:off x="4241800" y="788375"/>
            <a:ext cx="1139407" cy="57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1870E3C2-5ACE-4DD0-8D55-88BD8EE1B769}"/>
              </a:ext>
            </a:extLst>
          </p:cNvPr>
          <p:cNvSpPr/>
          <p:nvPr/>
        </p:nvSpPr>
        <p:spPr>
          <a:xfrm rot="5400000">
            <a:off x="5286566" y="69000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AE925C3-F2C7-45B9-B02C-57AF605DFE59}"/>
              </a:ext>
            </a:extLst>
          </p:cNvPr>
          <p:cNvSpPr txBox="1"/>
          <p:nvPr/>
        </p:nvSpPr>
        <p:spPr>
          <a:xfrm>
            <a:off x="8010706" y="46017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: 剪去左右顶角 267">
            <a:extLst>
              <a:ext uri="{FF2B5EF4-FFF2-40B4-BE49-F238E27FC236}">
                <a16:creationId xmlns:a16="http://schemas.microsoft.com/office/drawing/2014/main" id="{49D95C81-AC26-4627-BC3A-9B28A5567391}"/>
              </a:ext>
            </a:extLst>
          </p:cNvPr>
          <p:cNvSpPr/>
          <p:nvPr/>
        </p:nvSpPr>
        <p:spPr>
          <a:xfrm rot="5400000">
            <a:off x="7847532" y="5258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818D8073-BE9C-45C2-A72C-0A872A979A33}"/>
              </a:ext>
            </a:extLst>
          </p:cNvPr>
          <p:cNvCxnSpPr>
            <a:cxnSpLocks/>
          </p:cNvCxnSpPr>
          <p:nvPr/>
        </p:nvCxnSpPr>
        <p:spPr>
          <a:xfrm>
            <a:off x="4313428" y="477818"/>
            <a:ext cx="2392046" cy="4817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5C83E6E-9F6B-4C04-AB7C-6D1E9F0F7118}"/>
              </a:ext>
            </a:extLst>
          </p:cNvPr>
          <p:cNvSpPr txBox="1"/>
          <p:nvPr/>
        </p:nvSpPr>
        <p:spPr>
          <a:xfrm>
            <a:off x="6655370" y="340028"/>
            <a:ext cx="127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Exception_temp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1EA849D-E051-40F7-8645-4DDC3ADD5C76}"/>
              </a:ext>
            </a:extLst>
          </p:cNvPr>
          <p:cNvSpPr txBox="1"/>
          <p:nvPr/>
        </p:nvSpPr>
        <p:spPr>
          <a:xfrm rot="5400000">
            <a:off x="3269490" y="1934435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DA10B28C-9532-4C8C-B7D0-2D46125CD04A}"/>
              </a:ext>
            </a:extLst>
          </p:cNvPr>
          <p:cNvSpPr txBox="1"/>
          <p:nvPr/>
        </p:nvSpPr>
        <p:spPr>
          <a:xfrm rot="5400000">
            <a:off x="4044301" y="1952321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43D6A20-4235-4B3B-8371-93460AA4C985}"/>
              </a:ext>
            </a:extLst>
          </p:cNvPr>
          <p:cNvSpPr/>
          <p:nvPr/>
        </p:nvSpPr>
        <p:spPr>
          <a:xfrm>
            <a:off x="2692400" y="806450"/>
            <a:ext cx="609600" cy="521029"/>
          </a:xfrm>
          <a:custGeom>
            <a:avLst/>
            <a:gdLst>
              <a:gd name="connsiteX0" fmla="*/ 609600 w 609600"/>
              <a:gd name="connsiteY0" fmla="*/ 0 h 565150"/>
              <a:gd name="connsiteX1" fmla="*/ 0 w 609600"/>
              <a:gd name="connsiteY1" fmla="*/ 0 h 565150"/>
              <a:gd name="connsiteX2" fmla="*/ 0 w 609600"/>
              <a:gd name="connsiteY2" fmla="*/ 336550 h 565150"/>
              <a:gd name="connsiteX3" fmla="*/ 488950 w 609600"/>
              <a:gd name="connsiteY3" fmla="*/ 336550 h 565150"/>
              <a:gd name="connsiteX4" fmla="*/ 488950 w 609600"/>
              <a:gd name="connsiteY4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565150">
                <a:moveTo>
                  <a:pt x="609600" y="0"/>
                </a:moveTo>
                <a:lnTo>
                  <a:pt x="0" y="0"/>
                </a:lnTo>
                <a:lnTo>
                  <a:pt x="0" y="336550"/>
                </a:lnTo>
                <a:lnTo>
                  <a:pt x="488950" y="336550"/>
                </a:lnTo>
                <a:lnTo>
                  <a:pt x="488950" y="5651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328C809-6928-4155-9422-9BE4804AAD76}"/>
              </a:ext>
            </a:extLst>
          </p:cNvPr>
          <p:cNvSpPr txBox="1"/>
          <p:nvPr/>
        </p:nvSpPr>
        <p:spPr>
          <a:xfrm>
            <a:off x="2652547" y="587868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9A4FC30-40C6-4FCC-A915-F21F90B88C43}"/>
              </a:ext>
            </a:extLst>
          </p:cNvPr>
          <p:cNvSpPr txBox="1"/>
          <p:nvPr/>
        </p:nvSpPr>
        <p:spPr>
          <a:xfrm>
            <a:off x="4334234" y="128201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EE45369-E5D5-46F6-B22E-A98253684ED0}"/>
              </a:ext>
            </a:extLst>
          </p:cNvPr>
          <p:cNvSpPr txBox="1"/>
          <p:nvPr/>
        </p:nvSpPr>
        <p:spPr>
          <a:xfrm>
            <a:off x="4328151" y="1052006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883010DA-DC45-4366-AC99-A4406E9DBF7F}"/>
              </a:ext>
            </a:extLst>
          </p:cNvPr>
          <p:cNvCxnSpPr>
            <a:cxnSpLocks/>
            <a:endCxn id="235" idx="1"/>
          </p:cNvCxnSpPr>
          <p:nvPr/>
        </p:nvCxnSpPr>
        <p:spPr>
          <a:xfrm flipV="1">
            <a:off x="4019550" y="1190506"/>
            <a:ext cx="308601" cy="3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79C7C418-21FA-4DC0-BB2E-B1261C9072C2}"/>
              </a:ext>
            </a:extLst>
          </p:cNvPr>
          <p:cNvSpPr txBox="1"/>
          <p:nvPr/>
        </p:nvSpPr>
        <p:spPr>
          <a:xfrm>
            <a:off x="6413500" y="99326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7CB0D774-2D50-4833-81E8-586BC0BCC852}"/>
              </a:ext>
            </a:extLst>
          </p:cNvPr>
          <p:cNvGrpSpPr/>
          <p:nvPr/>
        </p:nvGrpSpPr>
        <p:grpSpPr>
          <a:xfrm flipH="1">
            <a:off x="5128305" y="805520"/>
            <a:ext cx="1349604" cy="561631"/>
            <a:chOff x="4896986" y="6229217"/>
            <a:chExt cx="1349604" cy="561631"/>
          </a:xfrm>
        </p:grpSpPr>
        <p:pic>
          <p:nvPicPr>
            <p:cNvPr id="313" name="图片 312">
              <a:extLst>
                <a:ext uri="{FF2B5EF4-FFF2-40B4-BE49-F238E27FC236}">
                  <a16:creationId xmlns:a16="http://schemas.microsoft.com/office/drawing/2014/main" id="{ADF7B12E-2886-4AA1-85F4-F6AB2ABA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5713190" y="6229217"/>
              <a:ext cx="533400" cy="561631"/>
            </a:xfrm>
            <a:prstGeom prst="rect">
              <a:avLst/>
            </a:prstGeom>
          </p:spPr>
        </p:pic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3E288725-76BB-46FE-93EB-79543906F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198" y="6439697"/>
              <a:ext cx="433697" cy="656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64E5FA3-BD40-4546-9BF4-29EE140E66CF}"/>
                </a:ext>
              </a:extLst>
            </p:cNvPr>
            <p:cNvGrpSpPr/>
            <p:nvPr/>
          </p:nvGrpSpPr>
          <p:grpSpPr>
            <a:xfrm rot="5400000">
              <a:off x="5284793" y="6122975"/>
              <a:ext cx="114295" cy="889909"/>
              <a:chOff x="653702" y="5337355"/>
              <a:chExt cx="114295" cy="889909"/>
            </a:xfrm>
          </p:grpSpPr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60389841-3AB9-41B5-ACC6-F182274F2E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30363" y="5715021"/>
                <a:ext cx="758613" cy="3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矩形: 剪去左右顶角 318">
                <a:extLst>
                  <a:ext uri="{FF2B5EF4-FFF2-40B4-BE49-F238E27FC236}">
                    <a16:creationId xmlns:a16="http://schemas.microsoft.com/office/drawing/2014/main" id="{16134827-DE8D-4BD6-BEB1-12BF9E72EAB0}"/>
                  </a:ext>
                </a:extLst>
              </p:cNvPr>
              <p:cNvSpPr/>
              <p:nvPr/>
            </p:nvSpPr>
            <p:spPr>
              <a:xfrm>
                <a:off x="653702" y="605755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47822A27-98F3-4B23-BEEB-3EED3395553E}"/>
              </a:ext>
            </a:extLst>
          </p:cNvPr>
          <p:cNvCxnSpPr>
            <a:cxnSpLocks/>
          </p:cNvCxnSpPr>
          <p:nvPr/>
        </p:nvCxnSpPr>
        <p:spPr>
          <a:xfrm flipH="1" flipV="1">
            <a:off x="4747055" y="1086335"/>
            <a:ext cx="470869" cy="42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D2D4B50F-0BCF-4B36-9353-44251862A9A4}"/>
              </a:ext>
            </a:extLst>
          </p:cNvPr>
          <p:cNvCxnSpPr>
            <a:cxnSpLocks/>
          </p:cNvCxnSpPr>
          <p:nvPr/>
        </p:nvCxnSpPr>
        <p:spPr>
          <a:xfrm flipH="1" flipV="1">
            <a:off x="4484709" y="872875"/>
            <a:ext cx="271580" cy="27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36854806-D7D4-4819-8790-0D131C927F18}"/>
              </a:ext>
            </a:extLst>
          </p:cNvPr>
          <p:cNvCxnSpPr>
            <a:cxnSpLocks/>
          </p:cNvCxnSpPr>
          <p:nvPr/>
        </p:nvCxnSpPr>
        <p:spPr>
          <a:xfrm flipV="1">
            <a:off x="4756289" y="872875"/>
            <a:ext cx="0" cy="211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7CC7976A-74E8-48E3-B3D1-10FB9A9DF7E3}"/>
              </a:ext>
            </a:extLst>
          </p:cNvPr>
          <p:cNvCxnSpPr>
            <a:cxnSpLocks/>
          </p:cNvCxnSpPr>
          <p:nvPr/>
        </p:nvCxnSpPr>
        <p:spPr>
          <a:xfrm>
            <a:off x="4476750" y="863600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0B1EE16A-E884-4BF5-BC8F-B421439FE1B9}"/>
              </a:ext>
            </a:extLst>
          </p:cNvPr>
          <p:cNvCxnSpPr>
            <a:cxnSpLocks/>
          </p:cNvCxnSpPr>
          <p:nvPr/>
        </p:nvCxnSpPr>
        <p:spPr>
          <a:xfrm rot="5400000" flipV="1">
            <a:off x="6239076" y="547483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A46D72D6-A4EB-4F52-BC39-C325EA84F302}"/>
              </a:ext>
            </a:extLst>
          </p:cNvPr>
          <p:cNvCxnSpPr>
            <a:cxnSpLocks/>
          </p:cNvCxnSpPr>
          <p:nvPr/>
        </p:nvCxnSpPr>
        <p:spPr>
          <a:xfrm flipV="1">
            <a:off x="6021697" y="5694460"/>
            <a:ext cx="0" cy="2427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DD681604-A146-46DE-AD53-1B6EBFCE812D}"/>
              </a:ext>
            </a:extLst>
          </p:cNvPr>
          <p:cNvCxnSpPr>
            <a:cxnSpLocks/>
          </p:cNvCxnSpPr>
          <p:nvPr/>
        </p:nvCxnSpPr>
        <p:spPr>
          <a:xfrm>
            <a:off x="5998668" y="5350462"/>
            <a:ext cx="460260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AutoShape 145">
            <a:extLst>
              <a:ext uri="{FF2B5EF4-FFF2-40B4-BE49-F238E27FC236}">
                <a16:creationId xmlns:a16="http://schemas.microsoft.com/office/drawing/2014/main" id="{F7B935B2-47F1-44F7-A5E9-E1FF0127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48" y="5218487"/>
            <a:ext cx="381000" cy="57124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48A3AB7-F48D-4BE2-848D-7D519515D112}"/>
              </a:ext>
            </a:extLst>
          </p:cNvPr>
          <p:cNvSpPr txBox="1"/>
          <p:nvPr/>
        </p:nvSpPr>
        <p:spPr>
          <a:xfrm>
            <a:off x="7441927" y="5366236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42B22E6C-228F-4B0E-A4F6-2572CCC12A15}"/>
              </a:ext>
            </a:extLst>
          </p:cNvPr>
          <p:cNvCxnSpPr>
            <a:cxnSpLocks/>
          </p:cNvCxnSpPr>
          <p:nvPr/>
        </p:nvCxnSpPr>
        <p:spPr>
          <a:xfrm>
            <a:off x="6840548" y="5503600"/>
            <a:ext cx="5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: 剪去左右顶角 351">
            <a:extLst>
              <a:ext uri="{FF2B5EF4-FFF2-40B4-BE49-F238E27FC236}">
                <a16:creationId xmlns:a16="http://schemas.microsoft.com/office/drawing/2014/main" id="{FA408A0E-FF94-4D65-85FC-BCB6102BE495}"/>
              </a:ext>
            </a:extLst>
          </p:cNvPr>
          <p:cNvSpPr/>
          <p:nvPr/>
        </p:nvSpPr>
        <p:spPr>
          <a:xfrm rot="5400000">
            <a:off x="7344982" y="54187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5E096CC1-0D27-41AB-A9BB-3F9E67F35569}"/>
              </a:ext>
            </a:extLst>
          </p:cNvPr>
          <p:cNvSpPr txBox="1"/>
          <p:nvPr/>
        </p:nvSpPr>
        <p:spPr>
          <a:xfrm>
            <a:off x="5903106" y="544540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PC[31]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451886D5-71E1-4F4D-861E-C6284C20259B}"/>
              </a:ext>
            </a:extLst>
          </p:cNvPr>
          <p:cNvGrpSpPr/>
          <p:nvPr/>
        </p:nvGrpSpPr>
        <p:grpSpPr>
          <a:xfrm>
            <a:off x="9288698" y="38100"/>
            <a:ext cx="139700" cy="6400800"/>
            <a:chOff x="2336800" y="31750"/>
            <a:chExt cx="139700" cy="6400800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9FF517-F97F-4A6B-95AB-9FFB1EA5DE10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等腰三角形 358">
              <a:extLst>
                <a:ext uri="{FF2B5EF4-FFF2-40B4-BE49-F238E27FC236}">
                  <a16:creationId xmlns:a16="http://schemas.microsoft.com/office/drawing/2014/main" id="{C777D252-40AE-474E-94CA-2F5EFE1EF556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390F5218-9CEE-430D-9690-E514E231942D}"/>
              </a:ext>
            </a:extLst>
          </p:cNvPr>
          <p:cNvGrpSpPr/>
          <p:nvPr/>
        </p:nvGrpSpPr>
        <p:grpSpPr>
          <a:xfrm flipH="1">
            <a:off x="4801775" y="3514151"/>
            <a:ext cx="379108" cy="114295"/>
            <a:chOff x="5391109" y="3343546"/>
            <a:chExt cx="379108" cy="114295"/>
          </a:xfrm>
        </p:grpSpPr>
        <p:sp>
          <p:nvSpPr>
            <p:cNvPr id="365" name="矩形: 剪去左右顶角 364">
              <a:extLst>
                <a:ext uri="{FF2B5EF4-FFF2-40B4-BE49-F238E27FC236}">
                  <a16:creationId xmlns:a16="http://schemas.microsoft.com/office/drawing/2014/main" id="{FC2DBD98-DC51-4A51-B76E-7A81DB5FC3B2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66" name="直接箭头连接符 365">
              <a:extLst>
                <a:ext uri="{FF2B5EF4-FFF2-40B4-BE49-F238E27FC236}">
                  <a16:creationId xmlns:a16="http://schemas.microsoft.com/office/drawing/2014/main" id="{4D0D3612-E707-4F15-A7A2-794C279D479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23691C8B-D628-46D8-8A45-96FE5CB0C80A}"/>
              </a:ext>
            </a:extLst>
          </p:cNvPr>
          <p:cNvGrpSpPr/>
          <p:nvPr/>
        </p:nvGrpSpPr>
        <p:grpSpPr>
          <a:xfrm flipH="1">
            <a:off x="4813298" y="3812732"/>
            <a:ext cx="379108" cy="114295"/>
            <a:chOff x="5391109" y="3343546"/>
            <a:chExt cx="379108" cy="114295"/>
          </a:xfrm>
        </p:grpSpPr>
        <p:sp>
          <p:nvSpPr>
            <p:cNvPr id="369" name="矩形: 剪去左右顶角 368">
              <a:extLst>
                <a:ext uri="{FF2B5EF4-FFF2-40B4-BE49-F238E27FC236}">
                  <a16:creationId xmlns:a16="http://schemas.microsoft.com/office/drawing/2014/main" id="{5ED910EE-8B5F-4B83-87A7-1DA4567BAD25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1DC20CA7-9A0E-4B46-897C-30698E4943AB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542EB4A5-D58C-4EE9-A1FE-3A3DC626534A}"/>
              </a:ext>
            </a:extLst>
          </p:cNvPr>
          <p:cNvGrpSpPr/>
          <p:nvPr/>
        </p:nvGrpSpPr>
        <p:grpSpPr>
          <a:xfrm flipH="1">
            <a:off x="4808702" y="4064530"/>
            <a:ext cx="379108" cy="114295"/>
            <a:chOff x="5391109" y="3343546"/>
            <a:chExt cx="379108" cy="114295"/>
          </a:xfrm>
        </p:grpSpPr>
        <p:sp>
          <p:nvSpPr>
            <p:cNvPr id="372" name="矩形: 剪去左右顶角 371">
              <a:extLst>
                <a:ext uri="{FF2B5EF4-FFF2-40B4-BE49-F238E27FC236}">
                  <a16:creationId xmlns:a16="http://schemas.microsoft.com/office/drawing/2014/main" id="{807B38A1-1152-462E-B6AC-5D7591575313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6BE60E57-D3C7-4A5B-85EA-F6360D8FE4B6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1D4693F-23D9-4E02-BBC0-34BAFE6702B5}"/>
              </a:ext>
            </a:extLst>
          </p:cNvPr>
          <p:cNvSpPr txBox="1"/>
          <p:nvPr/>
        </p:nvSpPr>
        <p:spPr>
          <a:xfrm>
            <a:off x="5133148" y="3450781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DFA60EB4-34EA-4A6E-A0ED-2BC9E6BA1A5B}"/>
              </a:ext>
            </a:extLst>
          </p:cNvPr>
          <p:cNvSpPr txBox="1"/>
          <p:nvPr/>
        </p:nvSpPr>
        <p:spPr>
          <a:xfrm>
            <a:off x="5127025" y="399749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474A9D17-35A1-423D-86C7-9848550CD49C}"/>
              </a:ext>
            </a:extLst>
          </p:cNvPr>
          <p:cNvSpPr txBox="1"/>
          <p:nvPr/>
        </p:nvSpPr>
        <p:spPr>
          <a:xfrm>
            <a:off x="5125725" y="371883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160C9A09-934B-4CE0-8DD9-94931EDB1642}"/>
              </a:ext>
            </a:extLst>
          </p:cNvPr>
          <p:cNvCxnSpPr>
            <a:cxnSpLocks/>
          </p:cNvCxnSpPr>
          <p:nvPr/>
        </p:nvCxnSpPr>
        <p:spPr>
          <a:xfrm>
            <a:off x="2476499" y="6208639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9BFA1C3C-7D9D-4CFB-8080-25C44CC6036C}"/>
              </a:ext>
            </a:extLst>
          </p:cNvPr>
          <p:cNvSpPr txBox="1"/>
          <p:nvPr/>
        </p:nvSpPr>
        <p:spPr>
          <a:xfrm>
            <a:off x="2476498" y="5975931"/>
            <a:ext cx="57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DF659CDD-29BC-4CDF-8891-01E7661BD1C6}"/>
              </a:ext>
            </a:extLst>
          </p:cNvPr>
          <p:cNvCxnSpPr>
            <a:cxnSpLocks/>
          </p:cNvCxnSpPr>
          <p:nvPr/>
        </p:nvCxnSpPr>
        <p:spPr>
          <a:xfrm rot="5400000">
            <a:off x="9126772" y="6365875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: 剪去左右顶角 380">
            <a:extLst>
              <a:ext uri="{FF2B5EF4-FFF2-40B4-BE49-F238E27FC236}">
                <a16:creationId xmlns:a16="http://schemas.microsoft.com/office/drawing/2014/main" id="{3DBCCD51-A767-493E-B1C3-15AFAE98C2A6}"/>
              </a:ext>
            </a:extLst>
          </p:cNvPr>
          <p:cNvSpPr/>
          <p:nvPr/>
        </p:nvSpPr>
        <p:spPr>
          <a:xfrm rot="5400000" flipH="1">
            <a:off x="8911743" y="65127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9459BC5C-2679-448C-A4EF-8D26071DF9BC}"/>
              </a:ext>
            </a:extLst>
          </p:cNvPr>
          <p:cNvSpPr txBox="1"/>
          <p:nvPr/>
        </p:nvSpPr>
        <p:spPr>
          <a:xfrm flipH="1">
            <a:off x="7924684" y="6440099"/>
            <a:ext cx="100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箭头: 直角上 395">
            <a:extLst>
              <a:ext uri="{FF2B5EF4-FFF2-40B4-BE49-F238E27FC236}">
                <a16:creationId xmlns:a16="http://schemas.microsoft.com/office/drawing/2014/main" id="{07C53E78-968C-46A4-996E-544A75A4AE8A}"/>
              </a:ext>
            </a:extLst>
          </p:cNvPr>
          <p:cNvSpPr/>
          <p:nvPr/>
        </p:nvSpPr>
        <p:spPr>
          <a:xfrm>
            <a:off x="7428622" y="1734343"/>
            <a:ext cx="610142" cy="2113461"/>
          </a:xfrm>
          <a:prstGeom prst="bentUpArrow">
            <a:avLst>
              <a:gd name="adj1" fmla="val 9567"/>
              <a:gd name="adj2" fmla="val 10475"/>
              <a:gd name="adj3" fmla="val 84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箭头: 直角上 394">
            <a:extLst>
              <a:ext uri="{FF2B5EF4-FFF2-40B4-BE49-F238E27FC236}">
                <a16:creationId xmlns:a16="http://schemas.microsoft.com/office/drawing/2014/main" id="{5A93A91B-A834-4308-9231-CFEC96F3F0B1}"/>
              </a:ext>
            </a:extLst>
          </p:cNvPr>
          <p:cNvSpPr/>
          <p:nvPr/>
        </p:nvSpPr>
        <p:spPr>
          <a:xfrm>
            <a:off x="7587180" y="1715516"/>
            <a:ext cx="268463" cy="78080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0F30E0F6-EE00-4CE1-B3E9-216320773D7A}"/>
              </a:ext>
            </a:extLst>
          </p:cNvPr>
          <p:cNvCxnSpPr>
            <a:cxnSpLocks/>
          </p:cNvCxnSpPr>
          <p:nvPr/>
        </p:nvCxnSpPr>
        <p:spPr>
          <a:xfrm flipV="1">
            <a:off x="4574100" y="3527631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465AD028-4AA0-4CD3-8076-FBD9434554C6}"/>
              </a:ext>
            </a:extLst>
          </p:cNvPr>
          <p:cNvCxnSpPr>
            <a:cxnSpLocks/>
          </p:cNvCxnSpPr>
          <p:nvPr/>
        </p:nvCxnSpPr>
        <p:spPr>
          <a:xfrm flipV="1">
            <a:off x="4564333" y="3799840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1CDF43C3-7751-4F22-9FDA-C676CF30F90F}"/>
              </a:ext>
            </a:extLst>
          </p:cNvPr>
          <p:cNvCxnSpPr>
            <a:cxnSpLocks/>
          </p:cNvCxnSpPr>
          <p:nvPr/>
        </p:nvCxnSpPr>
        <p:spPr>
          <a:xfrm>
            <a:off x="2032000" y="2885440"/>
            <a:ext cx="2297" cy="125157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AA2EA8A6-C05D-4BBA-B5E9-F492B7C5061E}"/>
              </a:ext>
            </a:extLst>
          </p:cNvPr>
          <p:cNvCxnSpPr>
            <a:cxnSpLocks/>
          </p:cNvCxnSpPr>
          <p:nvPr/>
        </p:nvCxnSpPr>
        <p:spPr>
          <a:xfrm>
            <a:off x="2034297" y="4124079"/>
            <a:ext cx="3421231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3419B1FF-8D94-4AD2-81D1-089966EDA2D1}"/>
              </a:ext>
            </a:extLst>
          </p:cNvPr>
          <p:cNvCxnSpPr>
            <a:cxnSpLocks/>
          </p:cNvCxnSpPr>
          <p:nvPr/>
        </p:nvCxnSpPr>
        <p:spPr>
          <a:xfrm>
            <a:off x="4272476" y="421246"/>
            <a:ext cx="1497" cy="35343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12F4E53F-F11C-4262-AA5B-38FE82DFF2A2}"/>
              </a:ext>
            </a:extLst>
          </p:cNvPr>
          <p:cNvCxnSpPr>
            <a:cxnSpLocks/>
          </p:cNvCxnSpPr>
          <p:nvPr/>
        </p:nvCxnSpPr>
        <p:spPr>
          <a:xfrm flipH="1">
            <a:off x="2729580" y="791423"/>
            <a:ext cx="8042" cy="365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8A3E8CA4-E6C3-40C7-94FE-3AB33519CC13}"/>
              </a:ext>
            </a:extLst>
          </p:cNvPr>
          <p:cNvCxnSpPr>
            <a:cxnSpLocks/>
          </p:cNvCxnSpPr>
          <p:nvPr/>
        </p:nvCxnSpPr>
        <p:spPr>
          <a:xfrm flipH="1">
            <a:off x="2523596" y="807830"/>
            <a:ext cx="4570" cy="1948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BD2DA596-2F0C-425A-A2A3-C2D58CA1AD23}"/>
              </a:ext>
            </a:extLst>
          </p:cNvPr>
          <p:cNvCxnSpPr>
            <a:cxnSpLocks/>
          </p:cNvCxnSpPr>
          <p:nvPr/>
        </p:nvCxnSpPr>
        <p:spPr>
          <a:xfrm flipH="1" flipV="1">
            <a:off x="2201333" y="3129280"/>
            <a:ext cx="5133" cy="30051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梯形 248">
            <a:extLst>
              <a:ext uri="{FF2B5EF4-FFF2-40B4-BE49-F238E27FC236}">
                <a16:creationId xmlns:a16="http://schemas.microsoft.com/office/drawing/2014/main" id="{B564A4DB-4E1F-4910-A56F-4F9BBB8F11F7}"/>
              </a:ext>
            </a:extLst>
          </p:cNvPr>
          <p:cNvSpPr/>
          <p:nvPr/>
        </p:nvSpPr>
        <p:spPr>
          <a:xfrm rot="5400000">
            <a:off x="2166086" y="4583688"/>
            <a:ext cx="881892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3" name="任意多边形: 形状 242">
            <a:extLst>
              <a:ext uri="{FF2B5EF4-FFF2-40B4-BE49-F238E27FC236}">
                <a16:creationId xmlns:a16="http://schemas.microsoft.com/office/drawing/2014/main" id="{786A797D-0BAB-4C5E-B854-35BB43078DD3}"/>
              </a:ext>
            </a:extLst>
          </p:cNvPr>
          <p:cNvSpPr/>
          <p:nvPr/>
        </p:nvSpPr>
        <p:spPr>
          <a:xfrm>
            <a:off x="1443400" y="312789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0813AB2D-FB68-4906-B467-DAF662CAAC1F}"/>
              </a:ext>
            </a:extLst>
          </p:cNvPr>
          <p:cNvSpPr/>
          <p:nvPr/>
        </p:nvSpPr>
        <p:spPr>
          <a:xfrm>
            <a:off x="1547141" y="2865194"/>
            <a:ext cx="168541" cy="169613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90C54D1-7219-4AC5-AD6F-8ABBD3A057E7}"/>
              </a:ext>
            </a:extLst>
          </p:cNvPr>
          <p:cNvSpPr txBox="1"/>
          <p:nvPr/>
        </p:nvSpPr>
        <p:spPr>
          <a:xfrm>
            <a:off x="376583" y="4071079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9175C56-7A43-487F-BF03-370D4EFC8EA5}"/>
              </a:ext>
            </a:extLst>
          </p:cNvPr>
          <p:cNvGrpSpPr/>
          <p:nvPr/>
        </p:nvGrpSpPr>
        <p:grpSpPr>
          <a:xfrm>
            <a:off x="-9013613" y="113030"/>
            <a:ext cx="9318463" cy="6810034"/>
            <a:chOff x="177800" y="31750"/>
            <a:chExt cx="9318463" cy="6810034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D1AFB6-9929-4C14-82C8-17FAF38E0D33}"/>
                </a:ext>
              </a:extLst>
            </p:cNvPr>
            <p:cNvSpPr txBox="1"/>
            <p:nvPr/>
          </p:nvSpPr>
          <p:spPr>
            <a:xfrm>
              <a:off x="4301134" y="67152"/>
              <a:ext cx="5195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ALUSrc1, ALUSrc2,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ED3822-99DC-441B-BD30-AE19BB230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8668" y="477276"/>
              <a:ext cx="23031" cy="4868163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9FBB4A2-B77C-42DA-A985-A2D9DA141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4022" y="614583"/>
              <a:ext cx="3582678" cy="926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85D2D99-EAEF-4F58-B86D-BB5A22AB8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9111" y="617445"/>
              <a:ext cx="1162" cy="241590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7BD2B4-1272-4FE1-94D7-B1B6C97522C9}"/>
                </a:ext>
              </a:extLst>
            </p:cNvPr>
            <p:cNvCxnSpPr>
              <a:cxnSpLocks/>
            </p:cNvCxnSpPr>
            <p:nvPr/>
          </p:nvCxnSpPr>
          <p:spPr>
            <a:xfrm>
              <a:off x="4217401" y="832004"/>
              <a:ext cx="5667" cy="372973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65A529E-0C0D-4FA5-96B5-911C62F6E1BB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28" y="947807"/>
              <a:ext cx="18922" cy="359244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AE2AF3F-9FD1-4340-95F2-D18887BCB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3194" y="5428545"/>
              <a:ext cx="953000" cy="514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031B773-E6EB-4693-8D67-F963D1B8B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345" y="791250"/>
              <a:ext cx="5849" cy="4637295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18901C1C-6359-48EB-853E-4541173E75F9}"/>
                </a:ext>
              </a:extLst>
            </p:cNvPr>
            <p:cNvSpPr/>
            <p:nvPr/>
          </p:nvSpPr>
          <p:spPr>
            <a:xfrm rot="5400000">
              <a:off x="4169998" y="1179919"/>
              <a:ext cx="583848" cy="269130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7E4A89-BBF6-40B8-9B85-6225DFE12189}"/>
                </a:ext>
              </a:extLst>
            </p:cNvPr>
            <p:cNvSpPr txBox="1"/>
            <p:nvPr/>
          </p:nvSpPr>
          <p:spPr>
            <a:xfrm>
              <a:off x="2437466" y="1709367"/>
              <a:ext cx="57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5’d31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D79CAD-FB4C-4CD1-9F60-D27F7FCBCB48}"/>
                </a:ext>
              </a:extLst>
            </p:cNvPr>
            <p:cNvSpPr txBox="1"/>
            <p:nvPr/>
          </p:nvSpPr>
          <p:spPr>
            <a:xfrm>
              <a:off x="2497509" y="2766489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A1A25A-F1BA-4563-8E80-AE220997BFF6}"/>
                </a:ext>
              </a:extLst>
            </p:cNvPr>
            <p:cNvSpPr txBox="1"/>
            <p:nvPr/>
          </p:nvSpPr>
          <p:spPr>
            <a:xfrm>
              <a:off x="2498987" y="3058645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67A81CE-44DB-4253-8227-AF86BC7A7468}"/>
                </a:ext>
              </a:extLst>
            </p:cNvPr>
            <p:cNvSpPr/>
            <p:nvPr/>
          </p:nvSpPr>
          <p:spPr>
            <a:xfrm>
              <a:off x="6307484" y="2508484"/>
              <a:ext cx="118715" cy="16843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526 w 134733"/>
                <a:gd name="connsiteY0" fmla="*/ 0 h 1670050"/>
                <a:gd name="connsiteX1" fmla="*/ 1383 w 134733"/>
                <a:gd name="connsiteY1" fmla="*/ 1670050 h 1670050"/>
                <a:gd name="connsiteX2" fmla="*/ 134733 w 134733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33" h="1670050">
                  <a:moveTo>
                    <a:pt x="526" y="0"/>
                  </a:moveTo>
                  <a:cubicBezTo>
                    <a:pt x="-1591" y="556683"/>
                    <a:pt x="3500" y="1113367"/>
                    <a:pt x="1383" y="1670050"/>
                  </a:cubicBezTo>
                  <a:lnTo>
                    <a:pt x="134733" y="167005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91DE4E-22BA-4767-A262-19740F65108A}"/>
                </a:ext>
              </a:extLst>
            </p:cNvPr>
            <p:cNvSpPr txBox="1"/>
            <p:nvPr/>
          </p:nvSpPr>
          <p:spPr>
            <a:xfrm>
              <a:off x="4891668" y="262432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A3923F-E72D-43B7-9DD6-A663FEE743E4}"/>
                </a:ext>
              </a:extLst>
            </p:cNvPr>
            <p:cNvSpPr/>
            <p:nvPr/>
          </p:nvSpPr>
          <p:spPr>
            <a:xfrm>
              <a:off x="381000" y="2673350"/>
              <a:ext cx="596900" cy="1212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683ACD-2A3B-4EF1-B657-72546D66BA18}"/>
                </a:ext>
              </a:extLst>
            </p:cNvPr>
            <p:cNvSpPr txBox="1"/>
            <p:nvPr/>
          </p:nvSpPr>
          <p:spPr>
            <a:xfrm>
              <a:off x="463550" y="3095109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D7E98723-8994-48FA-A696-93892D0B4090}"/>
                </a:ext>
              </a:extLst>
            </p:cNvPr>
            <p:cNvSpPr/>
            <p:nvPr/>
          </p:nvSpPr>
          <p:spPr>
            <a:xfrm rot="10800000">
              <a:off x="565150" y="2676009"/>
              <a:ext cx="228600" cy="190500"/>
            </a:xfrm>
            <a:prstGeom prst="triangl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11A385D-C723-4A90-A4A6-BA45E208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450" y="38862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FC31A47-A0BE-4483-8315-A7737BB5FF9E}"/>
                </a:ext>
              </a:extLst>
            </p:cNvPr>
            <p:cNvSpPr txBox="1"/>
            <p:nvPr/>
          </p:nvSpPr>
          <p:spPr>
            <a:xfrm>
              <a:off x="463550" y="4488160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剪去左右顶角 21">
              <a:extLst>
                <a:ext uri="{FF2B5EF4-FFF2-40B4-BE49-F238E27FC236}">
                  <a16:creationId xmlns:a16="http://schemas.microsoft.com/office/drawing/2014/main" id="{05EF3EAA-E7AF-486E-A9C9-C3CAB17AD994}"/>
                </a:ext>
              </a:extLst>
            </p:cNvPr>
            <p:cNvSpPr/>
            <p:nvPr/>
          </p:nvSpPr>
          <p:spPr>
            <a:xfrm>
              <a:off x="622302" y="4343400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FFB974E-E551-4A2A-B508-3BD769387908}"/>
                </a:ext>
              </a:extLst>
            </p:cNvPr>
            <p:cNvSpPr/>
            <p:nvPr/>
          </p:nvSpPr>
          <p:spPr>
            <a:xfrm>
              <a:off x="177800" y="2171700"/>
              <a:ext cx="393700" cy="1092200"/>
            </a:xfrm>
            <a:custGeom>
              <a:avLst/>
              <a:gdLst>
                <a:gd name="connsiteX0" fmla="*/ 196850 w 393700"/>
                <a:gd name="connsiteY0" fmla="*/ 1092200 h 1092200"/>
                <a:gd name="connsiteX1" fmla="*/ 0 w 393700"/>
                <a:gd name="connsiteY1" fmla="*/ 1092200 h 1092200"/>
                <a:gd name="connsiteX2" fmla="*/ 0 w 393700"/>
                <a:gd name="connsiteY2" fmla="*/ 0 h 1092200"/>
                <a:gd name="connsiteX3" fmla="*/ 393700 w 393700"/>
                <a:gd name="connsiteY3" fmla="*/ 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092200">
                  <a:moveTo>
                    <a:pt x="196850" y="1092200"/>
                  </a:moveTo>
                  <a:lnTo>
                    <a:pt x="0" y="1092200"/>
                  </a:lnTo>
                  <a:lnTo>
                    <a:pt x="0" y="0"/>
                  </a:lnTo>
                  <a:lnTo>
                    <a:pt x="3937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40748E-729F-4DD8-A019-0E8563A5ACBB}"/>
                </a:ext>
              </a:extLst>
            </p:cNvPr>
            <p:cNvSpPr txBox="1"/>
            <p:nvPr/>
          </p:nvSpPr>
          <p:spPr>
            <a:xfrm>
              <a:off x="704850" y="2021096"/>
              <a:ext cx="71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PC_next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剪去左右顶角 24">
              <a:extLst>
                <a:ext uri="{FF2B5EF4-FFF2-40B4-BE49-F238E27FC236}">
                  <a16:creationId xmlns:a16="http://schemas.microsoft.com/office/drawing/2014/main" id="{F06CF21C-0939-4FCB-88C9-184C2579C0CC}"/>
                </a:ext>
              </a:extLst>
            </p:cNvPr>
            <p:cNvSpPr/>
            <p:nvPr/>
          </p:nvSpPr>
          <p:spPr>
            <a:xfrm rot="16200000">
              <a:off x="599208" y="208564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17BC8C0-52BC-430C-BACE-AB8D0D419EDA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0" y="3263900"/>
              <a:ext cx="241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40374121-B5E9-40CE-B428-680DB31F5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40000"/>
              <a:ext cx="914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620C553C-1DFA-4184-A31C-07E15144A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073400"/>
              <a:ext cx="7112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331F7AF4-0332-4C3A-8F7B-7BEBECECE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988" y="2616200"/>
              <a:ext cx="1042987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A4DF7DBC-E2D9-4C74-8FDD-6B6482334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954" y="3088514"/>
              <a:ext cx="41546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4745E93-8901-4D53-AFAC-95B3742F904A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225800"/>
              <a:ext cx="215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A4D7100-4184-44F5-90BE-039C403689CA}"/>
                </a:ext>
              </a:extLst>
            </p:cNvPr>
            <p:cNvSpPr/>
            <p:nvPr/>
          </p:nvSpPr>
          <p:spPr>
            <a:xfrm>
              <a:off x="1079500" y="3270249"/>
              <a:ext cx="1257300" cy="2673347"/>
            </a:xfrm>
            <a:custGeom>
              <a:avLst/>
              <a:gdLst>
                <a:gd name="connsiteX0" fmla="*/ 6350 w 1257300"/>
                <a:gd name="connsiteY0" fmla="*/ 0 h 1949450"/>
                <a:gd name="connsiteX1" fmla="*/ 0 w 1257300"/>
                <a:gd name="connsiteY1" fmla="*/ 1949450 h 1949450"/>
                <a:gd name="connsiteX2" fmla="*/ 1257300 w 1257300"/>
                <a:gd name="connsiteY2" fmla="*/ 1943100 h 194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949450">
                  <a:moveTo>
                    <a:pt x="6350" y="0"/>
                  </a:moveTo>
                  <a:cubicBezTo>
                    <a:pt x="4233" y="649817"/>
                    <a:pt x="2117" y="1299633"/>
                    <a:pt x="0" y="1949450"/>
                  </a:cubicBezTo>
                  <a:lnTo>
                    <a:pt x="1257300" y="19431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D9BC42F-1B75-4448-8949-0ADDCDDFAA68}"/>
                </a:ext>
              </a:extLst>
            </p:cNvPr>
            <p:cNvGrpSpPr/>
            <p:nvPr/>
          </p:nvGrpSpPr>
          <p:grpSpPr>
            <a:xfrm>
              <a:off x="2336800" y="31750"/>
              <a:ext cx="139700" cy="6400800"/>
              <a:chOff x="2336800" y="31750"/>
              <a:chExt cx="139700" cy="640080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4EAE6D0-0343-44F3-B368-0FDA1D112197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FE8F4A4B-6AE4-4829-92E3-C4FE26D267E6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F3940CCB-3037-4E64-B505-1574F520E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5075" y="6348244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剪去左右顶角 36">
              <a:extLst>
                <a:ext uri="{FF2B5EF4-FFF2-40B4-BE49-F238E27FC236}">
                  <a16:creationId xmlns:a16="http://schemas.microsoft.com/office/drawing/2014/main" id="{E48CB54C-7650-460C-8A28-61B2ADD79634}"/>
                </a:ext>
              </a:extLst>
            </p:cNvPr>
            <p:cNvSpPr/>
            <p:nvPr/>
          </p:nvSpPr>
          <p:spPr>
            <a:xfrm rot="16200000">
              <a:off x="2764559" y="649516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A1B9FD-D828-426C-9561-C786E54AC4EB}"/>
                </a:ext>
              </a:extLst>
            </p:cNvPr>
            <p:cNvSpPr txBox="1"/>
            <p:nvPr/>
          </p:nvSpPr>
          <p:spPr>
            <a:xfrm>
              <a:off x="2864419" y="6422468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EFA11E5-DE85-43EC-9C0A-C4B17B90D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1600918" y="6280153"/>
              <a:ext cx="533400" cy="561631"/>
            </a:xfrm>
            <a:prstGeom prst="rect">
              <a:avLst/>
            </a:prstGeom>
          </p:spPr>
        </p:pic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135BE9D-B514-4533-A8D0-50115B85EE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6684" y="6327040"/>
              <a:ext cx="141119" cy="32673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23143BE-6AFC-4B93-B751-F21AD4F7833F}"/>
                </a:ext>
              </a:extLst>
            </p:cNvPr>
            <p:cNvSpPr txBox="1"/>
            <p:nvPr/>
          </p:nvSpPr>
          <p:spPr>
            <a:xfrm>
              <a:off x="624303" y="6327795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A0D7C20-2955-44FC-AAAC-14435A5B6FA0}"/>
                </a:ext>
              </a:extLst>
            </p:cNvPr>
            <p:cNvSpPr txBox="1"/>
            <p:nvPr/>
          </p:nvSpPr>
          <p:spPr>
            <a:xfrm>
              <a:off x="288338" y="6534692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IFIDFlush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BA0DD4E-4707-4670-8779-4A1FF819AE08}"/>
                </a:ext>
              </a:extLst>
            </p:cNvPr>
            <p:cNvGrpSpPr/>
            <p:nvPr/>
          </p:nvGrpSpPr>
          <p:grpSpPr>
            <a:xfrm rot="5400000">
              <a:off x="1305797" y="6155949"/>
              <a:ext cx="114295" cy="626910"/>
              <a:chOff x="708029" y="5335578"/>
              <a:chExt cx="114295" cy="626910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B767327-CE5D-4584-9AAE-777B2FE2D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: 剪去左右顶角 44">
                <a:extLst>
                  <a:ext uri="{FF2B5EF4-FFF2-40B4-BE49-F238E27FC236}">
                    <a16:creationId xmlns:a16="http://schemas.microsoft.com/office/drawing/2014/main" id="{5EBD73B0-0CA1-421F-9FA0-D860979FB9EF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0AA2C2C-0E6C-4821-88B7-BE76BCCFD544}"/>
                </a:ext>
              </a:extLst>
            </p:cNvPr>
            <p:cNvGrpSpPr/>
            <p:nvPr/>
          </p:nvGrpSpPr>
          <p:grpSpPr>
            <a:xfrm rot="5400000">
              <a:off x="1305797" y="6359737"/>
              <a:ext cx="114295" cy="626910"/>
              <a:chOff x="708029" y="5335578"/>
              <a:chExt cx="114295" cy="626910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290B44D-22A3-4D68-B989-5F10ABA9FA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剪去左右顶角 47">
                <a:extLst>
                  <a:ext uri="{FF2B5EF4-FFF2-40B4-BE49-F238E27FC236}">
                    <a16:creationId xmlns:a16="http://schemas.microsoft.com/office/drawing/2014/main" id="{63134B41-8901-4696-A186-17AEC36A48DE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E24884A-8D0D-4BA1-B219-212B579A7B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943596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7B92DF2-D463-4E92-AFFC-204E115241A0}"/>
                </a:ext>
              </a:extLst>
            </p:cNvPr>
            <p:cNvSpPr txBox="1"/>
            <p:nvPr/>
          </p:nvSpPr>
          <p:spPr>
            <a:xfrm>
              <a:off x="2476498" y="5716134"/>
              <a:ext cx="387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63E7C2-43AD-4062-9929-BC6E70A95C5D}"/>
                </a:ext>
              </a:extLst>
            </p:cNvPr>
            <p:cNvSpPr txBox="1"/>
            <p:nvPr/>
          </p:nvSpPr>
          <p:spPr>
            <a:xfrm>
              <a:off x="2438400" y="518217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54F2DCF-7E7D-43D9-8006-9BF0E1BEA9D0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46602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流程图: 终止 52">
              <a:extLst>
                <a:ext uri="{FF2B5EF4-FFF2-40B4-BE49-F238E27FC236}">
                  <a16:creationId xmlns:a16="http://schemas.microsoft.com/office/drawing/2014/main" id="{D07F9F25-DDFF-4616-941D-13B01F255D66}"/>
                </a:ext>
              </a:extLst>
            </p:cNvPr>
            <p:cNvSpPr/>
            <p:nvPr/>
          </p:nvSpPr>
          <p:spPr>
            <a:xfrm>
              <a:off x="3229633" y="5345439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 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9F7685F-D11E-4197-8D0D-3885EBB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4" y="5548571"/>
              <a:ext cx="5810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剪去左右顶角 54">
              <a:extLst>
                <a:ext uri="{FF2B5EF4-FFF2-40B4-BE49-F238E27FC236}">
                  <a16:creationId xmlns:a16="http://schemas.microsoft.com/office/drawing/2014/main" id="{04095F06-4244-4DC3-B6D7-1694F72D0F46}"/>
                </a:ext>
              </a:extLst>
            </p:cNvPr>
            <p:cNvSpPr/>
            <p:nvPr/>
          </p:nvSpPr>
          <p:spPr>
            <a:xfrm rot="5400000">
              <a:off x="4689908" y="5463716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BF186D9-7E50-4230-971A-5AE86F5B44C4}"/>
                </a:ext>
              </a:extLst>
            </p:cNvPr>
            <p:cNvSpPr txBox="1"/>
            <p:nvPr/>
          </p:nvSpPr>
          <p:spPr>
            <a:xfrm>
              <a:off x="4771233" y="5417461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0468EFE-986C-466C-9A7A-34BF107155D8}"/>
                </a:ext>
              </a:extLst>
            </p:cNvPr>
            <p:cNvSpPr/>
            <p:nvPr/>
          </p:nvSpPr>
          <p:spPr>
            <a:xfrm>
              <a:off x="2895600" y="5660251"/>
              <a:ext cx="361950" cy="276999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BB4A742-AC1E-433B-A3F1-915791A3B75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4696151"/>
              <a:ext cx="7810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9D1C9FA-C913-4E13-A3C0-9F8F6B4451E0}"/>
                </a:ext>
              </a:extLst>
            </p:cNvPr>
            <p:cNvSpPr txBox="1"/>
            <p:nvPr/>
          </p:nvSpPr>
          <p:spPr>
            <a:xfrm>
              <a:off x="2449303" y="4401431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Imm16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A7C62E1-316D-4F41-BA44-A8EF3763C4F6}"/>
                </a:ext>
              </a:extLst>
            </p:cNvPr>
            <p:cNvSpPr/>
            <p:nvPr/>
          </p:nvSpPr>
          <p:spPr>
            <a:xfrm flipV="1">
              <a:off x="2906562" y="4695382"/>
              <a:ext cx="350988" cy="412382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4B52FF-B6E4-4410-9970-66E96610B64C}"/>
                </a:ext>
              </a:extLst>
            </p:cNvPr>
            <p:cNvSpPr/>
            <p:nvPr/>
          </p:nvSpPr>
          <p:spPr>
            <a:xfrm>
              <a:off x="3245899" y="4544273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ExtUnit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0496F41-7BDA-4862-9329-0F8AE696BD35}"/>
                </a:ext>
              </a:extLst>
            </p:cNvPr>
            <p:cNvSpPr/>
            <p:nvPr/>
          </p:nvSpPr>
          <p:spPr>
            <a:xfrm>
              <a:off x="3245899" y="4951771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LuUnit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C7B6A79F-0B50-4423-A3D1-DA7B89A80CCC}"/>
                </a:ext>
              </a:extLst>
            </p:cNvPr>
            <p:cNvSpPr/>
            <p:nvPr/>
          </p:nvSpPr>
          <p:spPr>
            <a:xfrm rot="5400000">
              <a:off x="3826952" y="4794308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0D03D78-1AB0-4AD9-A34B-FB710DC961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4702635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3135556-5A67-49F8-9171-8FF60F93F4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5107764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77013E2-9F15-457D-A4B4-D65A375255B4}"/>
                </a:ext>
              </a:extLst>
            </p:cNvPr>
            <p:cNvSpPr txBox="1"/>
            <p:nvPr/>
          </p:nvSpPr>
          <p:spPr>
            <a:xfrm>
              <a:off x="4056635" y="456413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2409B3C-22F6-49DD-B129-C70BC9A89981}"/>
                </a:ext>
              </a:extLst>
            </p:cNvPr>
            <p:cNvSpPr txBox="1"/>
            <p:nvPr/>
          </p:nvSpPr>
          <p:spPr>
            <a:xfrm>
              <a:off x="4056635" y="495041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3618E86-D953-4500-A935-45FFA8AA1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1134" y="4883605"/>
              <a:ext cx="4987564" cy="71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714FDC0-C712-4258-9BF2-F7D30B6B0256}"/>
                </a:ext>
              </a:extLst>
            </p:cNvPr>
            <p:cNvSpPr txBox="1"/>
            <p:nvPr/>
          </p:nvSpPr>
          <p:spPr>
            <a:xfrm>
              <a:off x="7518920" y="460054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12">
              <a:extLst>
                <a:ext uri="{FF2B5EF4-FFF2-40B4-BE49-F238E27FC236}">
                  <a16:creationId xmlns:a16="http://schemas.microsoft.com/office/drawing/2014/main" id="{7850B919-F64A-4C79-8D62-06764E4E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123" y="2490110"/>
              <a:ext cx="1966316" cy="17233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CA7432BA-4D77-4144-9F3E-815CC2580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164" y="2490110"/>
              <a:ext cx="824234" cy="52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</p:txBody>
        </p:sp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57ED9460-AB52-44D9-B21B-8885EC120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636" y="2896833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B5181626-E858-4F68-B003-CC5FED1C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056" y="3169857"/>
              <a:ext cx="80980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76D058FF-E7C1-4CAC-85ED-76132697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492" y="3705132"/>
              <a:ext cx="65777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WrDest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15D68265-8808-4D84-9DA2-1A14A2AF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0" y="3418444"/>
              <a:ext cx="547171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1452E8F1-50F6-43B2-A688-E095C3714D32}"/>
                </a:ext>
              </a:extLst>
            </p:cNvPr>
            <p:cNvSpPr/>
            <p:nvPr/>
          </p:nvSpPr>
          <p:spPr>
            <a:xfrm rot="16200000" flipH="1">
              <a:off x="4693628" y="4076350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75C8A9B3-D658-41BE-9D60-AA1A2F5480D6}"/>
                </a:ext>
              </a:extLst>
            </p:cNvPr>
            <p:cNvSpPr/>
            <p:nvPr/>
          </p:nvSpPr>
          <p:spPr>
            <a:xfrm rot="16200000" flipH="1">
              <a:off x="4693628" y="3808477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37B93FDE-81C2-4814-B3E2-10E26CE08CAC}"/>
                </a:ext>
              </a:extLst>
            </p:cNvPr>
            <p:cNvSpPr/>
            <p:nvPr/>
          </p:nvSpPr>
          <p:spPr>
            <a:xfrm rot="16200000" flipH="1">
              <a:off x="4698489" y="3527118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453ED11C-6B96-4580-92A5-C01ED589C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658" y="3963384"/>
              <a:ext cx="66739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WrData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17">
              <a:extLst>
                <a:ext uri="{FF2B5EF4-FFF2-40B4-BE49-F238E27FC236}">
                  <a16:creationId xmlns:a16="http://schemas.microsoft.com/office/drawing/2014/main" id="{566CEB8A-EB04-4EE1-9145-2F50F1C97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089" y="2896834"/>
              <a:ext cx="82583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F7D7378-ABDF-4B65-A413-EAD48AA77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480" y="3170818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BEDE9C1-CA9B-4D9C-BBA2-5F5027E2C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7" y="3325505"/>
              <a:ext cx="372903" cy="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3E726D6C-ED9A-4ACB-B192-6AAFC255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3300" y="2305050"/>
              <a:ext cx="1606550" cy="730250"/>
            </a:xfrm>
            <a:prstGeom prst="bentConnector3">
              <a:avLst>
                <a:gd name="adj1" fmla="val 849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1422DA7F-35E1-456F-87BA-A665CE0CA4CA}"/>
                </a:ext>
              </a:extLst>
            </p:cNvPr>
            <p:cNvCxnSpPr>
              <a:cxnSpLocks/>
            </p:cNvCxnSpPr>
            <p:nvPr/>
          </p:nvCxnSpPr>
          <p:spPr>
            <a:xfrm>
              <a:off x="4813300" y="3305402"/>
              <a:ext cx="1600200" cy="631598"/>
            </a:xfrm>
            <a:prstGeom prst="bentConnector3">
              <a:avLst>
                <a:gd name="adj1" fmla="val 793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剪去左右顶角 84">
              <a:extLst>
                <a:ext uri="{FF2B5EF4-FFF2-40B4-BE49-F238E27FC236}">
                  <a16:creationId xmlns:a16="http://schemas.microsoft.com/office/drawing/2014/main" id="{6DEEA0D8-CAD0-4A3B-AB5F-1D37758A3C53}"/>
                </a:ext>
              </a:extLst>
            </p:cNvPr>
            <p:cNvSpPr/>
            <p:nvPr/>
          </p:nvSpPr>
          <p:spPr>
            <a:xfrm rot="5400000">
              <a:off x="6071130" y="2434577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6" name="矩形: 剪去左右顶角 85">
              <a:extLst>
                <a:ext uri="{FF2B5EF4-FFF2-40B4-BE49-F238E27FC236}">
                  <a16:creationId xmlns:a16="http://schemas.microsoft.com/office/drawing/2014/main" id="{58517CB3-DFE8-44DE-A1D3-C32FDBF2258F}"/>
                </a:ext>
              </a:extLst>
            </p:cNvPr>
            <p:cNvSpPr/>
            <p:nvPr/>
          </p:nvSpPr>
          <p:spPr>
            <a:xfrm rot="5400000">
              <a:off x="6074799" y="266685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: 剪去左右顶角 86">
              <a:extLst>
                <a:ext uri="{FF2B5EF4-FFF2-40B4-BE49-F238E27FC236}">
                  <a16:creationId xmlns:a16="http://schemas.microsoft.com/office/drawing/2014/main" id="{C537C068-1A95-46E4-B92C-8BA19F38E6C4}"/>
                </a:ext>
              </a:extLst>
            </p:cNvPr>
            <p:cNvSpPr/>
            <p:nvPr/>
          </p:nvSpPr>
          <p:spPr>
            <a:xfrm rot="5400000">
              <a:off x="5950431" y="28913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9B0260-CECC-4438-AF5A-CBB1A66CBA90}"/>
                </a:ext>
              </a:extLst>
            </p:cNvPr>
            <p:cNvSpPr txBox="1"/>
            <p:nvPr/>
          </p:nvSpPr>
          <p:spPr>
            <a:xfrm>
              <a:off x="4901193" y="2401453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8D5288A-AD86-4433-9F55-32063FAFD373}"/>
                </a:ext>
              </a:extLst>
            </p:cNvPr>
            <p:cNvSpPr txBox="1"/>
            <p:nvPr/>
          </p:nvSpPr>
          <p:spPr>
            <a:xfrm>
              <a:off x="4908759" y="2847850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A22AA6B-588E-4030-84FC-BAF47A85A1D8}"/>
                </a:ext>
              </a:extLst>
            </p:cNvPr>
            <p:cNvCxnSpPr>
              <a:cxnSpLocks/>
            </p:cNvCxnSpPr>
            <p:nvPr/>
          </p:nvCxnSpPr>
          <p:spPr>
            <a:xfrm>
              <a:off x="6197114" y="2513802"/>
              <a:ext cx="235436" cy="7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947C079-2BF4-417E-8D89-C5B43E4C8FC8}"/>
                </a:ext>
              </a:extLst>
            </p:cNvPr>
            <p:cNvCxnSpPr>
              <a:cxnSpLocks/>
            </p:cNvCxnSpPr>
            <p:nvPr/>
          </p:nvCxnSpPr>
          <p:spPr>
            <a:xfrm>
              <a:off x="6190764" y="274913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3EBD58B6-3AA0-4C70-9548-13BD32EC28FD}"/>
                </a:ext>
              </a:extLst>
            </p:cNvPr>
            <p:cNvSpPr/>
            <p:nvPr/>
          </p:nvSpPr>
          <p:spPr>
            <a:xfrm>
              <a:off x="6255588" y="2757620"/>
              <a:ext cx="163471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117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670050">
                  <a:moveTo>
                    <a:pt x="1170" y="0"/>
                  </a:moveTo>
                  <a:cubicBezTo>
                    <a:pt x="-947" y="556683"/>
                    <a:pt x="2117" y="1113367"/>
                    <a:pt x="0" y="1670050"/>
                  </a:cubicBezTo>
                  <a:lnTo>
                    <a:pt x="13335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C8E4E851-80D2-4873-A269-C1BAA9726D05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6092434" y="2974757"/>
              <a:ext cx="340116" cy="144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6D358736-B888-4F93-A54E-7958FF522017}"/>
                </a:ext>
              </a:extLst>
            </p:cNvPr>
            <p:cNvSpPr/>
            <p:nvPr/>
          </p:nvSpPr>
          <p:spPr>
            <a:xfrm>
              <a:off x="6161865" y="2968650"/>
              <a:ext cx="264335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B1D51F4B-240D-407E-A466-898DACCFBE74}"/>
                </a:ext>
              </a:extLst>
            </p:cNvPr>
            <p:cNvGrpSpPr/>
            <p:nvPr/>
          </p:nvGrpSpPr>
          <p:grpSpPr>
            <a:xfrm>
              <a:off x="6103677" y="1639514"/>
              <a:ext cx="1078698" cy="3125645"/>
              <a:chOff x="5708512" y="1656769"/>
              <a:chExt cx="1078698" cy="3125645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FCE4204-037A-4689-BD14-9CEECDC7B1C8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6149898" y="2017931"/>
                <a:ext cx="1" cy="2101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梯形 96">
                <a:extLst>
                  <a:ext uri="{FF2B5EF4-FFF2-40B4-BE49-F238E27FC236}">
                    <a16:creationId xmlns:a16="http://schemas.microsoft.com/office/drawing/2014/main" id="{8B94DAB7-17DE-4D08-9B1F-1E1A04899862}"/>
                  </a:ext>
                </a:extLst>
              </p:cNvPr>
              <p:cNvSpPr/>
              <p:nvPr/>
            </p:nvSpPr>
            <p:spPr>
              <a:xfrm rot="5400000">
                <a:off x="5621645" y="2492635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: 剪去左右顶角 97">
                <a:extLst>
                  <a:ext uri="{FF2B5EF4-FFF2-40B4-BE49-F238E27FC236}">
                    <a16:creationId xmlns:a16="http://schemas.microsoft.com/office/drawing/2014/main" id="{2CF10CA7-68C8-4374-B03D-4E0676DA2AEE}"/>
                  </a:ext>
                </a:extLst>
              </p:cNvPr>
              <p:cNvSpPr/>
              <p:nvPr/>
            </p:nvSpPr>
            <p:spPr>
              <a:xfrm rot="10800000">
                <a:off x="6092751" y="193474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03A0EF3-9C0E-4896-8399-D8F9E947500C}"/>
                  </a:ext>
                </a:extLst>
              </p:cNvPr>
              <p:cNvSpPr txBox="1"/>
              <p:nvPr/>
            </p:nvSpPr>
            <p:spPr>
              <a:xfrm>
                <a:off x="5708512" y="1656769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BranchSrcA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id="{1C4246D9-5FCA-4737-89DA-37D3912D01F5}"/>
                  </a:ext>
                </a:extLst>
              </p:cNvPr>
              <p:cNvSpPr/>
              <p:nvPr/>
            </p:nvSpPr>
            <p:spPr>
              <a:xfrm rot="5400000">
                <a:off x="5623748" y="4128156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: 剪去左右顶角 100">
                <a:extLst>
                  <a:ext uri="{FF2B5EF4-FFF2-40B4-BE49-F238E27FC236}">
                    <a16:creationId xmlns:a16="http://schemas.microsoft.com/office/drawing/2014/main" id="{46B9405F-D2BA-4654-9AD9-2BE13A7F3A7D}"/>
                  </a:ext>
                </a:extLst>
              </p:cNvPr>
              <p:cNvSpPr/>
              <p:nvPr/>
            </p:nvSpPr>
            <p:spPr>
              <a:xfrm rot="10800000">
                <a:off x="6094854" y="341751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4534B853-8A3D-41D1-98CB-5E896F0710DF}"/>
                  </a:ext>
                </a:extLst>
              </p:cNvPr>
              <p:cNvCxnSpPr>
                <a:cxnSpLocks/>
                <a:stCxn id="101" idx="3"/>
                <a:endCxn id="100" idx="1"/>
              </p:cNvCxnSpPr>
              <p:nvPr/>
            </p:nvCxnSpPr>
            <p:spPr>
              <a:xfrm>
                <a:off x="6152001" y="3587228"/>
                <a:ext cx="1" cy="2764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28AAF3-67A2-4168-A6EF-D4FDEA91D0D1}"/>
                  </a:ext>
                </a:extLst>
              </p:cNvPr>
              <p:cNvSpPr txBox="1"/>
              <p:nvPr/>
            </p:nvSpPr>
            <p:spPr>
              <a:xfrm>
                <a:off x="5984331" y="217591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A51D0EE-037C-4F4E-8AAB-8EE1B91EE791}"/>
                  </a:ext>
                </a:extLst>
              </p:cNvPr>
              <p:cNvSpPr txBox="1"/>
              <p:nvPr/>
            </p:nvSpPr>
            <p:spPr>
              <a:xfrm>
                <a:off x="5984331" y="239818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94329E1-70CC-46B4-90C5-6CAFD099EF21}"/>
                  </a:ext>
                </a:extLst>
              </p:cNvPr>
              <p:cNvSpPr txBox="1"/>
              <p:nvPr/>
            </p:nvSpPr>
            <p:spPr>
              <a:xfrm>
                <a:off x="5984331" y="262070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02CEB8D-38D9-4229-9592-1E106E7618F8}"/>
                  </a:ext>
                </a:extLst>
              </p:cNvPr>
              <p:cNvSpPr txBox="1"/>
              <p:nvPr/>
            </p:nvSpPr>
            <p:spPr>
              <a:xfrm>
                <a:off x="5984331" y="283696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1DF8AF8-DF9D-44D3-AD2D-CAECE47DDE82}"/>
                  </a:ext>
                </a:extLst>
              </p:cNvPr>
              <p:cNvSpPr txBox="1"/>
              <p:nvPr/>
            </p:nvSpPr>
            <p:spPr>
              <a:xfrm>
                <a:off x="5975590" y="380480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EB83530-280E-4A28-A89F-AE667A93316A}"/>
                  </a:ext>
                </a:extLst>
              </p:cNvPr>
              <p:cNvSpPr txBox="1"/>
              <p:nvPr/>
            </p:nvSpPr>
            <p:spPr>
              <a:xfrm>
                <a:off x="5975590" y="402708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BAC4A3D-4580-45DD-B32A-E1CB9EBFCEFC}"/>
                  </a:ext>
                </a:extLst>
              </p:cNvPr>
              <p:cNvSpPr txBox="1"/>
              <p:nvPr/>
            </p:nvSpPr>
            <p:spPr>
              <a:xfrm>
                <a:off x="5975590" y="4249602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8D1EC6D-B4A3-4901-B464-1BA920D1D18F}"/>
                  </a:ext>
                </a:extLst>
              </p:cNvPr>
              <p:cNvSpPr txBox="1"/>
              <p:nvPr/>
            </p:nvSpPr>
            <p:spPr>
              <a:xfrm>
                <a:off x="5975590" y="446585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55DFE20-D929-4920-BDE1-9F8A32750C74}"/>
                  </a:ext>
                </a:extLst>
              </p:cNvPr>
              <p:cNvSpPr txBox="1"/>
              <p:nvPr/>
            </p:nvSpPr>
            <p:spPr>
              <a:xfrm>
                <a:off x="5708513" y="3158114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BranchSrcB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6AFCABA1-9FDC-491C-B8E4-7A24263A2208}"/>
                </a:ext>
              </a:extLst>
            </p:cNvPr>
            <p:cNvSpPr/>
            <p:nvPr/>
          </p:nvSpPr>
          <p:spPr>
            <a:xfrm flipV="1">
              <a:off x="6687975" y="2604490"/>
              <a:ext cx="616478" cy="44212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01DC728C-8240-432C-8239-C63E931DFC72}"/>
                </a:ext>
              </a:extLst>
            </p:cNvPr>
            <p:cNvSpPr/>
            <p:nvPr/>
          </p:nvSpPr>
          <p:spPr>
            <a:xfrm>
              <a:off x="6675275" y="3895833"/>
              <a:ext cx="483667" cy="36986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梯形 113">
              <a:extLst>
                <a:ext uri="{FF2B5EF4-FFF2-40B4-BE49-F238E27FC236}">
                  <a16:creationId xmlns:a16="http://schemas.microsoft.com/office/drawing/2014/main" id="{DC21FE0F-8B8C-444D-B9CD-446E894995E2}"/>
                </a:ext>
              </a:extLst>
            </p:cNvPr>
            <p:cNvSpPr/>
            <p:nvPr/>
          </p:nvSpPr>
          <p:spPr>
            <a:xfrm>
              <a:off x="6970910" y="3736029"/>
              <a:ext cx="628490" cy="179545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54512A05-F79E-4360-A0CA-39A9080A0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364" y="3895833"/>
              <a:ext cx="0" cy="1937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1F2743E-62D7-4BD5-9B2C-969CF0EFBD5E}"/>
                </a:ext>
              </a:extLst>
            </p:cNvPr>
            <p:cNvSpPr txBox="1"/>
            <p:nvPr/>
          </p:nvSpPr>
          <p:spPr>
            <a:xfrm>
              <a:off x="7158944" y="4055731"/>
              <a:ext cx="586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32’b0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EB0F2C5-E903-4BF5-881A-A7A5FBA7E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323" y="3473691"/>
              <a:ext cx="0" cy="243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流程图: 终止 117">
              <a:extLst>
                <a:ext uri="{FF2B5EF4-FFF2-40B4-BE49-F238E27FC236}">
                  <a16:creationId xmlns:a16="http://schemas.microsoft.com/office/drawing/2014/main" id="{B481D5D5-56A8-4953-9BB2-01A2B41375E6}"/>
                </a:ext>
              </a:extLst>
            </p:cNvPr>
            <p:cNvSpPr/>
            <p:nvPr/>
          </p:nvSpPr>
          <p:spPr>
            <a:xfrm>
              <a:off x="7012652" y="3051858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BranchCond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6453FE05-4CB9-492B-8296-69BF2C588ED0}"/>
                </a:ext>
              </a:extLst>
            </p:cNvPr>
            <p:cNvGrpSpPr/>
            <p:nvPr/>
          </p:nvGrpSpPr>
          <p:grpSpPr>
            <a:xfrm rot="5400000">
              <a:off x="8048305" y="3131089"/>
              <a:ext cx="114295" cy="278319"/>
              <a:chOff x="7297069" y="662184"/>
              <a:chExt cx="114295" cy="278319"/>
            </a:xfrm>
          </p:grpSpPr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43CFE21-9906-4EEF-BDBC-2E21E0314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3300" y="723900"/>
                <a:ext cx="917" cy="2166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矩形: 剪去左右顶角 120">
                <a:extLst>
                  <a:ext uri="{FF2B5EF4-FFF2-40B4-BE49-F238E27FC236}">
                    <a16:creationId xmlns:a16="http://schemas.microsoft.com/office/drawing/2014/main" id="{3D1387C0-11B5-49A6-8368-20F22B1338F2}"/>
                  </a:ext>
                </a:extLst>
              </p:cNvPr>
              <p:cNvSpPr/>
              <p:nvPr/>
            </p:nvSpPr>
            <p:spPr>
              <a:xfrm>
                <a:off x="7297069" y="66218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6A47821-9780-44BF-83FC-71F99022BD6F}"/>
                </a:ext>
              </a:extLst>
            </p:cNvPr>
            <p:cNvSpPr txBox="1"/>
            <p:nvPr/>
          </p:nvSpPr>
          <p:spPr>
            <a:xfrm>
              <a:off x="8159757" y="3016323"/>
              <a:ext cx="67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802A15C6-451A-4050-90F7-974ECCB75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975" y="2601383"/>
              <a:ext cx="2600723" cy="31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F5EE0C5-E0AC-4016-8156-32B7F82D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8504" y="4243745"/>
              <a:ext cx="2610194" cy="19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5AD0B2A9-B7DC-4175-90A4-2A3248D1C4AA}"/>
                </a:ext>
              </a:extLst>
            </p:cNvPr>
            <p:cNvSpPr/>
            <p:nvPr/>
          </p:nvSpPr>
          <p:spPr>
            <a:xfrm flipV="1">
              <a:off x="2519433" y="1644650"/>
              <a:ext cx="585570" cy="1677584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50AACC1-6CFE-4E08-B2DA-088013F08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8" y="1424350"/>
              <a:ext cx="62819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5B7B4C0-1BE8-40A8-A8B6-D78C3C4EF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897" y="3035300"/>
              <a:ext cx="372903" cy="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7E7AFDA-362E-44E7-9B82-FDCEAAB7D075}"/>
                </a:ext>
              </a:extLst>
            </p:cNvPr>
            <p:cNvSpPr txBox="1"/>
            <p:nvPr/>
          </p:nvSpPr>
          <p:spPr>
            <a:xfrm>
              <a:off x="7669979" y="2327008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DC3FC69-DBCB-4979-9626-E2180AB5A418}"/>
                </a:ext>
              </a:extLst>
            </p:cNvPr>
            <p:cNvSpPr txBox="1"/>
            <p:nvPr/>
          </p:nvSpPr>
          <p:spPr>
            <a:xfrm>
              <a:off x="7566105" y="3999927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梯形 129">
              <a:extLst>
                <a:ext uri="{FF2B5EF4-FFF2-40B4-BE49-F238E27FC236}">
                  <a16:creationId xmlns:a16="http://schemas.microsoft.com/office/drawing/2014/main" id="{E3172F26-624B-4138-BB0C-2F993D2EB4C8}"/>
                </a:ext>
              </a:extLst>
            </p:cNvPr>
            <p:cNvSpPr/>
            <p:nvPr/>
          </p:nvSpPr>
          <p:spPr>
            <a:xfrm rot="5400000">
              <a:off x="2819173" y="1585971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0F5EF728-8FD7-4869-B511-933EDA506DC2}"/>
                </a:ext>
              </a:extLst>
            </p:cNvPr>
            <p:cNvCxnSpPr>
              <a:cxnSpLocks/>
            </p:cNvCxnSpPr>
            <p:nvPr/>
          </p:nvCxnSpPr>
          <p:spPr>
            <a:xfrm>
              <a:off x="2875511" y="1857216"/>
              <a:ext cx="224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B8ADF8B-C0A9-4835-9BC2-D1DF2F733933}"/>
                </a:ext>
              </a:extLst>
            </p:cNvPr>
            <p:cNvSpPr txBox="1"/>
            <p:nvPr/>
          </p:nvSpPr>
          <p:spPr>
            <a:xfrm>
              <a:off x="2613115" y="1196726"/>
              <a:ext cx="39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5014FC5-1B23-431C-BBE2-82DB7EF68BC7}"/>
                </a:ext>
              </a:extLst>
            </p:cNvPr>
            <p:cNvSpPr txBox="1"/>
            <p:nvPr/>
          </p:nvSpPr>
          <p:spPr>
            <a:xfrm>
              <a:off x="3034889" y="128584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4BF6A2D-780C-47C8-914A-BAA2164D4E91}"/>
                </a:ext>
              </a:extLst>
            </p:cNvPr>
            <p:cNvSpPr txBox="1"/>
            <p:nvPr/>
          </p:nvSpPr>
          <p:spPr>
            <a:xfrm>
              <a:off x="3034889" y="1508124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293CE83-D839-4440-B1E9-5EAF16A3D921}"/>
                </a:ext>
              </a:extLst>
            </p:cNvPr>
            <p:cNvSpPr txBox="1"/>
            <p:nvPr/>
          </p:nvSpPr>
          <p:spPr>
            <a:xfrm>
              <a:off x="3034889" y="173064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E7A6C02-6344-44FA-BABF-759F8D7A7E8F}"/>
                </a:ext>
              </a:extLst>
            </p:cNvPr>
            <p:cNvSpPr txBox="1"/>
            <p:nvPr/>
          </p:nvSpPr>
          <p:spPr>
            <a:xfrm>
              <a:off x="3552632" y="1055442"/>
              <a:ext cx="5571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5’d26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443C79D5-7750-49FC-B8A8-40C009A9EF9E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 flipV="1">
              <a:off x="3275711" y="1420512"/>
              <a:ext cx="1058523" cy="2325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469FC03C-E09E-4A71-8E6F-2393DD0E7E6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596487" y="1288586"/>
              <a:ext cx="4692211" cy="2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59B5A2F-CD33-4D39-9998-EF533627298D}"/>
                </a:ext>
              </a:extLst>
            </p:cNvPr>
            <p:cNvSpPr txBox="1"/>
            <p:nvPr/>
          </p:nvSpPr>
          <p:spPr>
            <a:xfrm>
              <a:off x="7924684" y="102959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RegDest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618A8D7-7CA8-4AC0-959E-242E2A02F8F2}"/>
                </a:ext>
              </a:extLst>
            </p:cNvPr>
            <p:cNvSpPr txBox="1"/>
            <p:nvPr/>
          </p:nvSpPr>
          <p:spPr>
            <a:xfrm>
              <a:off x="2438400" y="26651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FEC2379E-04F5-4047-BEF5-52A3E611B1D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5036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流程图: 终止 141">
              <a:extLst>
                <a:ext uri="{FF2B5EF4-FFF2-40B4-BE49-F238E27FC236}">
                  <a16:creationId xmlns:a16="http://schemas.microsoft.com/office/drawing/2014/main" id="{57F5B58F-7E9A-4E55-B308-43EF635E8CBD}"/>
                </a:ext>
              </a:extLst>
            </p:cNvPr>
            <p:cNvSpPr/>
            <p:nvPr/>
          </p:nvSpPr>
          <p:spPr>
            <a:xfrm>
              <a:off x="3261310" y="80743"/>
              <a:ext cx="1039824" cy="853473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F272AC5-7761-4793-BA83-3C6D8A643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105" y="340446"/>
              <a:ext cx="4978895" cy="5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9CC4E8C-4E5F-4722-AC64-4E1620D7F2CB}"/>
                </a:ext>
              </a:extLst>
            </p:cNvPr>
            <p:cNvSpPr txBox="1"/>
            <p:nvPr/>
          </p:nvSpPr>
          <p:spPr>
            <a:xfrm>
              <a:off x="5434785" y="64480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59A71EC-7B4A-4F4F-8419-502A270FEE77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788375"/>
              <a:ext cx="1139407" cy="5751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: 剪去左右顶角 146">
              <a:extLst>
                <a:ext uri="{FF2B5EF4-FFF2-40B4-BE49-F238E27FC236}">
                  <a16:creationId xmlns:a16="http://schemas.microsoft.com/office/drawing/2014/main" id="{7BD71696-4684-4CB2-92EC-D38A7D1400D2}"/>
                </a:ext>
              </a:extLst>
            </p:cNvPr>
            <p:cNvSpPr/>
            <p:nvPr/>
          </p:nvSpPr>
          <p:spPr>
            <a:xfrm rot="5400000">
              <a:off x="5286566" y="69000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8BE84A4-977E-4DE4-B66F-02710A4B6DE9}"/>
                </a:ext>
              </a:extLst>
            </p:cNvPr>
            <p:cNvSpPr txBox="1"/>
            <p:nvPr/>
          </p:nvSpPr>
          <p:spPr>
            <a:xfrm>
              <a:off x="8010706" y="46017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剪去左右顶角 148">
              <a:extLst>
                <a:ext uri="{FF2B5EF4-FFF2-40B4-BE49-F238E27FC236}">
                  <a16:creationId xmlns:a16="http://schemas.microsoft.com/office/drawing/2014/main" id="{F4B60395-738B-4169-8E39-7F38ABF837CA}"/>
                </a:ext>
              </a:extLst>
            </p:cNvPr>
            <p:cNvSpPr/>
            <p:nvPr/>
          </p:nvSpPr>
          <p:spPr>
            <a:xfrm rot="5400000">
              <a:off x="7847532" y="52589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65BDBA8A-9341-4722-A565-29960856AC1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428" y="477818"/>
              <a:ext cx="2392046" cy="4817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BEE837D-6D04-478B-BDB6-F4ABAF44298F}"/>
                </a:ext>
              </a:extLst>
            </p:cNvPr>
            <p:cNvSpPr txBox="1"/>
            <p:nvPr/>
          </p:nvSpPr>
          <p:spPr>
            <a:xfrm>
              <a:off x="6655370" y="340028"/>
              <a:ext cx="127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Exception_temp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07419AC-127D-46A5-98AA-03B40A9EA35C}"/>
                </a:ext>
              </a:extLst>
            </p:cNvPr>
            <p:cNvSpPr txBox="1"/>
            <p:nvPr/>
          </p:nvSpPr>
          <p:spPr>
            <a:xfrm rot="5400000">
              <a:off x="3269490" y="1934435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ExtOp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296FCC9-5020-44FD-B99F-A469C422EBAE}"/>
                </a:ext>
              </a:extLst>
            </p:cNvPr>
            <p:cNvSpPr txBox="1"/>
            <p:nvPr/>
          </p:nvSpPr>
          <p:spPr>
            <a:xfrm rot="5400000">
              <a:off x="4044301" y="1952321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96CCB93-1465-4B67-A682-1901AB17D04E}"/>
                </a:ext>
              </a:extLst>
            </p:cNvPr>
            <p:cNvSpPr/>
            <p:nvPr/>
          </p:nvSpPr>
          <p:spPr>
            <a:xfrm>
              <a:off x="2692400" y="806450"/>
              <a:ext cx="609600" cy="521029"/>
            </a:xfrm>
            <a:custGeom>
              <a:avLst/>
              <a:gdLst>
                <a:gd name="connsiteX0" fmla="*/ 609600 w 609600"/>
                <a:gd name="connsiteY0" fmla="*/ 0 h 565150"/>
                <a:gd name="connsiteX1" fmla="*/ 0 w 609600"/>
                <a:gd name="connsiteY1" fmla="*/ 0 h 565150"/>
                <a:gd name="connsiteX2" fmla="*/ 0 w 609600"/>
                <a:gd name="connsiteY2" fmla="*/ 336550 h 565150"/>
                <a:gd name="connsiteX3" fmla="*/ 488950 w 609600"/>
                <a:gd name="connsiteY3" fmla="*/ 336550 h 565150"/>
                <a:gd name="connsiteX4" fmla="*/ 488950 w 609600"/>
                <a:gd name="connsiteY4" fmla="*/ 56515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565150">
                  <a:moveTo>
                    <a:pt x="609600" y="0"/>
                  </a:moveTo>
                  <a:lnTo>
                    <a:pt x="0" y="0"/>
                  </a:lnTo>
                  <a:lnTo>
                    <a:pt x="0" y="336550"/>
                  </a:lnTo>
                  <a:lnTo>
                    <a:pt x="488950" y="336550"/>
                  </a:lnTo>
                  <a:lnTo>
                    <a:pt x="488950" y="5651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510A478-9CCD-4DDB-B1CF-D1855E3752D6}"/>
                </a:ext>
              </a:extLst>
            </p:cNvPr>
            <p:cNvSpPr txBox="1"/>
            <p:nvPr/>
          </p:nvSpPr>
          <p:spPr>
            <a:xfrm>
              <a:off x="2652547" y="587868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4E97DFC0-8B79-4144-9053-A7E754307D23}"/>
                </a:ext>
              </a:extLst>
            </p:cNvPr>
            <p:cNvSpPr txBox="1"/>
            <p:nvPr/>
          </p:nvSpPr>
          <p:spPr>
            <a:xfrm>
              <a:off x="4334234" y="128201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6DB5987E-A1CE-414E-9E5E-92C7A9DC91B4}"/>
                </a:ext>
              </a:extLst>
            </p:cNvPr>
            <p:cNvSpPr txBox="1"/>
            <p:nvPr/>
          </p:nvSpPr>
          <p:spPr>
            <a:xfrm>
              <a:off x="4328151" y="105200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41A9C28C-2587-4999-A598-E3285FB8DCC6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flipV="1">
              <a:off x="4019550" y="1190506"/>
              <a:ext cx="308601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7E06089-DDF7-4521-BE13-FECCE0583FD3}"/>
                </a:ext>
              </a:extLst>
            </p:cNvPr>
            <p:cNvSpPr txBox="1"/>
            <p:nvPr/>
          </p:nvSpPr>
          <p:spPr>
            <a:xfrm>
              <a:off x="6413500" y="99326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Interrupt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213E4016-A5BC-49D4-B88F-1BDF7108287D}"/>
                </a:ext>
              </a:extLst>
            </p:cNvPr>
            <p:cNvGrpSpPr/>
            <p:nvPr/>
          </p:nvGrpSpPr>
          <p:grpSpPr>
            <a:xfrm flipH="1">
              <a:off x="5128305" y="805520"/>
              <a:ext cx="1349604" cy="561631"/>
              <a:chOff x="4896986" y="6229217"/>
              <a:chExt cx="1349604" cy="561631"/>
            </a:xfrm>
          </p:grpSpPr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4FFBBFB2-BAA6-4331-B21F-E4EDA2F97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0256" r="18806"/>
              <a:stretch/>
            </p:blipFill>
            <p:spPr>
              <a:xfrm>
                <a:off x="5713190" y="6229217"/>
                <a:ext cx="533400" cy="561631"/>
              </a:xfrm>
              <a:prstGeom prst="rect">
                <a:avLst/>
              </a:prstGeom>
            </p:spPr>
          </p:pic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78D5F9B2-A3A1-4A09-B4C0-749F9D939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3198" y="6439697"/>
                <a:ext cx="433697" cy="656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A718921B-BBB7-4380-94FE-1B5BDAE10CAC}"/>
                  </a:ext>
                </a:extLst>
              </p:cNvPr>
              <p:cNvGrpSpPr/>
              <p:nvPr/>
            </p:nvGrpSpPr>
            <p:grpSpPr>
              <a:xfrm rot="5400000">
                <a:off x="5284793" y="6122975"/>
                <a:ext cx="114295" cy="889909"/>
                <a:chOff x="653702" y="5337355"/>
                <a:chExt cx="114295" cy="889909"/>
              </a:xfrm>
            </p:grpSpPr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244549F2-18EA-40A2-96EC-3886ED310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30363" y="5715021"/>
                  <a:ext cx="758613" cy="32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矩形: 剪去左右顶角 164">
                  <a:extLst>
                    <a:ext uri="{FF2B5EF4-FFF2-40B4-BE49-F238E27FC236}">
                      <a16:creationId xmlns:a16="http://schemas.microsoft.com/office/drawing/2014/main" id="{11945B5A-70EF-49B0-B4C3-86D6E611B0C7}"/>
                    </a:ext>
                  </a:extLst>
                </p:cNvPr>
                <p:cNvSpPr/>
                <p:nvPr/>
              </p:nvSpPr>
              <p:spPr>
                <a:xfrm>
                  <a:off x="653702" y="6057554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24DEA20E-755F-4236-AED5-7795AB53C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7055" y="1086335"/>
              <a:ext cx="470869" cy="4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E40CCB6-46CF-4BE0-B8B5-4342934C7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4709" y="872875"/>
              <a:ext cx="271580" cy="27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D92094C8-66C5-4B19-BFA9-2A708522A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89" y="872875"/>
              <a:ext cx="0" cy="2117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8CFC448-B6F8-424A-93F3-B0F3A91AC9C7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863600"/>
              <a:ext cx="0" cy="2095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56027D73-8426-4998-B843-FFAFED21DB6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39076" y="5474834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B719559-D18F-4619-B244-356B49EAE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697" y="5694460"/>
              <a:ext cx="0" cy="2427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DDDD575E-F35A-4337-A68D-D09ED070E6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8668" y="5350462"/>
              <a:ext cx="4602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AutoShape 145">
              <a:extLst>
                <a:ext uri="{FF2B5EF4-FFF2-40B4-BE49-F238E27FC236}">
                  <a16:creationId xmlns:a16="http://schemas.microsoft.com/office/drawing/2014/main" id="{551B9B1C-3A34-4E40-8F04-EC4514679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48" y="5218487"/>
              <a:ext cx="381000" cy="571242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7BB443CF-F489-476E-9BE5-6730101F8095}"/>
                </a:ext>
              </a:extLst>
            </p:cNvPr>
            <p:cNvSpPr txBox="1"/>
            <p:nvPr/>
          </p:nvSpPr>
          <p:spPr>
            <a:xfrm>
              <a:off x="7441927" y="5366236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0D2D1644-73DF-49DB-93E4-311C804F54C4}"/>
                </a:ext>
              </a:extLst>
            </p:cNvPr>
            <p:cNvCxnSpPr>
              <a:cxnSpLocks/>
            </p:cNvCxnSpPr>
            <p:nvPr/>
          </p:nvCxnSpPr>
          <p:spPr>
            <a:xfrm>
              <a:off x="6840548" y="5503600"/>
              <a:ext cx="581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剪去左右顶角 175">
              <a:extLst>
                <a:ext uri="{FF2B5EF4-FFF2-40B4-BE49-F238E27FC236}">
                  <a16:creationId xmlns:a16="http://schemas.microsoft.com/office/drawing/2014/main" id="{8790C798-9FC7-474C-9012-3A388013C2B7}"/>
                </a:ext>
              </a:extLst>
            </p:cNvPr>
            <p:cNvSpPr/>
            <p:nvPr/>
          </p:nvSpPr>
          <p:spPr>
            <a:xfrm rot="5400000">
              <a:off x="7344982" y="54187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80E75949-AA3E-46BC-A30D-17E942EF61EB}"/>
                </a:ext>
              </a:extLst>
            </p:cNvPr>
            <p:cNvSpPr txBox="1"/>
            <p:nvPr/>
          </p:nvSpPr>
          <p:spPr>
            <a:xfrm>
              <a:off x="5903106" y="544540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PC[31]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D6598A9-4079-468C-A9B8-86907B557F3C}"/>
                </a:ext>
              </a:extLst>
            </p:cNvPr>
            <p:cNvGrpSpPr/>
            <p:nvPr/>
          </p:nvGrpSpPr>
          <p:grpSpPr>
            <a:xfrm>
              <a:off x="9288698" y="38100"/>
              <a:ext cx="139700" cy="6400800"/>
              <a:chOff x="2336800" y="31750"/>
              <a:chExt cx="139700" cy="6400800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5CDC34E-3F72-4237-A6E6-EEB575AC3F79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9">
                <a:extLst>
                  <a:ext uri="{FF2B5EF4-FFF2-40B4-BE49-F238E27FC236}">
                    <a16:creationId xmlns:a16="http://schemas.microsoft.com/office/drawing/2014/main" id="{4A0FF0CE-DE09-40C8-B501-A366FF907B63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AAA4ACE7-6322-4C99-B80B-6C008F3AE7B8}"/>
                </a:ext>
              </a:extLst>
            </p:cNvPr>
            <p:cNvGrpSpPr/>
            <p:nvPr/>
          </p:nvGrpSpPr>
          <p:grpSpPr>
            <a:xfrm flipH="1">
              <a:off x="4801775" y="3514151"/>
              <a:ext cx="379108" cy="114295"/>
              <a:chOff x="5391109" y="3343546"/>
              <a:chExt cx="379108" cy="114295"/>
            </a:xfrm>
          </p:grpSpPr>
          <p:sp>
            <p:nvSpPr>
              <p:cNvPr id="182" name="矩形: 剪去左右顶角 181">
                <a:extLst>
                  <a:ext uri="{FF2B5EF4-FFF2-40B4-BE49-F238E27FC236}">
                    <a16:creationId xmlns:a16="http://schemas.microsoft.com/office/drawing/2014/main" id="{02FBB134-93C9-4029-BAA4-DA4A696CF71A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F29B2EF5-5215-4C88-90CE-BC5858D77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9613FA1-38E6-4719-B6A3-C7658087FD6C}"/>
                </a:ext>
              </a:extLst>
            </p:cNvPr>
            <p:cNvGrpSpPr/>
            <p:nvPr/>
          </p:nvGrpSpPr>
          <p:grpSpPr>
            <a:xfrm flipH="1">
              <a:off x="4813298" y="3812732"/>
              <a:ext cx="379108" cy="114295"/>
              <a:chOff x="5391109" y="3343546"/>
              <a:chExt cx="379108" cy="114295"/>
            </a:xfrm>
          </p:grpSpPr>
          <p:sp>
            <p:nvSpPr>
              <p:cNvPr id="185" name="矩形: 剪去左右顶角 184">
                <a:extLst>
                  <a:ext uri="{FF2B5EF4-FFF2-40B4-BE49-F238E27FC236}">
                    <a16:creationId xmlns:a16="http://schemas.microsoft.com/office/drawing/2014/main" id="{905DC492-2DC5-49A9-802C-45BB38F64AD6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1EE28B8E-A56A-4A3D-9515-312F7245F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370FE12E-646D-4CC4-851B-50211D998EF8}"/>
                </a:ext>
              </a:extLst>
            </p:cNvPr>
            <p:cNvGrpSpPr/>
            <p:nvPr/>
          </p:nvGrpSpPr>
          <p:grpSpPr>
            <a:xfrm flipH="1">
              <a:off x="4808702" y="4064530"/>
              <a:ext cx="379108" cy="114295"/>
              <a:chOff x="5391109" y="3343546"/>
              <a:chExt cx="379108" cy="114295"/>
            </a:xfrm>
          </p:grpSpPr>
          <p:sp>
            <p:nvSpPr>
              <p:cNvPr id="188" name="矩形: 剪去左右顶角 187">
                <a:extLst>
                  <a:ext uri="{FF2B5EF4-FFF2-40B4-BE49-F238E27FC236}">
                    <a16:creationId xmlns:a16="http://schemas.microsoft.com/office/drawing/2014/main" id="{8AE8A44A-C7A4-43E8-8E16-F51D7D0A896E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7F14705E-2F56-4DE0-943A-85946DCE4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AC8459D6-3BBB-4644-BB26-D6487BA93231}"/>
                </a:ext>
              </a:extLst>
            </p:cNvPr>
            <p:cNvSpPr txBox="1"/>
            <p:nvPr/>
          </p:nvSpPr>
          <p:spPr>
            <a:xfrm>
              <a:off x="5133148" y="3450781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3DA559C7-9B99-4798-BBD7-C9673DBCEC6B}"/>
                </a:ext>
              </a:extLst>
            </p:cNvPr>
            <p:cNvSpPr txBox="1"/>
            <p:nvPr/>
          </p:nvSpPr>
          <p:spPr>
            <a:xfrm>
              <a:off x="5127025" y="399749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WB.DataBusC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62DC1E0B-F436-47BD-B2A9-E06051A31D2A}"/>
                </a:ext>
              </a:extLst>
            </p:cNvPr>
            <p:cNvSpPr txBox="1"/>
            <p:nvPr/>
          </p:nvSpPr>
          <p:spPr>
            <a:xfrm>
              <a:off x="5125725" y="371883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WB.RegDest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CCE6122A-D2F0-4B6F-88C8-003B092B6E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6208639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F9FDEF27-6906-44F8-AAB2-A6821EA0A987}"/>
                </a:ext>
              </a:extLst>
            </p:cNvPr>
            <p:cNvSpPr txBox="1"/>
            <p:nvPr/>
          </p:nvSpPr>
          <p:spPr>
            <a:xfrm>
              <a:off x="2476498" y="5975931"/>
              <a:ext cx="578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shamt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D17E9CA6-18C2-4C47-9BBC-3137B42A7B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26772" y="6365875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AF517290-2674-4A69-8FC1-12009A2CAB8A}"/>
                </a:ext>
              </a:extLst>
            </p:cNvPr>
            <p:cNvSpPr/>
            <p:nvPr/>
          </p:nvSpPr>
          <p:spPr>
            <a:xfrm rot="5400000" flipH="1">
              <a:off x="8911743" y="651279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EC6E2F85-CBA4-4E09-A71F-283DD8C2A008}"/>
                </a:ext>
              </a:extLst>
            </p:cNvPr>
            <p:cNvSpPr txBox="1"/>
            <p:nvPr/>
          </p:nvSpPr>
          <p:spPr>
            <a:xfrm flipH="1">
              <a:off x="7924684" y="6440099"/>
              <a:ext cx="1001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IDEXFlush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45944736-91D1-497F-B32E-FE4B9FE0FA89}"/>
              </a:ext>
            </a:extLst>
          </p:cNvPr>
          <p:cNvGrpSpPr/>
          <p:nvPr/>
        </p:nvGrpSpPr>
        <p:grpSpPr>
          <a:xfrm>
            <a:off x="1500134" y="1996955"/>
            <a:ext cx="1078697" cy="1330513"/>
            <a:chOff x="906084" y="2002933"/>
            <a:chExt cx="1078697" cy="1330513"/>
          </a:xfrm>
        </p:grpSpPr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926AA6C6-8FA2-4F3E-A612-E78545F8814B}"/>
                </a:ext>
              </a:extLst>
            </p:cNvPr>
            <p:cNvCxnSpPr>
              <a:cxnSpLocks/>
              <a:endCxn id="201" idx="1"/>
            </p:cNvCxnSpPr>
            <p:nvPr/>
          </p:nvCxnSpPr>
          <p:spPr>
            <a:xfrm flipH="1">
              <a:off x="1222995" y="2364736"/>
              <a:ext cx="6612" cy="202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梯形 200">
              <a:extLst>
                <a:ext uri="{FF2B5EF4-FFF2-40B4-BE49-F238E27FC236}">
                  <a16:creationId xmlns:a16="http://schemas.microsoft.com/office/drawing/2014/main" id="{6235C32D-A1A7-40E1-94FE-F82B224A2960}"/>
                </a:ext>
              </a:extLst>
            </p:cNvPr>
            <p:cNvSpPr/>
            <p:nvPr/>
          </p:nvSpPr>
          <p:spPr>
            <a:xfrm rot="5400000">
              <a:off x="774867" y="2765926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矩形: 剪去左右顶角 201">
              <a:extLst>
                <a:ext uri="{FF2B5EF4-FFF2-40B4-BE49-F238E27FC236}">
                  <a16:creationId xmlns:a16="http://schemas.microsoft.com/office/drawing/2014/main" id="{F540A4E0-2A34-4B09-8616-1E23AC461232}"/>
                </a:ext>
              </a:extLst>
            </p:cNvPr>
            <p:cNvSpPr/>
            <p:nvPr/>
          </p:nvSpPr>
          <p:spPr>
            <a:xfrm rot="10800000">
              <a:off x="1172459" y="228154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4313C587-8783-4A68-839D-DF32074D6A1F}"/>
                </a:ext>
              </a:extLst>
            </p:cNvPr>
            <p:cNvSpPr txBox="1"/>
            <p:nvPr/>
          </p:nvSpPr>
          <p:spPr>
            <a:xfrm>
              <a:off x="906084" y="200293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232DC1D7-D698-4EB5-BC91-C67E7B8C4740}"/>
                </a:ext>
              </a:extLst>
            </p:cNvPr>
            <p:cNvSpPr txBox="1"/>
            <p:nvPr/>
          </p:nvSpPr>
          <p:spPr>
            <a:xfrm>
              <a:off x="1064039" y="252271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B75BC7AF-10AC-40B7-B691-98D4892C8927}"/>
                </a:ext>
              </a:extLst>
            </p:cNvPr>
            <p:cNvSpPr txBox="1"/>
            <p:nvPr/>
          </p:nvSpPr>
          <p:spPr>
            <a:xfrm>
              <a:off x="1064039" y="274499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9D4BAD45-D517-4E9B-9035-D411CD3ACAD2}"/>
                </a:ext>
              </a:extLst>
            </p:cNvPr>
            <p:cNvSpPr txBox="1"/>
            <p:nvPr/>
          </p:nvSpPr>
          <p:spPr>
            <a:xfrm>
              <a:off x="1064039" y="296751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B6CD5A30-265D-4F92-9C3F-FD689D0286E5}"/>
              </a:ext>
            </a:extLst>
          </p:cNvPr>
          <p:cNvGrpSpPr/>
          <p:nvPr/>
        </p:nvGrpSpPr>
        <p:grpSpPr>
          <a:xfrm>
            <a:off x="1501304" y="3523739"/>
            <a:ext cx="888816" cy="1394069"/>
            <a:chOff x="902345" y="3497386"/>
            <a:chExt cx="888816" cy="1467501"/>
          </a:xfrm>
        </p:grpSpPr>
        <p:sp>
          <p:nvSpPr>
            <p:cNvPr id="204" name="梯形 203">
              <a:extLst>
                <a:ext uri="{FF2B5EF4-FFF2-40B4-BE49-F238E27FC236}">
                  <a16:creationId xmlns:a16="http://schemas.microsoft.com/office/drawing/2014/main" id="{B1E2C1D4-2AEA-4C8F-9302-B8D48050A05B}"/>
                </a:ext>
              </a:extLst>
            </p:cNvPr>
            <p:cNvSpPr/>
            <p:nvPr/>
          </p:nvSpPr>
          <p:spPr>
            <a:xfrm rot="5400000">
              <a:off x="777273" y="4401144"/>
              <a:ext cx="892176" cy="235309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5" name="矩形: 剪去左右顶角 204">
              <a:extLst>
                <a:ext uri="{FF2B5EF4-FFF2-40B4-BE49-F238E27FC236}">
                  <a16:creationId xmlns:a16="http://schemas.microsoft.com/office/drawing/2014/main" id="{B0964F90-43B0-4BDE-A8A3-44C697986BEE}"/>
                </a:ext>
              </a:extLst>
            </p:cNvPr>
            <p:cNvSpPr/>
            <p:nvPr/>
          </p:nvSpPr>
          <p:spPr>
            <a:xfrm rot="10800000">
              <a:off x="1174562" y="376432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EB103B4-7303-48D7-8DF8-B84D3BB24AD6}"/>
                </a:ext>
              </a:extLst>
            </p:cNvPr>
            <p:cNvCxnSpPr>
              <a:cxnSpLocks/>
              <a:stCxn id="205" idx="3"/>
              <a:endCxn id="204" idx="1"/>
            </p:cNvCxnSpPr>
            <p:nvPr/>
          </p:nvCxnSpPr>
          <p:spPr>
            <a:xfrm flipH="1">
              <a:off x="1223361" y="3934033"/>
              <a:ext cx="8348" cy="2672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DDEBC7AC-6A06-4910-9102-CA72762B8A36}"/>
                </a:ext>
              </a:extLst>
            </p:cNvPr>
            <p:cNvSpPr txBox="1"/>
            <p:nvPr/>
          </p:nvSpPr>
          <p:spPr>
            <a:xfrm>
              <a:off x="1055298" y="415161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EA4D838E-D307-49DE-8A95-47878E00C42E}"/>
                </a:ext>
              </a:extLst>
            </p:cNvPr>
            <p:cNvSpPr txBox="1"/>
            <p:nvPr/>
          </p:nvSpPr>
          <p:spPr>
            <a:xfrm>
              <a:off x="1055298" y="437389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BC69F8A2-E71C-4B02-AF3E-E611E05167E9}"/>
                </a:ext>
              </a:extLst>
            </p:cNvPr>
            <p:cNvSpPr txBox="1"/>
            <p:nvPr/>
          </p:nvSpPr>
          <p:spPr>
            <a:xfrm>
              <a:off x="1055298" y="459640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D017EFDF-F824-4234-BF68-CA0ABAAA5249}"/>
                </a:ext>
              </a:extLst>
            </p:cNvPr>
            <p:cNvSpPr txBox="1"/>
            <p:nvPr/>
          </p:nvSpPr>
          <p:spPr>
            <a:xfrm>
              <a:off x="902345" y="3497386"/>
              <a:ext cx="88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4547368-0D86-479A-951C-60EAC5188C16}"/>
              </a:ext>
            </a:extLst>
          </p:cNvPr>
          <p:cNvSpPr txBox="1"/>
          <p:nvPr/>
        </p:nvSpPr>
        <p:spPr>
          <a:xfrm>
            <a:off x="246013" y="144247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A2CC11FD-5548-49A8-9AFF-256D26660813}"/>
              </a:ext>
            </a:extLst>
          </p:cNvPr>
          <p:cNvCxnSpPr>
            <a:cxnSpLocks/>
          </p:cNvCxnSpPr>
          <p:nvPr/>
        </p:nvCxnSpPr>
        <p:spPr>
          <a:xfrm>
            <a:off x="236984" y="422868"/>
            <a:ext cx="472604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BB861C4-7BBB-42B2-AE46-43162CDC888B}"/>
              </a:ext>
            </a:extLst>
          </p:cNvPr>
          <p:cNvCxnSpPr>
            <a:cxnSpLocks/>
          </p:cNvCxnSpPr>
          <p:nvPr/>
        </p:nvCxnSpPr>
        <p:spPr>
          <a:xfrm flipV="1">
            <a:off x="239423" y="1360924"/>
            <a:ext cx="4708336" cy="1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9E09DD4-3952-463C-8BBE-525FCB462493}"/>
              </a:ext>
            </a:extLst>
          </p:cNvPr>
          <p:cNvSpPr txBox="1"/>
          <p:nvPr/>
        </p:nvSpPr>
        <p:spPr>
          <a:xfrm>
            <a:off x="263690" y="107454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66635AF-D631-491D-BAF4-B74E90685215}"/>
              </a:ext>
            </a:extLst>
          </p:cNvPr>
          <p:cNvCxnSpPr>
            <a:cxnSpLocks/>
          </p:cNvCxnSpPr>
          <p:nvPr/>
        </p:nvCxnSpPr>
        <p:spPr>
          <a:xfrm flipV="1">
            <a:off x="236984" y="2668693"/>
            <a:ext cx="1463123" cy="5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AE856A9-7277-46B0-9752-264E3FFCD447}"/>
              </a:ext>
            </a:extLst>
          </p:cNvPr>
          <p:cNvSpPr txBox="1"/>
          <p:nvPr/>
        </p:nvSpPr>
        <p:spPr>
          <a:xfrm>
            <a:off x="382626" y="241937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714983AF-DC90-482A-B80C-9021EB508141}"/>
              </a:ext>
            </a:extLst>
          </p:cNvPr>
          <p:cNvCxnSpPr>
            <a:cxnSpLocks/>
          </p:cNvCxnSpPr>
          <p:nvPr/>
        </p:nvCxnSpPr>
        <p:spPr>
          <a:xfrm flipV="1">
            <a:off x="246013" y="4328160"/>
            <a:ext cx="1454094" cy="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27166C71-AA45-40E9-8A3E-7F711236F059}"/>
              </a:ext>
            </a:extLst>
          </p:cNvPr>
          <p:cNvGrpSpPr/>
          <p:nvPr/>
        </p:nvGrpSpPr>
        <p:grpSpPr>
          <a:xfrm>
            <a:off x="171327" y="2746007"/>
            <a:ext cx="1534532" cy="261610"/>
            <a:chOff x="2792642" y="3214375"/>
            <a:chExt cx="1534532" cy="261610"/>
          </a:xfrm>
        </p:grpSpPr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C9096BCE-BF70-45B4-BC44-5C0A29648ACC}"/>
                </a:ext>
              </a:extLst>
            </p:cNvPr>
            <p:cNvSpPr txBox="1"/>
            <p:nvPr/>
          </p:nvSpPr>
          <p:spPr>
            <a:xfrm>
              <a:off x="2792642" y="321437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: 剪去左右顶角 231">
              <a:extLst>
                <a:ext uri="{FF2B5EF4-FFF2-40B4-BE49-F238E27FC236}">
                  <a16:creationId xmlns:a16="http://schemas.microsoft.com/office/drawing/2014/main" id="{D0F52B0C-306B-4737-B380-00CEE81B80EC}"/>
                </a:ext>
              </a:extLst>
            </p:cNvPr>
            <p:cNvSpPr/>
            <p:nvPr/>
          </p:nvSpPr>
          <p:spPr>
            <a:xfrm rot="5400000">
              <a:off x="3975773" y="325690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831C27F2-34D5-4BF8-88B4-88CE0F8920EA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38" y="333918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矩形: 剪去左右顶角 236">
            <a:extLst>
              <a:ext uri="{FF2B5EF4-FFF2-40B4-BE49-F238E27FC236}">
                <a16:creationId xmlns:a16="http://schemas.microsoft.com/office/drawing/2014/main" id="{A673A5EE-3E74-4B4C-8F30-8A5FFA23FF11}"/>
              </a:ext>
            </a:extLst>
          </p:cNvPr>
          <p:cNvSpPr/>
          <p:nvPr/>
        </p:nvSpPr>
        <p:spPr>
          <a:xfrm rot="5400000">
            <a:off x="1205711" y="30451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5CD0C8DE-80AF-4E35-9A6D-F1DDCE0ED942}"/>
              </a:ext>
            </a:extLst>
          </p:cNvPr>
          <p:cNvSpPr txBox="1"/>
          <p:nvPr/>
        </p:nvSpPr>
        <p:spPr>
          <a:xfrm>
            <a:off x="164039" y="3001637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B738E354-1F6A-4B6B-ACD6-9645C184BCD8}"/>
              </a:ext>
            </a:extLst>
          </p:cNvPr>
          <p:cNvCxnSpPr>
            <a:cxnSpLocks/>
            <a:stCxn id="237" idx="3"/>
          </p:cNvCxnSpPr>
          <p:nvPr/>
        </p:nvCxnSpPr>
        <p:spPr>
          <a:xfrm flipV="1">
            <a:off x="1347714" y="3128544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梯形 243">
            <a:extLst>
              <a:ext uri="{FF2B5EF4-FFF2-40B4-BE49-F238E27FC236}">
                <a16:creationId xmlns:a16="http://schemas.microsoft.com/office/drawing/2014/main" id="{3856D804-B28C-4F6F-8309-94424D6CD126}"/>
              </a:ext>
            </a:extLst>
          </p:cNvPr>
          <p:cNvSpPr/>
          <p:nvPr/>
        </p:nvSpPr>
        <p:spPr>
          <a:xfrm rot="5400000">
            <a:off x="2322785" y="2841476"/>
            <a:ext cx="580753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AF313B95-7D96-47C1-9DCA-083C08521460}"/>
              </a:ext>
            </a:extLst>
          </p:cNvPr>
          <p:cNvSpPr txBox="1"/>
          <p:nvPr/>
        </p:nvSpPr>
        <p:spPr>
          <a:xfrm>
            <a:off x="2422150" y="2769719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4CA73C6-9BD0-40BC-99F1-A5B66F18AFC1}"/>
              </a:ext>
            </a:extLst>
          </p:cNvPr>
          <p:cNvSpPr txBox="1"/>
          <p:nvPr/>
        </p:nvSpPr>
        <p:spPr>
          <a:xfrm>
            <a:off x="2422150" y="299979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3B912555-A458-4F6F-A64A-65AEF546E053}"/>
              </a:ext>
            </a:extLst>
          </p:cNvPr>
          <p:cNvCxnSpPr>
            <a:cxnSpLocks/>
          </p:cNvCxnSpPr>
          <p:nvPr/>
        </p:nvCxnSpPr>
        <p:spPr>
          <a:xfrm>
            <a:off x="1936437" y="2894800"/>
            <a:ext cx="515510" cy="418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7D7CE8C7-31B4-47E6-90C8-3928273E1120}"/>
              </a:ext>
            </a:extLst>
          </p:cNvPr>
          <p:cNvSpPr txBox="1"/>
          <p:nvPr/>
        </p:nvSpPr>
        <p:spPr>
          <a:xfrm>
            <a:off x="2416004" y="435186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7779596-B90E-40A3-B56F-71FD8985D23B}"/>
              </a:ext>
            </a:extLst>
          </p:cNvPr>
          <p:cNvSpPr txBox="1"/>
          <p:nvPr/>
        </p:nvSpPr>
        <p:spPr>
          <a:xfrm>
            <a:off x="2416004" y="480688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1D1F416A-F707-46A2-8AAA-16CAC760AE3B}"/>
              </a:ext>
            </a:extLst>
          </p:cNvPr>
          <p:cNvCxnSpPr>
            <a:cxnSpLocks/>
          </p:cNvCxnSpPr>
          <p:nvPr/>
        </p:nvCxnSpPr>
        <p:spPr>
          <a:xfrm>
            <a:off x="1936437" y="4497935"/>
            <a:ext cx="515510" cy="4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DA39E6CE-83EF-4D1B-B469-B94B15E80EC3}"/>
              </a:ext>
            </a:extLst>
          </p:cNvPr>
          <p:cNvCxnSpPr>
            <a:cxnSpLocks/>
          </p:cNvCxnSpPr>
          <p:nvPr/>
        </p:nvCxnSpPr>
        <p:spPr>
          <a:xfrm flipV="1">
            <a:off x="240427" y="4944533"/>
            <a:ext cx="2204746" cy="1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7E977932-3E34-4017-B24F-28E91FCF6CB5}"/>
              </a:ext>
            </a:extLst>
          </p:cNvPr>
          <p:cNvSpPr txBox="1"/>
          <p:nvPr/>
        </p:nvSpPr>
        <p:spPr>
          <a:xfrm>
            <a:off x="394510" y="4718123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AFF98F88-29C7-4B0C-8520-8C06AB04A26C}"/>
              </a:ext>
            </a:extLst>
          </p:cNvPr>
          <p:cNvSpPr/>
          <p:nvPr/>
        </p:nvSpPr>
        <p:spPr>
          <a:xfrm>
            <a:off x="266756" y="506215"/>
            <a:ext cx="2020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B1BC475-D960-4852-8FC5-1C0992254A52}"/>
              </a:ext>
            </a:extLst>
          </p:cNvPr>
          <p:cNvCxnSpPr>
            <a:cxnSpLocks/>
          </p:cNvCxnSpPr>
          <p:nvPr/>
        </p:nvCxnSpPr>
        <p:spPr>
          <a:xfrm flipV="1">
            <a:off x="236984" y="797084"/>
            <a:ext cx="3104243" cy="43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 53">
            <a:extLst>
              <a:ext uri="{FF2B5EF4-FFF2-40B4-BE49-F238E27FC236}">
                <a16:creationId xmlns:a16="http://schemas.microsoft.com/office/drawing/2014/main" id="{8777BF01-2651-4967-B54F-7F213D175F7A}"/>
              </a:ext>
            </a:extLst>
          </p:cNvPr>
          <p:cNvSpPr>
            <a:spLocks/>
          </p:cNvSpPr>
          <p:nvPr/>
        </p:nvSpPr>
        <p:spPr bwMode="auto">
          <a:xfrm>
            <a:off x="3112543" y="2871615"/>
            <a:ext cx="457368" cy="2014803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ADF18A73-F34B-4CCF-8A1B-B2ACB1C00D84}"/>
              </a:ext>
            </a:extLst>
          </p:cNvPr>
          <p:cNvCxnSpPr>
            <a:cxnSpLocks/>
          </p:cNvCxnSpPr>
          <p:nvPr/>
        </p:nvCxnSpPr>
        <p:spPr>
          <a:xfrm>
            <a:off x="2777311" y="30670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C82B67F-4BA6-4D24-A8E8-74ED33F9A73A}"/>
              </a:ext>
            </a:extLst>
          </p:cNvPr>
          <p:cNvCxnSpPr>
            <a:cxnSpLocks/>
          </p:cNvCxnSpPr>
          <p:nvPr/>
        </p:nvCxnSpPr>
        <p:spPr>
          <a:xfrm>
            <a:off x="2771442" y="46882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D229DBA7-8F3E-415B-BFA4-24DA7F044227}"/>
              </a:ext>
            </a:extLst>
          </p:cNvPr>
          <p:cNvCxnSpPr>
            <a:cxnSpLocks/>
            <a:endCxn id="271" idx="1"/>
          </p:cNvCxnSpPr>
          <p:nvPr/>
        </p:nvCxnSpPr>
        <p:spPr>
          <a:xfrm flipV="1">
            <a:off x="246013" y="6285266"/>
            <a:ext cx="1435700" cy="2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0D023B0-E97C-4852-BA39-56ECEFB315BE}"/>
              </a:ext>
            </a:extLst>
          </p:cNvPr>
          <p:cNvSpPr txBox="1"/>
          <p:nvPr/>
        </p:nvSpPr>
        <p:spPr>
          <a:xfrm>
            <a:off x="382602" y="6024876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415D30B-8CFC-49C5-ABF8-1F3D5911BE84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246013" y="6026380"/>
            <a:ext cx="3368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32C6E0B-1CA2-476B-893B-C31E156ED21E}"/>
              </a:ext>
            </a:extLst>
          </p:cNvPr>
          <p:cNvSpPr txBox="1"/>
          <p:nvPr/>
        </p:nvSpPr>
        <p:spPr>
          <a:xfrm>
            <a:off x="382601" y="577574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C5CF4BE-3298-451B-8361-1C00F206085B}"/>
              </a:ext>
            </a:extLst>
          </p:cNvPr>
          <p:cNvSpPr/>
          <p:nvPr/>
        </p:nvSpPr>
        <p:spPr>
          <a:xfrm>
            <a:off x="1681713" y="6126904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DE3F33A6-110F-49F5-B13F-4199B0A1CF70}"/>
              </a:ext>
            </a:extLst>
          </p:cNvPr>
          <p:cNvCxnSpPr>
            <a:cxnSpLocks/>
          </p:cNvCxnSpPr>
          <p:nvPr/>
        </p:nvCxnSpPr>
        <p:spPr>
          <a:xfrm>
            <a:off x="2194560" y="3136053"/>
            <a:ext cx="250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id="{D6388F7D-7E4F-4322-A527-FEC169DEE283}"/>
              </a:ext>
            </a:extLst>
          </p:cNvPr>
          <p:cNvSpPr/>
          <p:nvPr/>
        </p:nvSpPr>
        <p:spPr>
          <a:xfrm rot="5400000">
            <a:off x="2202239" y="1758375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</a:t>
            </a:r>
            <a:endParaRPr lang="zh-CN" altLang="en-US" sz="1200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0C68B283-18F7-405F-8116-DB7BC98E3D92}"/>
              </a:ext>
            </a:extLst>
          </p:cNvPr>
          <p:cNvSpPr/>
          <p:nvPr/>
        </p:nvSpPr>
        <p:spPr>
          <a:xfrm rot="5400000">
            <a:off x="2418450" y="1775466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ALUSrc2</a:t>
            </a:r>
            <a:endParaRPr lang="zh-CN" altLang="en-US" sz="1200" dirty="0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F3FA4168-9741-46CE-9F12-4B8F311EBD07}"/>
              </a:ext>
            </a:extLst>
          </p:cNvPr>
          <p:cNvCxnSpPr>
            <a:cxnSpLocks/>
          </p:cNvCxnSpPr>
          <p:nvPr/>
        </p:nvCxnSpPr>
        <p:spPr>
          <a:xfrm flipH="1">
            <a:off x="3340324" y="791423"/>
            <a:ext cx="904" cy="23632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308FFD8-0B33-451D-86CB-81BEA6ECA23F}"/>
              </a:ext>
            </a:extLst>
          </p:cNvPr>
          <p:cNvSpPr/>
          <p:nvPr/>
        </p:nvSpPr>
        <p:spPr>
          <a:xfrm rot="5400000">
            <a:off x="3099006" y="1780144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DD0849D-2663-41FE-AE17-5BDAA261873D}"/>
              </a:ext>
            </a:extLst>
          </p:cNvPr>
          <p:cNvSpPr txBox="1"/>
          <p:nvPr/>
        </p:nvSpPr>
        <p:spPr>
          <a:xfrm>
            <a:off x="3067177" y="4017812"/>
            <a:ext cx="6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DA4B2E77-3F8A-4041-9772-1180CF2A78B1}"/>
              </a:ext>
            </a:extLst>
          </p:cNvPr>
          <p:cNvGrpSpPr/>
          <p:nvPr/>
        </p:nvGrpSpPr>
        <p:grpSpPr>
          <a:xfrm>
            <a:off x="4008263" y="3732210"/>
            <a:ext cx="660817" cy="1329637"/>
            <a:chOff x="3778275" y="3700544"/>
            <a:chExt cx="445431" cy="896256"/>
          </a:xfrm>
        </p:grpSpPr>
        <p:sp>
          <p:nvSpPr>
            <p:cNvPr id="300" name="梯形 299">
              <a:extLst>
                <a:ext uri="{FF2B5EF4-FFF2-40B4-BE49-F238E27FC236}">
                  <a16:creationId xmlns:a16="http://schemas.microsoft.com/office/drawing/2014/main" id="{BA948714-4EE5-49C6-9D2D-1A3F1631F6C0}"/>
                </a:ext>
              </a:extLst>
            </p:cNvPr>
            <p:cNvSpPr/>
            <p:nvPr/>
          </p:nvSpPr>
          <p:spPr>
            <a:xfrm rot="5400000">
              <a:off x="3489147" y="4029280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9F24A519-8023-4F4D-9323-4350769E100B}"/>
                </a:ext>
              </a:extLst>
            </p:cNvPr>
            <p:cNvSpPr txBox="1"/>
            <p:nvPr/>
          </p:nvSpPr>
          <p:spPr>
            <a:xfrm>
              <a:off x="3778275" y="3808553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6D6E244F-4E95-424D-A15B-79553310A612}"/>
                </a:ext>
              </a:extLst>
            </p:cNvPr>
            <p:cNvSpPr txBox="1"/>
            <p:nvPr/>
          </p:nvSpPr>
          <p:spPr>
            <a:xfrm>
              <a:off x="3778276" y="4030830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282663CB-4558-46D3-990B-01F8DC389167}"/>
                </a:ext>
              </a:extLst>
            </p:cNvPr>
            <p:cNvSpPr txBox="1"/>
            <p:nvPr/>
          </p:nvSpPr>
          <p:spPr>
            <a:xfrm>
              <a:off x="3778276" y="4253347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9" name="矩形 308">
            <a:extLst>
              <a:ext uri="{FF2B5EF4-FFF2-40B4-BE49-F238E27FC236}">
                <a16:creationId xmlns:a16="http://schemas.microsoft.com/office/drawing/2014/main" id="{DB65A840-5273-4A9A-B24F-6E14F20AC001}"/>
              </a:ext>
            </a:extLst>
          </p:cNvPr>
          <p:cNvSpPr/>
          <p:nvPr/>
        </p:nvSpPr>
        <p:spPr>
          <a:xfrm>
            <a:off x="3615004" y="5868018"/>
            <a:ext cx="452020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+4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AC1EE1A7-438A-45D8-BAA5-BB5D1B0F1D0D}"/>
              </a:ext>
            </a:extLst>
          </p:cNvPr>
          <p:cNvCxnSpPr>
            <a:cxnSpLocks/>
          </p:cNvCxnSpPr>
          <p:nvPr/>
        </p:nvCxnSpPr>
        <p:spPr>
          <a:xfrm>
            <a:off x="3581510" y="4073338"/>
            <a:ext cx="475717" cy="4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3FA1DD6D-6F23-4622-A47D-3E9D03A8BEF8}"/>
              </a:ext>
            </a:extLst>
          </p:cNvPr>
          <p:cNvSpPr/>
          <p:nvPr/>
        </p:nvSpPr>
        <p:spPr>
          <a:xfrm>
            <a:off x="2919307" y="4429760"/>
            <a:ext cx="1137920" cy="1591733"/>
          </a:xfrm>
          <a:custGeom>
            <a:avLst/>
            <a:gdLst>
              <a:gd name="connsiteX0" fmla="*/ 1137920 w 1137920"/>
              <a:gd name="connsiteY0" fmla="*/ 0 h 1591733"/>
              <a:gd name="connsiteX1" fmla="*/ 670560 w 1137920"/>
              <a:gd name="connsiteY1" fmla="*/ 6773 h 1591733"/>
              <a:gd name="connsiteX2" fmla="*/ 677333 w 1137920"/>
              <a:gd name="connsiteY2" fmla="*/ 1124373 h 1591733"/>
              <a:gd name="connsiteX3" fmla="*/ 0 w 1137920"/>
              <a:gd name="connsiteY3" fmla="*/ 1131147 h 1591733"/>
              <a:gd name="connsiteX4" fmla="*/ 0 w 1137920"/>
              <a:gd name="connsiteY4" fmla="*/ 1591733 h 15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920" h="1591733">
                <a:moveTo>
                  <a:pt x="1137920" y="0"/>
                </a:moveTo>
                <a:lnTo>
                  <a:pt x="670560" y="6773"/>
                </a:lnTo>
                <a:cubicBezTo>
                  <a:pt x="672818" y="379306"/>
                  <a:pt x="675075" y="751840"/>
                  <a:pt x="677333" y="1124373"/>
                </a:cubicBezTo>
                <a:lnTo>
                  <a:pt x="0" y="1131147"/>
                </a:lnTo>
                <a:lnTo>
                  <a:pt x="0" y="1591733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8629638D-D3D7-4520-AC86-52EC4B3560D7}"/>
              </a:ext>
            </a:extLst>
          </p:cNvPr>
          <p:cNvSpPr/>
          <p:nvPr/>
        </p:nvSpPr>
        <p:spPr>
          <a:xfrm flipV="1">
            <a:off x="3807378" y="4759710"/>
            <a:ext cx="249849" cy="1108308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B9D2FE5-7C61-4768-89D0-D61538E6DC57}"/>
              </a:ext>
            </a:extLst>
          </p:cNvPr>
          <p:cNvSpPr/>
          <p:nvPr/>
        </p:nvSpPr>
        <p:spPr>
          <a:xfrm>
            <a:off x="4971074" y="114200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等腰三角形 316">
            <a:extLst>
              <a:ext uri="{FF2B5EF4-FFF2-40B4-BE49-F238E27FC236}">
                <a16:creationId xmlns:a16="http://schemas.microsoft.com/office/drawing/2014/main" id="{0C55F839-3B49-4B39-BEB5-844FEB8308D5}"/>
              </a:ext>
            </a:extLst>
          </p:cNvPr>
          <p:cNvSpPr/>
          <p:nvPr/>
        </p:nvSpPr>
        <p:spPr>
          <a:xfrm rot="10800000">
            <a:off x="4971074" y="120550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F3149CE-CBFE-44B2-8955-7022E95B716B}"/>
              </a:ext>
            </a:extLst>
          </p:cNvPr>
          <p:cNvSpPr/>
          <p:nvPr/>
        </p:nvSpPr>
        <p:spPr>
          <a:xfrm rot="5400000">
            <a:off x="3906141" y="2176747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/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0E2E3CE0-46CE-4DFF-9259-3587667CC8DD}"/>
              </a:ext>
            </a:extLst>
          </p:cNvPr>
          <p:cNvCxnSpPr>
            <a:cxnSpLocks/>
          </p:cNvCxnSpPr>
          <p:nvPr/>
        </p:nvCxnSpPr>
        <p:spPr>
          <a:xfrm>
            <a:off x="4421269" y="4423720"/>
            <a:ext cx="10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>
            <a:extLst>
              <a:ext uri="{FF2B5EF4-FFF2-40B4-BE49-F238E27FC236}">
                <a16:creationId xmlns:a16="http://schemas.microsoft.com/office/drawing/2014/main" id="{345165E2-2848-4D99-8410-8F341B9B62E7}"/>
              </a:ext>
            </a:extLst>
          </p:cNvPr>
          <p:cNvSpPr txBox="1"/>
          <p:nvPr/>
        </p:nvSpPr>
        <p:spPr>
          <a:xfrm>
            <a:off x="4706615" y="4215710"/>
            <a:ext cx="82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C9387463-8FFB-4C60-9530-F42036EF2E5C}"/>
              </a:ext>
            </a:extLst>
          </p:cNvPr>
          <p:cNvSpPr/>
          <p:nvPr/>
        </p:nvSpPr>
        <p:spPr>
          <a:xfrm flipV="1">
            <a:off x="4749338" y="1640290"/>
            <a:ext cx="210496" cy="278144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Rectangle 12">
            <a:extLst>
              <a:ext uri="{FF2B5EF4-FFF2-40B4-BE49-F238E27FC236}">
                <a16:creationId xmlns:a16="http://schemas.microsoft.com/office/drawing/2014/main" id="{5FE88F43-7F20-4E0C-9281-F667BA0B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528" y="2945042"/>
            <a:ext cx="1966316" cy="1697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Text Box 18">
            <a:extLst>
              <a:ext uri="{FF2B5EF4-FFF2-40B4-BE49-F238E27FC236}">
                <a16:creationId xmlns:a16="http://schemas.microsoft.com/office/drawing/2014/main" id="{656EB7D6-440C-4B2B-84AE-8FB90E5E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951" y="2957610"/>
            <a:ext cx="843470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332" name="Text Box 17">
            <a:extLst>
              <a:ext uri="{FF2B5EF4-FFF2-40B4-BE49-F238E27FC236}">
                <a16:creationId xmlns:a16="http://schemas.microsoft.com/office/drawing/2014/main" id="{7C48C2F5-887D-4872-8A53-243BD1A8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900" y="4249129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33" name="Text Box 17">
            <a:extLst>
              <a:ext uri="{FF2B5EF4-FFF2-40B4-BE49-F238E27FC236}">
                <a16:creationId xmlns:a16="http://schemas.microsoft.com/office/drawing/2014/main" id="{676C02AD-6D47-419C-800A-F0AAEF6C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80" y="3397420"/>
            <a:ext cx="53569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Text Box 17">
            <a:extLst>
              <a:ext uri="{FF2B5EF4-FFF2-40B4-BE49-F238E27FC236}">
                <a16:creationId xmlns:a16="http://schemas.microsoft.com/office/drawing/2014/main" id="{1A8E202D-B048-48C3-B8C7-EDDAD85E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808" y="3562845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39" name="Text Box 17">
            <a:extLst>
              <a:ext uri="{FF2B5EF4-FFF2-40B4-BE49-F238E27FC236}">
                <a16:creationId xmlns:a16="http://schemas.microsoft.com/office/drawing/2014/main" id="{E48A7B9C-132F-4EE7-AFC5-B98EEC96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49536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Text Box 17">
            <a:extLst>
              <a:ext uri="{FF2B5EF4-FFF2-40B4-BE49-F238E27FC236}">
                <a16:creationId xmlns:a16="http://schemas.microsoft.com/office/drawing/2014/main" id="{67AFEA36-6B27-4106-B3BD-9AE67A81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862" y="3948527"/>
            <a:ext cx="761513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14111915-6D5C-4F63-9DD2-4DF8D482A689}"/>
              </a:ext>
            </a:extLst>
          </p:cNvPr>
          <p:cNvCxnSpPr>
            <a:cxnSpLocks/>
          </p:cNvCxnSpPr>
          <p:nvPr/>
        </p:nvCxnSpPr>
        <p:spPr>
          <a:xfrm>
            <a:off x="4668841" y="4426162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: 剪去左右顶角 340">
            <a:extLst>
              <a:ext uri="{FF2B5EF4-FFF2-40B4-BE49-F238E27FC236}">
                <a16:creationId xmlns:a16="http://schemas.microsoft.com/office/drawing/2014/main" id="{CB831530-067C-43D5-92C5-BEB0D8DCAADD}"/>
              </a:ext>
            </a:extLst>
          </p:cNvPr>
          <p:cNvSpPr/>
          <p:nvPr/>
        </p:nvSpPr>
        <p:spPr>
          <a:xfrm rot="10800000">
            <a:off x="4611693" y="51701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F3F3F331-FC98-4800-8FA2-680CDC37ACB1}"/>
              </a:ext>
            </a:extLst>
          </p:cNvPr>
          <p:cNvSpPr txBox="1"/>
          <p:nvPr/>
        </p:nvSpPr>
        <p:spPr>
          <a:xfrm>
            <a:off x="4144235" y="533907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等腰三角形 346">
            <a:extLst>
              <a:ext uri="{FF2B5EF4-FFF2-40B4-BE49-F238E27FC236}">
                <a16:creationId xmlns:a16="http://schemas.microsoft.com/office/drawing/2014/main" id="{70704864-EAA0-4FFE-B125-4574A695DD8C}"/>
              </a:ext>
            </a:extLst>
          </p:cNvPr>
          <p:cNvSpPr/>
          <p:nvPr/>
        </p:nvSpPr>
        <p:spPr>
          <a:xfrm rot="5400000">
            <a:off x="5440645" y="3482462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等腰三角形 347">
            <a:extLst>
              <a:ext uri="{FF2B5EF4-FFF2-40B4-BE49-F238E27FC236}">
                <a16:creationId xmlns:a16="http://schemas.microsoft.com/office/drawing/2014/main" id="{8D5C2601-B491-4E26-BCBE-0BF54D1687CD}"/>
              </a:ext>
            </a:extLst>
          </p:cNvPr>
          <p:cNvSpPr/>
          <p:nvPr/>
        </p:nvSpPr>
        <p:spPr>
          <a:xfrm rot="5400000">
            <a:off x="5443420" y="374903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等腰三角形 348">
            <a:extLst>
              <a:ext uri="{FF2B5EF4-FFF2-40B4-BE49-F238E27FC236}">
                <a16:creationId xmlns:a16="http://schemas.microsoft.com/office/drawing/2014/main" id="{D7286532-C01E-400E-96FF-4AC798B66B99}"/>
              </a:ext>
            </a:extLst>
          </p:cNvPr>
          <p:cNvSpPr/>
          <p:nvPr/>
        </p:nvSpPr>
        <p:spPr>
          <a:xfrm rot="5400000">
            <a:off x="5440644" y="4068629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等腰三角形 349">
            <a:extLst>
              <a:ext uri="{FF2B5EF4-FFF2-40B4-BE49-F238E27FC236}">
                <a16:creationId xmlns:a16="http://schemas.microsoft.com/office/drawing/2014/main" id="{C2AE1BCA-B127-4ED4-909E-8A18E45BCED4}"/>
              </a:ext>
            </a:extLst>
          </p:cNvPr>
          <p:cNvSpPr/>
          <p:nvPr/>
        </p:nvSpPr>
        <p:spPr>
          <a:xfrm rot="5400000">
            <a:off x="5442931" y="437631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等腰三角形 350">
            <a:extLst>
              <a:ext uri="{FF2B5EF4-FFF2-40B4-BE49-F238E27FC236}">
                <a16:creationId xmlns:a16="http://schemas.microsoft.com/office/drawing/2014/main" id="{96148207-9838-44E9-8661-6C28EE176A2A}"/>
              </a:ext>
            </a:extLst>
          </p:cNvPr>
          <p:cNvSpPr/>
          <p:nvPr/>
        </p:nvSpPr>
        <p:spPr>
          <a:xfrm rot="16200000" flipH="1">
            <a:off x="7298033" y="375520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9B0F8BBD-C0DC-4950-AF4A-A273596675E0}"/>
              </a:ext>
            </a:extLst>
          </p:cNvPr>
          <p:cNvCxnSpPr>
            <a:cxnSpLocks/>
          </p:cNvCxnSpPr>
          <p:nvPr/>
        </p:nvCxnSpPr>
        <p:spPr>
          <a:xfrm flipH="1">
            <a:off x="4563741" y="424707"/>
            <a:ext cx="3559" cy="33839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B79BAFA6-50EE-4365-B5E2-15F7DFEAF3CF}"/>
              </a:ext>
            </a:extLst>
          </p:cNvPr>
          <p:cNvSpPr txBox="1"/>
          <p:nvPr/>
        </p:nvSpPr>
        <p:spPr>
          <a:xfrm>
            <a:off x="4756447" y="3305887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6F59E49C-E0C4-474B-972A-CFDCFA5C2363}"/>
              </a:ext>
            </a:extLst>
          </p:cNvPr>
          <p:cNvSpPr txBox="1"/>
          <p:nvPr/>
        </p:nvSpPr>
        <p:spPr>
          <a:xfrm>
            <a:off x="4701575" y="3599865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流程图: 终止 363">
            <a:extLst>
              <a:ext uri="{FF2B5EF4-FFF2-40B4-BE49-F238E27FC236}">
                <a16:creationId xmlns:a16="http://schemas.microsoft.com/office/drawing/2014/main" id="{E5F6ACEE-4B67-4127-AA18-ECA4AB187305}"/>
              </a:ext>
            </a:extLst>
          </p:cNvPr>
          <p:cNvSpPr/>
          <p:nvPr/>
        </p:nvSpPr>
        <p:spPr>
          <a:xfrm>
            <a:off x="6859882" y="515762"/>
            <a:ext cx="1337809" cy="1199754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365" name="Rectangle 12">
            <a:extLst>
              <a:ext uri="{FF2B5EF4-FFF2-40B4-BE49-F238E27FC236}">
                <a16:creationId xmlns:a16="http://schemas.microsoft.com/office/drawing/2014/main" id="{EF12924E-59CF-4BE7-A201-6C778FF2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582" y="1964334"/>
            <a:ext cx="2194598" cy="870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Text Box 18">
            <a:extLst>
              <a:ext uri="{FF2B5EF4-FFF2-40B4-BE49-F238E27FC236}">
                <a16:creationId xmlns:a16="http://schemas.microsoft.com/office/drawing/2014/main" id="{3A85BE40-9CED-4F4A-88CB-8A47D9A6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234" y="2016891"/>
            <a:ext cx="623858" cy="7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ECA0C8AC-43B4-47D9-AC9A-A0696DF3DCDD}"/>
              </a:ext>
            </a:extLst>
          </p:cNvPr>
          <p:cNvCxnSpPr>
            <a:cxnSpLocks/>
          </p:cNvCxnSpPr>
          <p:nvPr/>
        </p:nvCxnSpPr>
        <p:spPr>
          <a:xfrm flipV="1">
            <a:off x="5117563" y="411657"/>
            <a:ext cx="4026437" cy="7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 Box 17">
            <a:extLst>
              <a:ext uri="{FF2B5EF4-FFF2-40B4-BE49-F238E27FC236}">
                <a16:creationId xmlns:a16="http://schemas.microsoft.com/office/drawing/2014/main" id="{0412FCF7-AE27-4A8F-82E5-50C46C25F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897" y="2273734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70" name="Text Box 17">
            <a:extLst>
              <a:ext uri="{FF2B5EF4-FFF2-40B4-BE49-F238E27FC236}">
                <a16:creationId xmlns:a16="http://schemas.microsoft.com/office/drawing/2014/main" id="{ABB84DFB-EF82-4DE2-A888-8F2913A2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66" y="2159971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5BCFCF68-0202-461E-88C6-6C6855F3D58B}"/>
              </a:ext>
            </a:extLst>
          </p:cNvPr>
          <p:cNvSpPr txBox="1"/>
          <p:nvPr/>
        </p:nvSpPr>
        <p:spPr>
          <a:xfrm>
            <a:off x="5142881" y="118458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42DE7401-81C6-4154-A3E2-CD69004AB47A}"/>
              </a:ext>
            </a:extLst>
          </p:cNvPr>
          <p:cNvSpPr/>
          <p:nvPr/>
        </p:nvSpPr>
        <p:spPr>
          <a:xfrm>
            <a:off x="5127608" y="493141"/>
            <a:ext cx="157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200" dirty="0"/>
          </a:p>
        </p:txBody>
      </p: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4BC63881-4D42-4B33-9435-DAE9E625535B}"/>
              </a:ext>
            </a:extLst>
          </p:cNvPr>
          <p:cNvCxnSpPr>
            <a:cxnSpLocks/>
          </p:cNvCxnSpPr>
          <p:nvPr/>
        </p:nvCxnSpPr>
        <p:spPr>
          <a:xfrm flipV="1">
            <a:off x="5105561" y="758456"/>
            <a:ext cx="1798513" cy="54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397D90DF-92B5-4B22-868C-FB4B5DD57555}"/>
              </a:ext>
            </a:extLst>
          </p:cNvPr>
          <p:cNvCxnSpPr>
            <a:cxnSpLocks/>
          </p:cNvCxnSpPr>
          <p:nvPr/>
        </p:nvCxnSpPr>
        <p:spPr>
          <a:xfrm>
            <a:off x="5110716" y="1623237"/>
            <a:ext cx="4033284" cy="280065"/>
          </a:xfrm>
          <a:prstGeom prst="bentConnector3">
            <a:avLst>
              <a:gd name="adj1" fmla="val 401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任意多边形: 形状 384">
            <a:extLst>
              <a:ext uri="{FF2B5EF4-FFF2-40B4-BE49-F238E27FC236}">
                <a16:creationId xmlns:a16="http://schemas.microsoft.com/office/drawing/2014/main" id="{E98995C6-A144-4EE5-9ECA-22DF54DBA80D}"/>
              </a:ext>
            </a:extLst>
          </p:cNvPr>
          <p:cNvSpPr/>
          <p:nvPr/>
        </p:nvSpPr>
        <p:spPr>
          <a:xfrm>
            <a:off x="5261138" y="1619075"/>
            <a:ext cx="131444" cy="800300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BE4D11B0-22C0-4A64-A4FD-597EE552874C}"/>
              </a:ext>
            </a:extLst>
          </p:cNvPr>
          <p:cNvCxnSpPr>
            <a:cxnSpLocks/>
          </p:cNvCxnSpPr>
          <p:nvPr/>
        </p:nvCxnSpPr>
        <p:spPr>
          <a:xfrm>
            <a:off x="8746631" y="1907714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: 剪去左右顶角 391">
            <a:extLst>
              <a:ext uri="{FF2B5EF4-FFF2-40B4-BE49-F238E27FC236}">
                <a16:creationId xmlns:a16="http://schemas.microsoft.com/office/drawing/2014/main" id="{668411A7-C0E3-4DEA-97D4-DC27EA1354B8}"/>
              </a:ext>
            </a:extLst>
          </p:cNvPr>
          <p:cNvSpPr/>
          <p:nvPr/>
        </p:nvSpPr>
        <p:spPr>
          <a:xfrm rot="10800000">
            <a:off x="8689483" y="265174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6D730C5A-06BE-419A-BFBB-4A6A6DB69974}"/>
              </a:ext>
            </a:extLst>
          </p:cNvPr>
          <p:cNvSpPr txBox="1"/>
          <p:nvPr/>
        </p:nvSpPr>
        <p:spPr>
          <a:xfrm>
            <a:off x="8126918" y="2821397"/>
            <a:ext cx="1293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任意多边形: 形状 393">
            <a:extLst>
              <a:ext uri="{FF2B5EF4-FFF2-40B4-BE49-F238E27FC236}">
                <a16:creationId xmlns:a16="http://schemas.microsoft.com/office/drawing/2014/main" id="{521589BF-2246-4A03-8D17-6A6715FF2209}"/>
              </a:ext>
            </a:extLst>
          </p:cNvPr>
          <p:cNvSpPr/>
          <p:nvPr/>
        </p:nvSpPr>
        <p:spPr>
          <a:xfrm flipV="1">
            <a:off x="5351532" y="1012834"/>
            <a:ext cx="1507275" cy="600712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Text Box 17">
            <a:extLst>
              <a:ext uri="{FF2B5EF4-FFF2-40B4-BE49-F238E27FC236}">
                <a16:creationId xmlns:a16="http://schemas.microsoft.com/office/drawing/2014/main" id="{2B1EE78D-A4C8-402D-9A93-43CD1225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527" y="1383260"/>
            <a:ext cx="73126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31F12C5D-B54D-4154-A44F-28292BF777EB}"/>
              </a:ext>
            </a:extLst>
          </p:cNvPr>
          <p:cNvCxnSpPr>
            <a:cxnSpLocks/>
          </p:cNvCxnSpPr>
          <p:nvPr/>
        </p:nvCxnSpPr>
        <p:spPr>
          <a:xfrm>
            <a:off x="8184011" y="1110873"/>
            <a:ext cx="10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C7BE500D-D007-4C69-80A3-48077B863525}"/>
              </a:ext>
            </a:extLst>
          </p:cNvPr>
          <p:cNvSpPr/>
          <p:nvPr/>
        </p:nvSpPr>
        <p:spPr>
          <a:xfrm>
            <a:off x="8183686" y="809863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MemReadOut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368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285</Words>
  <Application>Microsoft Office PowerPoint</Application>
  <PresentationFormat>全屏显示(4:3)</PresentationFormat>
  <Paragraphs>218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227</cp:revision>
  <dcterms:created xsi:type="dcterms:W3CDTF">2019-09-07T02:36:32Z</dcterms:created>
  <dcterms:modified xsi:type="dcterms:W3CDTF">2019-09-07T08:27:29Z</dcterms:modified>
</cp:coreProperties>
</file>