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3d1dff5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3d1dff5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3189ab71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3189ab71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189ab7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189ab7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4279fc2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4279fc2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14279fc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14279fc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189ab71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189ab71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6a5ed9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6a5ed9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6a5ed9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6a5ed9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189ab71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189ab71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6a5ed9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6a5ed9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Chrome extension dev.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chrome.storage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儲存App狀態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chrome.storage.local.set() / chrome.storage.local.get()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storage.onChanged.addListener()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17238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chrome.contextMenus.create()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chrome.contextMenus.onClicked.addListener()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fetch()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chrome.storage.local.set()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chrome.action.openPopup();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011325"/>
            <a:ext cx="8520600" cy="806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chrome.storage.local.get()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document.getElementById([id])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開發環境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Vite build tool with plugin vite-plugin-web-extension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create vite-plugin-web-extension </a:t>
            </a:r>
            <a:r>
              <a:rPr lang="zh-TW"/>
              <a:t>--</a:t>
            </a:r>
            <a:r>
              <a:rPr lang="zh-TW"/>
              <a:t> --template vanilla-ts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Chrome api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install -D @types/chrome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  &amp; run local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 into chrome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載入未封裝項目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 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485400" y="1152475"/>
            <a:ext cx="53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background.ts (service worker)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init </a:t>
            </a:r>
            <a:r>
              <a:rPr lang="zh-TW"/>
              <a:t>states, register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popup.html (</a:t>
            </a:r>
            <a:r>
              <a:rPr lang="zh-TW"/>
              <a:t>popup window / 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get app states and update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menu context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events (create in service worker)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content scripts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events (scripts injected in user web page.)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0" y="1152483"/>
            <a:ext cx="2425800" cy="2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project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輸入{字串}，輸出中文翻譯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需要一個popup window顯示翻譯結果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在User的瀏覽頁面中，選取文字的選單中建立捷徑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manifest.json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75" y="1017725"/>
            <a:ext cx="2328825" cy="37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485400" y="1152475"/>
            <a:ext cx="53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v3</a:t>
            </a:r>
            <a:r>
              <a:rPr lang="zh-TW"/>
              <a:t>的調整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移除了背景常駐的可能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禁止擷取 \ 修改封包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元件介紹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action (popup pages)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extension app想要呈現的操作介面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點擊toolbar icon會觸發開啟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透過chrome.storage.local取得app狀態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元件介紹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service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app</a:t>
            </a:r>
            <a:r>
              <a:rPr lang="zh-TW"/>
              <a:t>安裝後即開始執行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使onInstalled做初始化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可使用chrome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閒置一段時間(30 s)會停止執行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建議將狀態儲存在local db中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fetch不受同源政策限制，但某些情況下需宣告host_permissions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元件介紹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 scripts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對應網域頁面開啟時會被載入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可使用的chrome extension api被限制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透過runtime.sendMessage()與extension其他元件溝通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使用fetch須遵循</a:t>
            </a:r>
            <a:r>
              <a:rPr lang="zh-TW"/>
              <a:t>同源政策 Same-origin policy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messages</a:t>
            </a:r>
            <a:r>
              <a:rPr lang="zh-TW"/>
              <a:t>交換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傳送方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對象、訊息、回覆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chrome.runtime.</a:t>
            </a:r>
            <a:r>
              <a:rPr lang="zh-TW">
                <a:highlight>
                  <a:schemeClr val="accent4"/>
                </a:highlight>
              </a:rPr>
              <a:t>sendMessage</a:t>
            </a:r>
            <a:r>
              <a:rPr lang="zh-TW"/>
              <a:t>(extensionId: string, message: any): Promise&lt;Any&gt;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chrome.tabs.</a:t>
            </a:r>
            <a:r>
              <a:rPr lang="zh-TW">
                <a:highlight>
                  <a:schemeClr val="accent4"/>
                </a:highlight>
              </a:rPr>
              <a:t>sendMessage</a:t>
            </a:r>
            <a:r>
              <a:rPr lang="zh-TW"/>
              <a:t>(tabId: number, message: any): Promise&lt;Any&gt;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chrome.tabs.query(queryOptions): Promise&lt;Tab[]&gt;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接收方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監聽、處理、回覆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chrome.runtime.</a:t>
            </a:r>
            <a:r>
              <a:rPr lang="zh-TW">
                <a:highlight>
                  <a:schemeClr val="accent4"/>
                </a:highlight>
              </a:rPr>
              <a:t>onMessage</a:t>
            </a:r>
            <a:r>
              <a:rPr lang="zh-TW"/>
              <a:t>.addListener(callback: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function(message: any, sender: MessageSender, sendResponse: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Long-lived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chrome.runtime.</a:t>
            </a:r>
            <a:r>
              <a:rPr lang="zh-TW">
                <a:highlight>
                  <a:srgbClr val="F9CB9C"/>
                </a:highlight>
              </a:rPr>
              <a:t>connect</a:t>
            </a:r>
            <a:r>
              <a:rPr lang="zh-TW"/>
              <a:t>(...)、chrome.runtime.</a:t>
            </a:r>
            <a:r>
              <a:rPr lang="zh-TW">
                <a:highlight>
                  <a:srgbClr val="F9CB9C"/>
                </a:highlight>
              </a:rPr>
              <a:t>onConnect</a:t>
            </a:r>
            <a:r>
              <a:rPr lang="zh-TW"/>
              <a:t>.addListener(...)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