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ontserrat" charset="-52"/>
      <p:regular r:id="rId13"/>
      <p:bold r:id="rId14"/>
      <p:italic r:id="rId15"/>
      <p:boldItalic r:id="rId16"/>
    </p:embeddedFont>
    <p:embeddedFont>
      <p:font typeface="Montserrat Black" charset="-52"/>
      <p:bold r:id="rId17"/>
      <p:boldItalic r:id="rId18"/>
    </p:embeddedFont>
    <p:embeddedFont>
      <p:font typeface="Montserrat ExtraBold" charset="-52"/>
      <p:bold r:id="rId19"/>
      <p:boldItalic r:id="rId20"/>
    </p:embeddedFont>
    <p:embeddedFont>
      <p:font typeface="Open Sans" charset="0"/>
      <p:regular r:id="rId21"/>
      <p:bold r:id="rId22"/>
      <p:italic r:id="rId23"/>
      <p:boldItalic r:id="rId24"/>
    </p:embeddedFont>
    <p:embeddedFont>
      <p:font typeface="Montserrat SemiBold" charset="-52"/>
      <p:regular r:id="rId25"/>
      <p:bold r:id="rId26"/>
      <p:italic r:id="rId27"/>
      <p:boldItalic r:id="rId28"/>
    </p:embeddedFont>
    <p:embeddedFont>
      <p:font typeface="Roboto Light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115">
          <p15:clr>
            <a:srgbClr val="9AA0A6"/>
          </p15:clr>
        </p15:guide>
        <p15:guide id="2" orient="horz" pos="110">
          <p15:clr>
            <a:srgbClr val="9AA0A6"/>
          </p15:clr>
        </p15:guide>
        <p15:guide id="3" orient="horz" pos="3130">
          <p15:clr>
            <a:srgbClr val="9AA0A6"/>
          </p15:clr>
        </p15:guide>
        <p15:guide id="4" pos="5655">
          <p15:clr>
            <a:srgbClr val="9AA0A6"/>
          </p15:clr>
        </p15:guide>
        <p15:guide id="5" pos="4704">
          <p15:clr>
            <a:srgbClr val="9AA0A6"/>
          </p15:clr>
        </p15:guide>
        <p15:guide id="6" pos="353">
          <p15:clr>
            <a:srgbClr val="9AA0A6"/>
          </p15:clr>
        </p15:guide>
        <p15:guide id="7" pos="4459">
          <p15:clr>
            <a:srgbClr val="9AA0A6"/>
          </p15:clr>
        </p15:guide>
        <p15:guide id="8" orient="horz" pos="696">
          <p15:clr>
            <a:srgbClr val="9AA0A6"/>
          </p15:clr>
        </p15:guide>
        <p15:guide id="9" orient="horz" pos="1622">
          <p15:clr>
            <a:srgbClr val="9AA0A6"/>
          </p15:clr>
        </p15:guide>
        <p15:guide id="10" orient="horz" pos="1975">
          <p15:clr>
            <a:srgbClr val="9AA0A6"/>
          </p15:clr>
        </p15:guide>
        <p15:guide id="11" orient="horz" pos="2906">
          <p15:clr>
            <a:srgbClr val="9AA0A6"/>
          </p15:clr>
        </p15:guide>
        <p15:guide id="12" pos="2098">
          <p15:clr>
            <a:srgbClr val="9AA0A6"/>
          </p15:clr>
        </p15:guide>
        <p15:guide id="13" pos="2555">
          <p15:clr>
            <a:srgbClr val="9AA0A6"/>
          </p15:clr>
        </p15:guide>
        <p15:guide id="14" pos="4311">
          <p15:clr>
            <a:srgbClr val="9AA0A6"/>
          </p15:clr>
        </p15:guide>
        <p15:guide id="15" orient="horz" pos="1017">
          <p15:clr>
            <a:srgbClr val="9AA0A6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iJhmCtxtcZDEDEHEwDgHu4vhrh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14" autoAdjust="0"/>
  </p:normalViewPr>
  <p:slideViewPr>
    <p:cSldViewPr snapToGrid="0">
      <p:cViewPr>
        <p:scale>
          <a:sx n="100" d="100"/>
          <a:sy n="100" d="100"/>
        </p:scale>
        <p:origin x="-946" y="-235"/>
      </p:cViewPr>
      <p:guideLst>
        <p:guide orient="horz" pos="110"/>
        <p:guide orient="horz" pos="3130"/>
        <p:guide orient="horz" pos="696"/>
        <p:guide orient="horz" pos="1622"/>
        <p:guide orient="horz" pos="1975"/>
        <p:guide orient="horz" pos="2906"/>
        <p:guide orient="horz" pos="1017"/>
        <p:guide pos="115"/>
        <p:guide pos="5655"/>
        <p:guide pos="4704"/>
        <p:guide pos="353"/>
        <p:guide pos="4459"/>
        <p:guide pos="2098"/>
        <p:guide pos="2555"/>
        <p:guide pos="43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21610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6155b3908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16155b3908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2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5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6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1">
  <p:cSld name="CUSTOM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880">
          <p15:clr>
            <a:schemeClr val="accent4"/>
          </p15:clr>
        </p15:guide>
        <p15:guide id="2" orient="horz" pos="1620">
          <p15:clr>
            <a:schemeClr val="accent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">
  <p:cSld name="CUSTOM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">
  <p:cSld name="CUSTOM_1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текст 2">
  <p:cSld name="TITLE_AND_BODY_2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>
            <a:spLocks noGrp="1"/>
          </p:cNvSpPr>
          <p:nvPr>
            <p:ph type="title"/>
          </p:nvPr>
        </p:nvSpPr>
        <p:spPr>
          <a:xfrm>
            <a:off x="4775425" y="323825"/>
            <a:ext cx="36735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body" idx="1"/>
          </p:nvPr>
        </p:nvSpPr>
        <p:spPr>
          <a:xfrm>
            <a:off x="5062087" y="1988175"/>
            <a:ext cx="37701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">
  <p:cSld name="TITLE_AND_BODY_3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23;p19"/>
          <p:cNvSpPr/>
          <p:nvPr/>
        </p:nvSpPr>
        <p:spPr>
          <a:xfrm>
            <a:off x="180000" y="193500"/>
            <a:ext cx="8784000" cy="47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622450" y="357100"/>
            <a:ext cx="61116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SemiBold"/>
              <a:buNone/>
              <a:defRPr sz="2800" b="0" i="0" u="none" strike="noStrike" cap="none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634825" y="1045100"/>
            <a:ext cx="6111600" cy="24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 SemiBold"/>
              <a:buChar char="▶"/>
              <a:defRPr sz="1400" b="0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▸"/>
              <a:defRPr sz="12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292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 Light"/>
              <a:buChar char="▹"/>
              <a:defRPr sz="10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oboto Light"/>
              <a:buChar char="▸"/>
              <a:defRPr sz="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279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 Light"/>
              <a:buChar char="▹"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ontserrat SemiBold"/>
              <a:buChar char="▸"/>
              <a:defRPr sz="700" b="0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3200400" marR="0" lvl="6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Roboto Light"/>
              <a:buChar char="▹"/>
              <a:defRPr sz="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Roboto Light"/>
              <a:buChar char="▸"/>
              <a:defRPr sz="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Roboto Light"/>
              <a:buChar char="▸"/>
              <a:defRPr sz="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8895248" y="4944600"/>
            <a:ext cx="2487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19"/>
          <p:cNvSpPr txBox="1"/>
          <p:nvPr/>
        </p:nvSpPr>
        <p:spPr>
          <a:xfrm>
            <a:off x="175400" y="4944600"/>
            <a:ext cx="88647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2018 © Алгоритмика</a:t>
            </a:r>
            <a:endParaRPr sz="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4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27">
          <p15:clr>
            <a:schemeClr val="accent3"/>
          </p15:clr>
        </p15:guide>
        <p15:guide id="2" orient="horz" pos="227">
          <p15:clr>
            <a:schemeClr val="accent3"/>
          </p15:clr>
        </p15:guide>
        <p15:guide id="3" orient="horz" pos="3013">
          <p15:clr>
            <a:schemeClr val="accent3"/>
          </p15:clr>
        </p15:guide>
        <p15:guide id="4" pos="5533">
          <p15:clr>
            <a:schemeClr val="accent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"/>
          <p:cNvSpPr txBox="1"/>
          <p:nvPr/>
        </p:nvSpPr>
        <p:spPr>
          <a:xfrm>
            <a:off x="360000" y="1612700"/>
            <a:ext cx="77952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uk-UA" sz="2400" b="0" i="0" u="none" strike="noStrike" cap="none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Мій проект</a:t>
            </a:r>
            <a:r>
              <a:rPr lang="en" sz="2400" b="0" i="0" u="none" strike="noStrike" cap="none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" name="Google Shape;45;p2"/>
          <p:cNvSpPr txBox="1"/>
          <p:nvPr/>
        </p:nvSpPr>
        <p:spPr>
          <a:xfrm>
            <a:off x="360000" y="2101750"/>
            <a:ext cx="8424000" cy="14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-US" sz="4100" b="0" i="0" u="none" strike="noStrike" cap="none" dirty="0" smtClean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Easy Editor</a:t>
            </a:r>
            <a:endParaRPr sz="4100" b="0" i="0" u="none" strike="noStrike" cap="none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46" name="Google Shape;4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000" y="328349"/>
            <a:ext cx="1496700" cy="630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14" name="Google Shape;214;p1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p10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Дякуємо за увагу </a:t>
            </a:r>
            <a:endParaRPr sz="26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10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Презентація 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проєкту 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8" name="Google Shape;21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0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0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0"/>
          <p:cNvSpPr txBox="1"/>
          <p:nvPr/>
        </p:nvSpPr>
        <p:spPr>
          <a:xfrm>
            <a:off x="277050" y="823100"/>
            <a:ext cx="7438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Будемо раді відповісти на ваші запитання</a:t>
            </a:r>
            <a:endParaRPr sz="1800" b="0" i="0" u="none" strike="noStrike" cap="non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та отримати зворотній зв'язок </a:t>
            </a:r>
            <a:endParaRPr sz="1800" b="0" i="0" u="none" strike="noStrike" cap="non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29" name="Google Shape;229;p10"/>
          <p:cNvPicPr preferRelativeResize="0"/>
          <p:nvPr/>
        </p:nvPicPr>
        <p:blipFill rotWithShape="1">
          <a:blip r:embed="rId5">
            <a:alphaModFix/>
          </a:blip>
          <a:srcRect t="43853" r="55812" b="27411"/>
          <a:stretch/>
        </p:blipFill>
        <p:spPr>
          <a:xfrm>
            <a:off x="5155575" y="2426325"/>
            <a:ext cx="2401774" cy="2594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0"/>
          <p:cNvPicPr preferRelativeResize="0"/>
          <p:nvPr/>
        </p:nvPicPr>
        <p:blipFill rotWithShape="1">
          <a:blip r:embed="rId6">
            <a:alphaModFix/>
          </a:blip>
          <a:srcRect t="37537" r="63057" b="34140"/>
          <a:stretch/>
        </p:blipFill>
        <p:spPr>
          <a:xfrm>
            <a:off x="2679825" y="2426325"/>
            <a:ext cx="2475751" cy="248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52" name="Google Shape;52;p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3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Мета проєкту - 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3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Презентація 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проєкту 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"/>
          <p:cNvSpPr txBox="1"/>
          <p:nvPr/>
        </p:nvSpPr>
        <p:spPr>
          <a:xfrm>
            <a:off x="265763" y="913888"/>
            <a:ext cx="7118700" cy="149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uk-UA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Зробити легшим редагування фото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endParaRPr lang="uk-UA"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uk-UA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Хороший дизайн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endParaRPr lang="uk-UA"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uk-UA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Заробити грошей </a:t>
            </a:r>
            <a:r>
              <a:rPr lang="en-US" sz="1700" dirty="0" smtClean="0">
                <a:latin typeface="Montserrat SemiBold"/>
                <a:ea typeface="Montserrat SemiBold"/>
                <a:cs typeface="Montserrat SemiBold"/>
                <a:sym typeface="Wingdings" pitchFamily="2" charset="2"/>
              </a:rPr>
              <a:t></a:t>
            </a:r>
            <a:r>
              <a:rPr lang="en-US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uk-UA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sz="1700" b="0" i="0" u="none" strike="noStrike" cap="none" dirty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72" name="Google Shape;72;p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4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Розроблений проєкт включає компоненти: </a:t>
            </a:r>
            <a:endParaRPr sz="26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4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Презентація 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проєкту 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" name="Google Shape;7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4"/>
          <p:cNvSpPr txBox="1"/>
          <p:nvPr/>
        </p:nvSpPr>
        <p:spPr>
          <a:xfrm>
            <a:off x="303413" y="1307900"/>
            <a:ext cx="7118700" cy="2015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 SemiBold"/>
              <a:buChar char="➔"/>
            </a:pPr>
            <a:r>
              <a:rPr lang="en-US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M</a:t>
            </a:r>
            <a:r>
              <a:rPr lang="en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ain.py – </a:t>
            </a:r>
            <a:r>
              <a:rPr lang="uk-UA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Основний код</a:t>
            </a: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 SemiBold"/>
              <a:buChar char="➔"/>
            </a:pPr>
            <a:endParaRPr lang="uk-UA"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 SemiBold"/>
              <a:buChar char="➔"/>
            </a:pPr>
            <a:r>
              <a:rPr lang="en-US" sz="1700" dirty="0" err="1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Untitled.ui</a:t>
            </a:r>
            <a:r>
              <a:rPr lang="en-US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 – </a:t>
            </a:r>
            <a:r>
              <a:rPr lang="uk-UA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Дизайн в </a:t>
            </a:r>
            <a:r>
              <a:rPr lang="en-US" sz="1700" dirty="0" err="1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Qt</a:t>
            </a:r>
            <a:endParaRPr lang="en-US" sz="1700" dirty="0" smtClean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 SemiBold"/>
              <a:buChar char="➔"/>
            </a:pPr>
            <a:endParaRPr lang="en-US"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 SemiBold"/>
              <a:buChar char="➔"/>
            </a:pPr>
            <a:r>
              <a:rPr lang="en-US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ui.py – </a:t>
            </a:r>
            <a:r>
              <a:rPr lang="uk-UA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Перекладений дизайн</a:t>
            </a: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 SemiBold"/>
              <a:buChar char="➔"/>
            </a:pPr>
            <a:endParaRPr lang="uk-UA" sz="1700" b="0" i="0" u="none" strike="noStrike" cap="none" dirty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 SemiBold"/>
              <a:buChar char="➔"/>
            </a:pPr>
            <a:endParaRPr sz="1700" b="0" i="0" u="none" strike="noStrike" cap="none" dirty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92" name="Google Shape;92;p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5"/>
          <p:cNvSpPr txBox="1"/>
          <p:nvPr/>
        </p:nvSpPr>
        <p:spPr>
          <a:xfrm>
            <a:off x="341075" y="310650"/>
            <a:ext cx="7317900" cy="2270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Особливості </a:t>
            </a:r>
            <a:r>
              <a:rPr lang="en" sz="26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проєкту</a:t>
            </a:r>
            <a:endParaRPr lang="uk-UA" sz="2600" b="1" i="0" u="none" strike="noStrike" cap="none" dirty="0" smtClean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uk-UA" sz="2600" b="1" dirty="0" smtClean="0">
                <a:latin typeface="Montserrat"/>
                <a:ea typeface="Montserrat"/>
                <a:cs typeface="Montserrat"/>
                <a:sym typeface="Montserrat"/>
              </a:rPr>
              <a:t>Дизайн був зроблений </a:t>
            </a:r>
            <a:r>
              <a:rPr lang="en-US" sz="2600" b="1" dirty="0" err="1" smtClean="0">
                <a:latin typeface="Montserrat"/>
                <a:ea typeface="Montserrat"/>
                <a:cs typeface="Montserrat"/>
                <a:sym typeface="Montserrat"/>
              </a:rPr>
              <a:t>Qt_Designer</a:t>
            </a:r>
            <a:endParaRPr lang="uk-UA" sz="2600" b="1" i="0" u="none" strike="noStrike" cap="none" dirty="0" smtClean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b="1" dirty="0" smtClean="0">
                <a:latin typeface="Montserrat"/>
                <a:ea typeface="Montserrat"/>
                <a:cs typeface="Montserrat"/>
                <a:sym typeface="Montserrat"/>
              </a:rPr>
              <a:t>Qt_Designer – </a:t>
            </a:r>
            <a:r>
              <a:rPr lang="uk-UA" sz="2600" b="1" dirty="0" smtClean="0">
                <a:latin typeface="Montserrat"/>
                <a:ea typeface="Montserrat"/>
                <a:cs typeface="Montserrat"/>
                <a:sym typeface="Montserrat"/>
              </a:rPr>
              <a:t>Це програма для створення Інтерфейсу</a:t>
            </a:r>
            <a:r>
              <a:rPr lang="en-US" sz="2600" b="1" dirty="0" smtClean="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6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5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Презентація 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проєкту 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5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1" name="Google Shape;111;p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6"/>
          <p:cNvSpPr txBox="1"/>
          <p:nvPr/>
        </p:nvSpPr>
        <p:spPr>
          <a:xfrm>
            <a:off x="341075" y="330450"/>
            <a:ext cx="7317900" cy="319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Особливості </a:t>
            </a:r>
            <a:r>
              <a:rPr lang="en" sz="26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проєкту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uk-UA" sz="2600" b="1" dirty="0" smtClean="0">
                <a:latin typeface="Montserrat"/>
                <a:ea typeface="Montserrat"/>
                <a:cs typeface="Montserrat"/>
                <a:sym typeface="Montserrat"/>
              </a:rPr>
              <a:t>Після створення дизайну ми переносимо його в код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dirty="0" err="1" smtClean="0">
                <a:latin typeface="Montserrat"/>
                <a:ea typeface="Montserrat"/>
                <a:cs typeface="Montserrat"/>
                <a:sym typeface="Montserrat"/>
              </a:rPr>
              <a:t>Untitled.ui</a:t>
            </a:r>
            <a:r>
              <a:rPr lang="en" sz="26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6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6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Презентація 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проєкту 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5" name="Google Shape;11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6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6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7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30" name="Google Shape;130;p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7"/>
          <p:cNvSpPr txBox="1"/>
          <p:nvPr/>
        </p:nvSpPr>
        <p:spPr>
          <a:xfrm>
            <a:off x="341075" y="310650"/>
            <a:ext cx="7317900" cy="395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Особливості </a:t>
            </a:r>
            <a:r>
              <a:rPr lang="en" sz="26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проєкту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uk-UA" sz="2600" b="1" dirty="0" smtClean="0">
                <a:latin typeface="Montserrat"/>
                <a:ea typeface="Montserrat"/>
                <a:cs typeface="Montserrat"/>
                <a:sym typeface="Montserrat"/>
              </a:rPr>
              <a:t>Дальше ми повинні перетворити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dirty="0" err="1" smtClean="0">
                <a:latin typeface="Montserrat"/>
                <a:ea typeface="Montserrat"/>
                <a:cs typeface="Montserrat"/>
                <a:sym typeface="Montserrat"/>
              </a:rPr>
              <a:t>Untitled.ui</a:t>
            </a:r>
            <a:r>
              <a:rPr lang="en-US" sz="2600" b="1" dirty="0" smtClean="0"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lang="uk-UA" sz="2600" b="1" dirty="0" smtClean="0">
                <a:latin typeface="Montserrat"/>
                <a:ea typeface="Montserrat"/>
                <a:cs typeface="Montserrat"/>
                <a:sym typeface="Montserrat"/>
              </a:rPr>
              <a:t>в</a:t>
            </a:r>
            <a:r>
              <a:rPr lang="en-US" sz="2600" b="1" dirty="0" smtClean="0"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uk-UA" sz="2600" b="1" dirty="0" smtClean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b="1" dirty="0" smtClean="0">
                <a:latin typeface="Montserrat"/>
                <a:ea typeface="Montserrat"/>
                <a:cs typeface="Montserrat"/>
                <a:sym typeface="Montserrat"/>
              </a:rPr>
              <a:t>ui.py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uk-UA" sz="2600" b="1" dirty="0" smtClean="0">
                <a:latin typeface="Montserrat"/>
                <a:ea typeface="Montserrat"/>
                <a:cs typeface="Montserrat"/>
                <a:sym typeface="Montserrat"/>
              </a:rPr>
              <a:t>Для цього ми використовуємо команду</a:t>
            </a:r>
            <a:r>
              <a:rPr lang="en-US" sz="2600" b="1" dirty="0" smtClean="0"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lvl="0">
              <a:lnSpc>
                <a:spcPct val="115000"/>
              </a:lnSpc>
              <a:spcAft>
                <a:spcPts val="1600"/>
              </a:spcAft>
              <a:buSzPts val="2600"/>
            </a:pPr>
            <a:r>
              <a:rPr lang="en-US" sz="2600" b="1" dirty="0">
                <a:latin typeface="Montserrat"/>
                <a:ea typeface="Montserrat"/>
                <a:cs typeface="Montserrat"/>
                <a:sym typeface="Montserrat"/>
              </a:rPr>
              <a:t>python -m PyQt5.uic.pyuic -x </a:t>
            </a:r>
            <a:r>
              <a:rPr lang="en-US" sz="2600" b="1" dirty="0" err="1">
                <a:latin typeface="Montserrat"/>
                <a:ea typeface="Montserrat"/>
                <a:cs typeface="Montserrat"/>
                <a:sym typeface="Montserrat"/>
              </a:rPr>
              <a:t>untitled.ui</a:t>
            </a:r>
            <a:r>
              <a:rPr lang="en-US" sz="2600" b="1" dirty="0">
                <a:latin typeface="Montserrat"/>
                <a:ea typeface="Montserrat"/>
                <a:cs typeface="Montserrat"/>
                <a:sym typeface="Montserrat"/>
              </a:rPr>
              <a:t> -o ui.py</a:t>
            </a:r>
            <a:endParaRPr sz="26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7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Презентація 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проєкту 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7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7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7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7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7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g16155b39088_0_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49" name="Google Shape;149;g16155b39088_0_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16155b39088_0_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g16155b39088_0_3"/>
          <p:cNvSpPr txBox="1"/>
          <p:nvPr/>
        </p:nvSpPr>
        <p:spPr>
          <a:xfrm>
            <a:off x="341075" y="310650"/>
            <a:ext cx="7317900" cy="333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Особливості </a:t>
            </a:r>
            <a:r>
              <a:rPr lang="en" sz="26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проєкту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uk-UA" sz="2600" b="1" dirty="0" smtClean="0">
                <a:latin typeface="Montserrat"/>
                <a:ea typeface="Montserrat"/>
                <a:cs typeface="Montserrat"/>
                <a:sym typeface="Montserrat"/>
              </a:rPr>
              <a:t>Наступним ми підключаємо </a:t>
            </a:r>
            <a:r>
              <a:rPr lang="en-US" sz="2600" b="1" dirty="0" smtClean="0">
                <a:latin typeface="Montserrat"/>
                <a:ea typeface="Montserrat"/>
                <a:cs typeface="Montserrat"/>
                <a:sym typeface="Montserrat"/>
              </a:rPr>
              <a:t>ui.py(</a:t>
            </a:r>
            <a:r>
              <a:rPr lang="uk-UA" sz="2600" b="1" dirty="0">
                <a:latin typeface="Montserrat"/>
                <a:ea typeface="Montserrat"/>
                <a:cs typeface="Montserrat"/>
                <a:sym typeface="Montserrat"/>
              </a:rPr>
              <a:t>д</a:t>
            </a:r>
            <a:r>
              <a:rPr lang="uk-UA" sz="2600" b="1" dirty="0" smtClean="0">
                <a:latin typeface="Montserrat"/>
                <a:ea typeface="Montserrat"/>
                <a:cs typeface="Montserrat"/>
                <a:sym typeface="Montserrat"/>
              </a:rPr>
              <a:t>изайн) до </a:t>
            </a:r>
            <a:r>
              <a:rPr lang="en-US" sz="2600" b="1" dirty="0" smtClean="0">
                <a:latin typeface="Montserrat"/>
                <a:ea typeface="Montserrat"/>
                <a:cs typeface="Montserrat"/>
                <a:sym typeface="Montserrat"/>
              </a:rPr>
              <a:t>main.py(</a:t>
            </a:r>
            <a:r>
              <a:rPr lang="uk-UA" sz="2600" b="1" dirty="0" smtClean="0">
                <a:latin typeface="Montserrat"/>
                <a:ea typeface="Montserrat"/>
                <a:cs typeface="Montserrat"/>
                <a:sym typeface="Montserrat"/>
              </a:rPr>
              <a:t>к</a:t>
            </a:r>
            <a:r>
              <a:rPr lang="uk-UA" sz="2600" b="1" dirty="0" smtClean="0">
                <a:latin typeface="Montserrat"/>
                <a:ea typeface="Montserrat"/>
                <a:cs typeface="Montserrat"/>
                <a:sym typeface="Montserrat"/>
              </a:rPr>
              <a:t>од)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endParaRPr lang="uk-UA" sz="26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uk-UA" sz="2600" b="1" dirty="0" smtClean="0">
                <a:latin typeface="Montserrat"/>
                <a:ea typeface="Montserrat"/>
                <a:cs typeface="Montserrat"/>
                <a:sym typeface="Montserrat"/>
              </a:rPr>
              <a:t>Тоді ми включаємо </a:t>
            </a:r>
            <a:r>
              <a:rPr lang="en-US" sz="2600" b="1" dirty="0" smtClean="0">
                <a:latin typeface="Montserrat"/>
                <a:ea typeface="Montserrat"/>
                <a:cs typeface="Montserrat"/>
                <a:sym typeface="Montserrat"/>
              </a:rPr>
              <a:t>main.py</a:t>
            </a:r>
            <a:r>
              <a:rPr lang="uk-UA" sz="2600" b="1" dirty="0" smtClean="0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lang="en" sz="2600" b="1" i="0" u="none" strike="noStrike" cap="none" dirty="0" smtClean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6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g16155b39088_0_3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Презентація </a:t>
            </a:r>
            <a:endParaRPr sz="18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проєкту </a:t>
            </a:r>
            <a:endParaRPr sz="18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" name="Google Shape;153;g16155b39088_0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16155b39088_0_3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6155b39088_0_3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16155b39088_0_3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16155b39088_0_3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6155b39088_0_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16155b39088_0_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6155b39088_0_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6155b39088_0_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16155b39088_0_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68" name="Google Shape;168;p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0" name="Google Shape;17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8605" y="1585777"/>
            <a:ext cx="5959302" cy="319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8"/>
          <p:cNvPicPr preferRelativeResize="0"/>
          <p:nvPr/>
        </p:nvPicPr>
        <p:blipFill rotWithShape="1">
          <a:blip r:embed="rId4">
            <a:alphaModFix/>
          </a:blip>
          <a:srcRect l="3856" r="1392"/>
          <a:stretch/>
        </p:blipFill>
        <p:spPr>
          <a:xfrm>
            <a:off x="1026130" y="1771850"/>
            <a:ext cx="4610539" cy="27179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8"/>
          <p:cNvSpPr/>
          <p:nvPr/>
        </p:nvSpPr>
        <p:spPr>
          <a:xfrm>
            <a:off x="1155050" y="1876175"/>
            <a:ext cx="4349700" cy="763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200025" dist="1905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1732953" y="1946293"/>
            <a:ext cx="31908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Запустіть демонстрацію! </a:t>
            </a:r>
            <a:endParaRPr sz="1800" b="0" i="0" u="none" strike="noStrike" cap="none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Демонстрація проєкту 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8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Презентація 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проєкту 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6" name="Google Shape;176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8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8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/>
          <p:cNvSpPr txBox="1"/>
          <p:nvPr/>
        </p:nvSpPr>
        <p:spPr>
          <a:xfrm>
            <a:off x="997675" y="923500"/>
            <a:ext cx="58959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«</a:t>
            </a:r>
            <a:r>
              <a:rPr lang="en" sz="2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Easy Editor</a:t>
            </a:r>
            <a:r>
              <a:rPr lang="en"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 sz="2400" b="1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7" name="Google Shape;187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0625" y="913325"/>
            <a:ext cx="626100" cy="4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33097" y="2175620"/>
            <a:ext cx="1103575" cy="10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94" name="Google Shape;194;p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" name="Google Shape;196;p9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Перспективи проєкту </a:t>
            </a:r>
            <a:endParaRPr sz="26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9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Презентація 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проєкту 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8" name="Google Shape;19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9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9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9"/>
          <p:cNvSpPr txBox="1"/>
          <p:nvPr/>
        </p:nvSpPr>
        <p:spPr>
          <a:xfrm>
            <a:off x="277050" y="823100"/>
            <a:ext cx="74382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uk-UA" sz="16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Дати більше кнопок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uk-UA" sz="1600" b="0" i="0" u="none" strike="noStrike" cap="none" dirty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uk-UA" sz="16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Після натискання кнопок 5 хвилинна реклама </a:t>
            </a:r>
            <a:r>
              <a:rPr lang="en-US" sz="16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sz="1600" dirty="0" smtClean="0">
                <a:latin typeface="Montserrat SemiBold"/>
                <a:ea typeface="Montserrat SemiBold"/>
                <a:cs typeface="Montserrat SemiBold"/>
                <a:sym typeface="Wingdings" pitchFamily="2" charset="2"/>
              </a:rPr>
              <a:t>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1600" b="0" i="0" u="none" strike="noStrike" cap="none" dirty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Wingdings" pitchFamily="2" charset="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uk-UA" sz="1600" dirty="0" err="1" smtClean="0">
                <a:latin typeface="Montserrat SemiBold"/>
                <a:ea typeface="Montserrat SemiBold"/>
                <a:cs typeface="Montserrat SemiBold"/>
                <a:sym typeface="Wingdings" pitchFamily="2" charset="2"/>
              </a:rPr>
              <a:t>Преуміальна</a:t>
            </a:r>
            <a:r>
              <a:rPr lang="uk-UA" sz="1600" dirty="0" smtClean="0">
                <a:latin typeface="Montserrat SemiBold"/>
                <a:ea typeface="Montserrat SemiBold"/>
                <a:cs typeface="Montserrat SemiBold"/>
                <a:sym typeface="Wingdings" pitchFamily="2" charset="2"/>
              </a:rPr>
              <a:t> версія за 1000</a:t>
            </a:r>
            <a:r>
              <a:rPr lang="en-US" sz="1600" dirty="0" smtClean="0">
                <a:latin typeface="Montserrat SemiBold"/>
                <a:ea typeface="Montserrat SemiBold"/>
                <a:cs typeface="Montserrat SemiBold"/>
                <a:sym typeface="Wingdings" pitchFamily="2" charset="2"/>
              </a:rPr>
              <a:t>/$ </a:t>
            </a:r>
            <a:r>
              <a:rPr lang="en-US" sz="1600" dirty="0" err="1" smtClean="0">
                <a:latin typeface="Montserrat SemiBold"/>
                <a:ea typeface="Montserrat SemiBold"/>
                <a:cs typeface="Montserrat SemiBold"/>
                <a:sym typeface="Wingdings" pitchFamily="2" charset="2"/>
              </a:rPr>
              <a:t>mon.</a:t>
            </a:r>
            <a:r>
              <a:rPr lang="en-US" sz="1600" dirty="0" smtClean="0">
                <a:latin typeface="Montserrat SemiBold"/>
                <a:ea typeface="Montserrat SemiBold"/>
                <a:cs typeface="Montserrat SemiBold"/>
                <a:sym typeface="Wingdings" pitchFamily="2" charset="2"/>
              </a:rPr>
              <a:t> </a:t>
            </a:r>
            <a:r>
              <a:rPr lang="uk-UA" sz="1600" dirty="0" smtClean="0">
                <a:latin typeface="Montserrat SemiBold"/>
                <a:ea typeface="Montserrat SemiBold"/>
                <a:cs typeface="Montserrat SemiBold"/>
                <a:sym typeface="Wingdings" pitchFamily="2" charset="2"/>
              </a:rPr>
              <a:t> </a:t>
            </a:r>
            <a:endParaRPr sz="1600" b="0" i="0" u="none" strike="noStrike" cap="none" dirty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goritmika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162</Words>
  <Application>Microsoft Office PowerPoint</Application>
  <PresentationFormat>Экран (16:9)</PresentationFormat>
  <Paragraphs>60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0" baseType="lpstr">
      <vt:lpstr>Arial</vt:lpstr>
      <vt:lpstr>Montserrat</vt:lpstr>
      <vt:lpstr>Montserrat Black</vt:lpstr>
      <vt:lpstr>Roboto</vt:lpstr>
      <vt:lpstr>Montserrat ExtraBold</vt:lpstr>
      <vt:lpstr>Open Sans</vt:lpstr>
      <vt:lpstr>Montserrat SemiBold</vt:lpstr>
      <vt:lpstr>Wingdings</vt:lpstr>
      <vt:lpstr>Roboto Light</vt:lpstr>
      <vt:lpstr>algoritmika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UserHome</cp:lastModifiedBy>
  <cp:revision>8</cp:revision>
  <dcterms:modified xsi:type="dcterms:W3CDTF">2024-02-03T10:15:24Z</dcterms:modified>
</cp:coreProperties>
</file>