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728"/>
  </p:normalViewPr>
  <p:slideViewPr>
    <p:cSldViewPr snapToGrid="0" snapToObjects="1">
      <p:cViewPr>
        <p:scale>
          <a:sx n="95" d="100"/>
          <a:sy n="95" d="100"/>
        </p:scale>
        <p:origin x="2240" y="2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9861F-7F79-9644-9913-2AAABC09A127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12D3F-1934-9A48-AE75-BE15397A3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5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type.</a:t>
            </a:r>
          </a:p>
          <a:p>
            <a:endParaRPr lang="en-US" dirty="0"/>
          </a:p>
          <a:p>
            <a:r>
              <a:rPr lang="en-US" dirty="0"/>
              <a:t>Abstracts away moving through the stream you’re parsing.</a:t>
            </a:r>
          </a:p>
          <a:p>
            <a:endParaRPr lang="en-US" dirty="0"/>
          </a:p>
          <a:p>
            <a:r>
              <a:rPr lang="en-US" dirty="0"/>
              <a:t>Either implement the function yourself, or use the combinators/CE instance.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12D3F-1934-9A48-AE75-BE15397A30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12D3F-1934-9A48-AE75-BE15397A30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12D3F-1934-9A48-AE75-BE15397A30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xi-lambda.github.io/blog/2019/11/05/parse-don-t-validate/" TargetMode="External"/><Relationship Id="rId7" Type="http://schemas.openxmlformats.org/officeDocument/2006/relationships/hyperlink" Target="https://brandewinder.com/2016/03/06/converting-dsl-to-fsharp-code-part-2/" TargetMode="External"/><Relationship Id="rId2" Type="http://schemas.openxmlformats.org/officeDocument/2006/relationships/hyperlink" Target="https://www.quanttec.com/fparsec/tutorial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st.github.com/ptrelford/8259278" TargetMode="External"/><Relationship Id="rId5" Type="http://schemas.openxmlformats.org/officeDocument/2006/relationships/hyperlink" Target="http://www.quanttec.com/fparsec/reference/operatorprecedenceparser.html" TargetMode="External"/><Relationship Id="rId4" Type="http://schemas.openxmlformats.org/officeDocument/2006/relationships/hyperlink" Target="https://www.codefornerds.com/better-parsing-with-fsharp-and-fparsec-getting-starte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.org/guide/slac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ergeytihon.com/2019/11/05/f-advent-calendar-in-english-2019" TargetMode="External"/><Relationship Id="rId4" Type="http://schemas.openxmlformats.org/officeDocument/2006/relationships/hyperlink" Target="https://sergeytihon.com/category/f-weekl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843F-5432-784B-A30D-A8C2AE307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Parse all the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31BE4-9069-254B-87F4-39755E3D9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(with </a:t>
            </a:r>
            <a:r>
              <a:rPr lang="en-US" dirty="0" err="1"/>
              <a:t>FParsec</a:t>
            </a:r>
            <a:r>
              <a:rPr lang="en-US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7637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FF63-CA49-CA42-BAEC-3F6056DD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ParseR</a:t>
            </a:r>
            <a:r>
              <a:rPr lang="en-US" dirty="0"/>
              <a:t>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97E6-F5E4-C244-A3A4-48BCC99BA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50" y="2834640"/>
            <a:ext cx="6522899" cy="11887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ParserResult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'Result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UserState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Success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'Result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'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UserState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Position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Failure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string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ParserError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'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UserState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0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1A73-F934-2144-8537-F399DAC0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D830-2162-6F4B-BD3E-BAE32117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0" y="2535981"/>
            <a:ext cx="11161059" cy="2654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anyCharNotNewline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satisfy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(fun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'\r'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'\n’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hi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pstring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"hi"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allHi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pstringCI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"hi"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pfloat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spaces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9A14-6527-7942-8D27-0F2D7C24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D93A-71D6-D040-9675-640330B3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charBetween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min max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	satisfy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(fun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		let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b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byte c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		min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b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b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max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upperChar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charBetween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byte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'A'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byte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'Z'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4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29C4-2B09-DE49-B7A5-7D521AD9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B793-CCA9-6A44-B18F-2DBEA216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18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.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Parser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a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’u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		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Parser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b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'u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br>
              <a:rPr lang="en-US" dirty="0"/>
            </a:br>
            <a:r>
              <a:rPr lang="en-US" dirty="0"/>
              <a:t> 	   	 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Parser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b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’u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.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Parser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a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’u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		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Parser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b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'u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br>
              <a:rPr lang="en-US" dirty="0"/>
            </a:br>
            <a:r>
              <a:rPr lang="en-US" dirty="0"/>
              <a:t> 	   	 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Parser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‘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a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'u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.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.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Parser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a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’u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		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Parser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b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'u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br>
              <a:rPr lang="en-US" dirty="0"/>
            </a:br>
            <a:r>
              <a:rPr lang="en-US" dirty="0"/>
              <a:t> 	   	 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Parser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&lt;‘</a:t>
            </a:r>
            <a:r>
              <a:rPr lang="en-US" dirty="0">
                <a:solidFill>
                  <a:schemeClr val="tx1"/>
                </a:solidFill>
                <a:latin typeface="Fira Code" panose="020B05090500000200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b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'u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8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1C9D6-3309-8546-8F63-18C52457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A3F4D-7ABB-7146-B4EF-C1A624495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6AB943-964B-C949-8834-65A7FF99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06492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E1EC-7E4A-7E41-BC20-93117B11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</a:t>
            </a:r>
          </a:p>
        </p:txBody>
      </p:sp>
    </p:spTree>
    <p:extLst>
      <p:ext uri="{BB962C8B-B14F-4D97-AF65-F5344CB8AC3E}">
        <p14:creationId xmlns:p14="http://schemas.microsoft.com/office/powerpoint/2010/main" val="417467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3CE-3535-6741-9E15-B35CA74C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SemVer.Net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5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B3CB39-2270-F54D-A127-3FE25D5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D0762-D7DA-994E-9A72-6F384E11CB9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34073" y="2286467"/>
            <a:ext cx="11432103" cy="42370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FParsec</a:t>
            </a:r>
            <a:r>
              <a:rPr lang="en-US" sz="2400" dirty="0"/>
              <a:t> Tutorial (</a:t>
            </a:r>
            <a:r>
              <a:rPr lang="en-US" sz="2400" dirty="0">
                <a:hlinkClick r:id="rId2"/>
              </a:rPr>
              <a:t>https://www.quanttec.com/fparsec/tutorial.html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Parse, Don’t Validate (</a:t>
            </a:r>
            <a:r>
              <a:rPr lang="en-US" sz="2400" dirty="0">
                <a:hlinkClick r:id="rId3"/>
              </a:rPr>
              <a:t>https://lexi-lambda.github.io/blog/2019/11/05/parse-don-t-validate/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Parsing HTML with </a:t>
            </a:r>
            <a:r>
              <a:rPr lang="en-US" sz="2400" dirty="0" err="1"/>
              <a:t>FParsec</a:t>
            </a:r>
            <a:r>
              <a:rPr lang="en-US" sz="2400" dirty="0"/>
              <a:t> (</a:t>
            </a:r>
            <a:r>
              <a:rPr lang="en-US" sz="2400" dirty="0">
                <a:hlinkClick r:id="rId4"/>
              </a:rPr>
              <a:t>https://www.codefornerds.com/better-parsing-with-fsharp-and-fparsec-getting-started/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Bottom-Up parsing (</a:t>
            </a:r>
            <a:r>
              <a:rPr lang="en-US" sz="2400" dirty="0">
                <a:hlinkClick r:id="rId5"/>
              </a:rPr>
              <a:t>http://www.quanttec.com/fparsec/reference/operatorprecedenceparser.html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Small Basic Parser (</a:t>
            </a:r>
            <a:r>
              <a:rPr lang="en-US" sz="2400" dirty="0">
                <a:hlinkClick r:id="rId6"/>
              </a:rPr>
              <a:t>https://gist.github.com/ptrelford/8259278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DSLs to runtime code (</a:t>
            </a:r>
            <a:r>
              <a:rPr lang="en-US" sz="2400" dirty="0">
                <a:hlinkClick r:id="rId7"/>
              </a:rPr>
              <a:t>https://brandewinder.com/2016/03/06/converting-dsl-to-fsharp-code-part-2/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49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F740-5C81-D84A-A839-D148309D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Bulletin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5A714DE-7A2A-0344-8203-4D551E85B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63" y="1020763"/>
            <a:ext cx="4816475" cy="48164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43780-C4A0-3048-971C-A4296F121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Dugnad discussion on FSSF Slack Thursday (</a:t>
            </a:r>
            <a:r>
              <a:rPr lang="en-US" dirty="0">
                <a:hlinkClick r:id="rId3"/>
              </a:rPr>
              <a:t>http://fsharp.org/guide/slack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F# Weekly Issues are out (</a:t>
            </a:r>
            <a:r>
              <a:rPr lang="en-US" dirty="0">
                <a:hlinkClick r:id="rId4"/>
              </a:rPr>
              <a:t>https://sergeytihon.com/category/f-weekly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F# Advent Calendar 2019 (</a:t>
            </a:r>
            <a:r>
              <a:rPr lang="en-US" dirty="0">
                <a:hlinkClick r:id="rId5"/>
              </a:rPr>
              <a:t>https://sergeytihon.com/2019/11/05/f-advent-calendar-in-english-2019</a:t>
            </a:r>
            <a:r>
              <a:rPr lang="en-US" dirty="0"/>
              <a:t>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8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B3C3DC-147E-8C4E-A077-AB1E6610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A2765C-A4A5-F247-BD70-75AB7E894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68972B-E0DF-6246-A250-84AECF4045AD}"/>
              </a:ext>
            </a:extLst>
          </p:cNvPr>
          <p:cNvSpPr/>
          <p:nvPr/>
        </p:nvSpPr>
        <p:spPr>
          <a:xfrm>
            <a:off x="1841155" y="2947087"/>
            <a:ext cx="22736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Unstructured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810AF8-BFF2-6744-BF02-97CB1F56E1F0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114798" y="3390561"/>
            <a:ext cx="4096267" cy="1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048FD7-D59B-4E4D-A4DC-21D679865E35}"/>
              </a:ext>
            </a:extLst>
          </p:cNvPr>
          <p:cNvSpPr txBox="1"/>
          <p:nvPr/>
        </p:nvSpPr>
        <p:spPr>
          <a:xfrm>
            <a:off x="5438002" y="3010242"/>
            <a:ext cx="144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15D8D-409C-5C4E-BEF8-8089B0A9A97D}"/>
              </a:ext>
            </a:extLst>
          </p:cNvPr>
          <p:cNvSpPr/>
          <p:nvPr/>
        </p:nvSpPr>
        <p:spPr>
          <a:xfrm>
            <a:off x="8211065" y="2971800"/>
            <a:ext cx="17175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Structured</a:t>
            </a:r>
          </a:p>
        </p:txBody>
      </p:sp>
    </p:spTree>
    <p:extLst>
      <p:ext uri="{BB962C8B-B14F-4D97-AF65-F5344CB8AC3E}">
        <p14:creationId xmlns:p14="http://schemas.microsoft.com/office/powerpoint/2010/main" val="185098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6F5E-83F5-0442-B976-9CF95AA2F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422849"/>
            <a:ext cx="4270248" cy="704087"/>
          </a:xfrm>
        </p:spPr>
        <p:txBody>
          <a:bodyPr>
            <a:normAutofit/>
          </a:bodyPr>
          <a:lstStyle/>
          <a:p>
            <a:r>
              <a:rPr lang="en-US" sz="3200" dirty="0" err="1"/>
              <a:t>PArse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AA1E8-5269-8041-8769-6253D5856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1252666"/>
            <a:ext cx="4270248" cy="2596776"/>
          </a:xfrm>
        </p:spPr>
        <p:txBody>
          <a:bodyPr>
            <a:normAutofit/>
          </a:bodyPr>
          <a:lstStyle/>
          <a:p>
            <a:r>
              <a:rPr lang="en-US" sz="2400" dirty="0"/>
              <a:t>Typed Domain Objects</a:t>
            </a:r>
          </a:p>
          <a:p>
            <a:r>
              <a:rPr lang="en-US" sz="2400" dirty="0"/>
              <a:t>Limit Problem Space</a:t>
            </a:r>
          </a:p>
          <a:p>
            <a:r>
              <a:rPr lang="en-US" sz="2400" dirty="0"/>
              <a:t>Express Intent</a:t>
            </a:r>
          </a:p>
          <a:p>
            <a:r>
              <a:rPr lang="en-US" sz="2400" dirty="0"/>
              <a:t>Complex Types</a:t>
            </a:r>
          </a:p>
          <a:p>
            <a:r>
              <a:rPr lang="en-US" sz="2400" dirty="0"/>
              <a:t>High-Effort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3E67E3-9D83-0141-A3ED-167A84E5E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8" y="1252666"/>
            <a:ext cx="4253484" cy="2596776"/>
          </a:xfrm>
        </p:spPr>
        <p:txBody>
          <a:bodyPr>
            <a:normAutofit/>
          </a:bodyPr>
          <a:lstStyle/>
          <a:p>
            <a:r>
              <a:rPr lang="en-US" sz="2400" dirty="0"/>
              <a:t>Flexible</a:t>
            </a:r>
          </a:p>
          <a:p>
            <a:r>
              <a:rPr lang="en-US" sz="2400" dirty="0"/>
              <a:t>Low-Effort</a:t>
            </a:r>
          </a:p>
          <a:p>
            <a:r>
              <a:rPr lang="en-US" sz="2400" dirty="0"/>
              <a:t>Primitive Types</a:t>
            </a:r>
          </a:p>
          <a:p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EB5964-655A-864D-9650-1BC4B6B52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8" y="422849"/>
            <a:ext cx="4270248" cy="704087"/>
          </a:xfrm>
        </p:spPr>
        <p:txBody>
          <a:bodyPr>
            <a:normAutofit/>
          </a:bodyPr>
          <a:lstStyle/>
          <a:p>
            <a:r>
              <a:rPr lang="en-US" sz="3200" dirty="0"/>
              <a:t>Don’t parse</a:t>
            </a:r>
          </a:p>
        </p:txBody>
      </p:sp>
    </p:spTree>
    <p:extLst>
      <p:ext uri="{BB962C8B-B14F-4D97-AF65-F5344CB8AC3E}">
        <p14:creationId xmlns:p14="http://schemas.microsoft.com/office/powerpoint/2010/main" val="407079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3B2930-3FE4-6749-AE59-8763E030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57200"/>
            <a:ext cx="8839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9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B14F11-9D4A-6444-A1F3-440EB15C2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717550"/>
            <a:ext cx="86360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FD0DBD-C666-EC4B-B6E8-6E6BE46F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Fparsec</a:t>
            </a:r>
            <a:r>
              <a:rPr lang="en-US" dirty="0"/>
              <a:t> Basics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AFB8D9-9FCD-1349-A9A7-C5FA044C5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874EBD-D35D-C349-B74F-2848AFE1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AB979-3D8E-024B-BB16-96F8106E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4" y="3429001"/>
            <a:ext cx="11093822" cy="403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Parser</a:t>
            </a: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'T</a:t>
            </a: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'State</a:t>
            </a: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Fira Code" panose="020B0509050000020004" pitchFamily="49" charset="0"/>
              </a:rPr>
              <a:t>CharStream</a:t>
            </a: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'State</a:t>
            </a: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Reply</a:t>
            </a: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'T</a:t>
            </a: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773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58</TotalTime>
  <Words>451</Words>
  <Application>Microsoft Macintosh PowerPoint</Application>
  <PresentationFormat>Widescreen</PresentationFormat>
  <Paragraphs>67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Fira Code</vt:lpstr>
      <vt:lpstr>Gill Sans MT</vt:lpstr>
      <vt:lpstr>Parcel</vt:lpstr>
      <vt:lpstr>Parse all the things</vt:lpstr>
      <vt:lpstr>Community Bulletin</vt:lpstr>
      <vt:lpstr>PArsing</vt:lpstr>
      <vt:lpstr>PowerPoint Presentation</vt:lpstr>
      <vt:lpstr>PowerPoint Presentation</vt:lpstr>
      <vt:lpstr>PowerPoint Presentation</vt:lpstr>
      <vt:lpstr>PowerPoint Presentation</vt:lpstr>
      <vt:lpstr>Fparsec Basics</vt:lpstr>
      <vt:lpstr>Parsers</vt:lpstr>
      <vt:lpstr>ParseR Results </vt:lpstr>
      <vt:lpstr>Simple parsers</vt:lpstr>
      <vt:lpstr>Complex parsers</vt:lpstr>
      <vt:lpstr>Chaining Parsers</vt:lpstr>
      <vt:lpstr>Examples</vt:lpstr>
      <vt:lpstr>Json</vt:lpstr>
      <vt:lpstr>URI</vt:lpstr>
      <vt:lpstr>SemVer.Net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 all the things</dc:title>
  <dc:creator>Chet Husk</dc:creator>
  <cp:lastModifiedBy>Chet Husk</cp:lastModifiedBy>
  <cp:revision>7</cp:revision>
  <dcterms:created xsi:type="dcterms:W3CDTF">2020-01-21T22:09:43Z</dcterms:created>
  <dcterms:modified xsi:type="dcterms:W3CDTF">2020-01-21T23:08:33Z</dcterms:modified>
</cp:coreProperties>
</file>