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8"/>
    <p:restoredTop sz="43807"/>
  </p:normalViewPr>
  <p:slideViewPr>
    <p:cSldViewPr snapToGrid="0" snapToObjects="1">
      <p:cViewPr varScale="1">
        <p:scale>
          <a:sx n="100" d="100"/>
          <a:sy n="100" d="100"/>
        </p:scale>
        <p:origin x="2328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9" d="100"/>
          <a:sy n="169" d="100"/>
        </p:scale>
        <p:origin x="324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BA4D5-F053-CB40-8CE8-713E91BE435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BF971-6BD9-D043-811F-3142662E5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2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BF971-6BD9-D043-811F-3142662E50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8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BF971-6BD9-D043-811F-3142662E50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BF971-6BD9-D043-811F-3142662E50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22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BF971-6BD9-D043-811F-3142662E50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0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Debuggers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Symbols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Compilation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GDB</a:t>
            </a:r>
            <a:r>
              <a:rPr lang="en-US" baseline="0" dirty="0"/>
              <a:t> – GNU debugger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LLDB – LLVM Debugger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Very finicky -</a:t>
            </a:r>
            <a:r>
              <a:rPr lang="en-US" baseline="0" dirty="0"/>
              <a:t> to get any sort of proper stacks I found I had to AOT-compile all of my binaries, which A) sometimes failed, and B) took up much more disk 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God help you if you</a:t>
            </a:r>
            <a:r>
              <a:rPr lang="en-US" baseline="0" dirty="0"/>
              <a:t> forgot the `--debug` flag on the mono invocation of your app. No Stack Traces then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GDB foibles: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 signal remapping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custom functions to remap function pointers in </a:t>
            </a:r>
            <a:r>
              <a:rPr lang="en-US" baseline="0" dirty="0" err="1"/>
              <a:t>gdb</a:t>
            </a:r>
            <a:r>
              <a:rPr lang="en-US" baseline="0" dirty="0"/>
              <a:t> to </a:t>
            </a:r>
            <a:r>
              <a:rPr lang="en-US" baseline="0" dirty="0" err="1"/>
              <a:t>clr</a:t>
            </a:r>
            <a:r>
              <a:rPr lang="en-US" baseline="0" dirty="0"/>
              <a:t>-looking function/method calls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custom functions for stack printing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custom functions for describing objects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LLDB –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limited support overall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Backtraces</a:t>
            </a:r>
            <a:r>
              <a:rPr lang="en-US" baseline="0" dirty="0"/>
              <a:t>, object printing, all provided through scripting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BF971-6BD9-D043-811F-3142662E50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4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Mono –profile=log is powerful, but hard to consume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r>
              <a:rPr lang="en-US" dirty="0"/>
              <a:t>* Not a structured format, so hard to analyze/diff between profile runs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 visualizations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Often broken between mono versions (profiles taken on version N weren’t readable by version N, N+1, </a:t>
            </a:r>
            <a:r>
              <a:rPr lang="en-US" baseline="0" dirty="0" err="1"/>
              <a:t>etc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_huge_ files. Could be trimmed down somewhat with CLI flags, but you’ve got to do that ahead of time, not interactively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BF971-6BD9-D043-811F-3142662E50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01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BF971-6BD9-D043-811F-3142662E50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0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BF971-6BD9-D043-811F-3142662E50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5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arydefens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EF55-340D-3940-8C7D-F6DF24B61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(gentle) introduction to performance analysis in .NET Core 3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8386B-2162-1B4B-BAAB-DA5460053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Or, How I learned to stop worrying and love the </a:t>
            </a:r>
            <a:r>
              <a:rPr lang="en-US" dirty="0" err="1"/>
              <a:t>lldb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CHET HUSK</a:t>
            </a:r>
          </a:p>
          <a:p>
            <a:r>
              <a:rPr lang="en-US" dirty="0"/>
              <a:t>@CHETHUSK</a:t>
            </a:r>
          </a:p>
        </p:txBody>
      </p:sp>
    </p:spTree>
    <p:extLst>
      <p:ext uri="{BB962C8B-B14F-4D97-AF65-F5344CB8AC3E}">
        <p14:creationId xmlns:p14="http://schemas.microsoft.com/office/powerpoint/2010/main" val="380506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0AEA-E026-D641-8064-CAC2B8E6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3CD76-07FA-9C41-9F7A-BFC52FFE6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F# BACKEND AT </a:t>
            </a:r>
            <a:r>
              <a:rPr lang="en-US" dirty="0">
                <a:hlinkClick r:id="rId3"/>
              </a:rPr>
              <a:t>Binary Defense</a:t>
            </a:r>
            <a:endParaRPr lang="en-US" dirty="0"/>
          </a:p>
          <a:p>
            <a:r>
              <a:rPr lang="en-US" dirty="0"/>
              <a:t>Co-Maintainer/Janitor of </a:t>
            </a:r>
            <a:r>
              <a:rPr lang="en-US" dirty="0" err="1"/>
              <a:t>Fsharp.Compiler.Service</a:t>
            </a:r>
            <a:endParaRPr lang="en-US" dirty="0"/>
          </a:p>
          <a:p>
            <a:r>
              <a:rPr lang="en-US" dirty="0"/>
              <a:t>Contributor to basically every F# infrastructure repo I can find</a:t>
            </a:r>
          </a:p>
          <a:p>
            <a:r>
              <a:rPr lang="en-US" dirty="0"/>
              <a:t>Coffee Lover</a:t>
            </a:r>
          </a:p>
          <a:p>
            <a:r>
              <a:rPr lang="en-US" dirty="0"/>
              <a:t>Dog Person</a:t>
            </a:r>
          </a:p>
          <a:p>
            <a:r>
              <a:rPr lang="en-US" dirty="0"/>
              <a:t>Austinite</a:t>
            </a:r>
          </a:p>
          <a:p>
            <a:r>
              <a:rPr lang="en-US" dirty="0"/>
              <a:t>That Guy on Slack that drops an answer while out shopping then forgets to follow up</a:t>
            </a:r>
          </a:p>
        </p:txBody>
      </p:sp>
    </p:spTree>
    <p:extLst>
      <p:ext uri="{BB962C8B-B14F-4D97-AF65-F5344CB8AC3E}">
        <p14:creationId xmlns:p14="http://schemas.microsoft.com/office/powerpoint/2010/main" val="145685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50FF-4270-BD4F-9A41-F710B3B3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E07C-B56A-3943-A30D-6077B61FF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dark ages</a:t>
            </a:r>
          </a:p>
          <a:p>
            <a:r>
              <a:rPr lang="en-US" dirty="0"/>
              <a:t>Learn about new perf tools</a:t>
            </a:r>
          </a:p>
          <a:p>
            <a:r>
              <a:rPr lang="en-US" dirty="0"/>
              <a:t>See some Worked examples</a:t>
            </a:r>
          </a:p>
          <a:p>
            <a:r>
              <a:rPr lang="en-US" dirty="0"/>
              <a:t>Feel Empowered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1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DB90-C9E1-E148-ADC7-669765EF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4786993"/>
          </a:xfrm>
        </p:spPr>
        <p:txBody>
          <a:bodyPr/>
          <a:lstStyle/>
          <a:p>
            <a:pPr algn="ctr"/>
            <a:r>
              <a:rPr lang="en-US" dirty="0"/>
              <a:t>A brief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mostly wrong </a:t>
            </a:r>
            <a:br>
              <a:rPr lang="en-US" dirty="0"/>
            </a:br>
            <a:r>
              <a:rPr lang="en-US" dirty="0"/>
              <a:t>history of debugging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5D038-84AA-1C48-B0C8-0383EADE2066}"/>
              </a:ext>
            </a:extLst>
          </p:cNvPr>
          <p:cNvSpPr txBox="1"/>
          <p:nvPr/>
        </p:nvSpPr>
        <p:spPr>
          <a:xfrm>
            <a:off x="5706836" y="39270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5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CA2F-E1DB-0341-A528-E7B323E4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Tools: Mono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C1574-0A63-8943-8DC3-00AD72C40869}"/>
              </a:ext>
            </a:extLst>
          </p:cNvPr>
          <p:cNvSpPr txBox="1"/>
          <p:nvPr/>
        </p:nvSpPr>
        <p:spPr>
          <a:xfrm>
            <a:off x="1030406" y="277731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gdb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5848C-6877-4D4D-B5DF-1522D158F6FD}"/>
              </a:ext>
            </a:extLst>
          </p:cNvPr>
          <p:cNvSpPr txBox="1"/>
          <p:nvPr/>
        </p:nvSpPr>
        <p:spPr>
          <a:xfrm>
            <a:off x="3214048" y="387596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lldb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A8346-6A65-E34A-9129-6FC39DF3AD76}"/>
              </a:ext>
            </a:extLst>
          </p:cNvPr>
          <p:cNvSpPr txBox="1"/>
          <p:nvPr/>
        </p:nvSpPr>
        <p:spPr>
          <a:xfrm>
            <a:off x="7255288" y="448487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6FCD6-2FEE-4E47-9E2A-C7BBACCE811E}"/>
              </a:ext>
            </a:extLst>
          </p:cNvPr>
          <p:cNvSpPr txBox="1"/>
          <p:nvPr/>
        </p:nvSpPr>
        <p:spPr>
          <a:xfrm>
            <a:off x="6946710" y="2879678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pdb2mdb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EF04E-8100-2444-9624-8D0D5180761F}"/>
              </a:ext>
            </a:extLst>
          </p:cNvPr>
          <p:cNvSpPr txBox="1"/>
          <p:nvPr/>
        </p:nvSpPr>
        <p:spPr>
          <a:xfrm>
            <a:off x="9341893" y="418986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EAD7B-7F7F-6E40-AFAF-8E4ECFA09BEE}"/>
              </a:ext>
            </a:extLst>
          </p:cNvPr>
          <p:cNvSpPr txBox="1"/>
          <p:nvPr/>
        </p:nvSpPr>
        <p:spPr>
          <a:xfrm>
            <a:off x="1003110" y="511108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D2C34-CF7E-C249-A2F9-13F37E17D306}"/>
              </a:ext>
            </a:extLst>
          </p:cNvPr>
          <p:cNvSpPr txBox="1"/>
          <p:nvPr/>
        </p:nvSpPr>
        <p:spPr>
          <a:xfrm>
            <a:off x="4416879" y="51516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PDB</a:t>
            </a:r>
          </a:p>
        </p:txBody>
      </p:sp>
    </p:spTree>
    <p:extLst>
      <p:ext uri="{BB962C8B-B14F-4D97-AF65-F5344CB8AC3E}">
        <p14:creationId xmlns:p14="http://schemas.microsoft.com/office/powerpoint/2010/main" val="378894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BB42-C0E3-6049-A8E5-9DB82EF1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Tools: Mono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AAEF3-6F8A-314C-9B2C-A4A8B703DE78}"/>
              </a:ext>
            </a:extLst>
          </p:cNvPr>
          <p:cNvSpPr txBox="1"/>
          <p:nvPr/>
        </p:nvSpPr>
        <p:spPr>
          <a:xfrm>
            <a:off x="5261491" y="369570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 --trace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8D183-545B-E14F-9BE1-9295679322A7}"/>
              </a:ext>
            </a:extLst>
          </p:cNvPr>
          <p:cNvSpPr txBox="1"/>
          <p:nvPr/>
        </p:nvSpPr>
        <p:spPr>
          <a:xfrm>
            <a:off x="1473200" y="4216400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  --profile=log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5DB58-6C13-5945-BDC7-32482B1AD3FE}"/>
              </a:ext>
            </a:extLst>
          </p:cNvPr>
          <p:cNvSpPr txBox="1"/>
          <p:nvPr/>
        </p:nvSpPr>
        <p:spPr>
          <a:xfrm>
            <a:off x="9525000" y="5181600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mprof</a:t>
            </a:r>
            <a:r>
              <a:rPr lang="en-US" dirty="0"/>
              <a:t>-report</a:t>
            </a:r>
          </a:p>
        </p:txBody>
      </p:sp>
    </p:spTree>
    <p:extLst>
      <p:ext uri="{BB962C8B-B14F-4D97-AF65-F5344CB8AC3E}">
        <p14:creationId xmlns:p14="http://schemas.microsoft.com/office/powerpoint/2010/main" val="324884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3CA6-0E61-3143-A028-85AB088C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Tools: </a:t>
            </a:r>
            <a:r>
              <a:rPr lang="en-US" dirty="0" err="1"/>
              <a:t>.Net</a:t>
            </a:r>
            <a:r>
              <a:rPr lang="en-US" dirty="0"/>
              <a:t> core &lt;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FC3D6-D869-3844-96A6-D127A1C2F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7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08D6-9EAB-8748-8FE1-98932748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Tools: </a:t>
            </a:r>
            <a:r>
              <a:rPr lang="en-US" dirty="0" err="1"/>
              <a:t>.Net</a:t>
            </a:r>
            <a:r>
              <a:rPr lang="en-US" dirty="0"/>
              <a:t> Core &gt;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4AB0A-8CA1-2D4C-BC9C-0C1E50E0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16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4256</TotalTime>
  <Words>342</Words>
  <Application>Microsoft Macintosh PowerPoint</Application>
  <PresentationFormat>Widescreen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Mesh</vt:lpstr>
      <vt:lpstr>A (gentle) introduction to performance analysis in .NET Core 3 </vt:lpstr>
      <vt:lpstr>ABOUT ME</vt:lpstr>
      <vt:lpstr>Goals</vt:lpstr>
      <vt:lpstr>A brief  and  mostly wrong  history of debugging</vt:lpstr>
      <vt:lpstr>Debug Tools: Mono</vt:lpstr>
      <vt:lpstr>Trace Tools: Mono</vt:lpstr>
      <vt:lpstr>Debug Tools: .Net core &lt; 3</vt:lpstr>
      <vt:lpstr>Debug Tools: .Net Core &gt;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(gentle) introduction to performance analysis in .NET Core 3 </dc:title>
  <dc:creator>Chet Husk</dc:creator>
  <cp:lastModifiedBy>Chet Husk</cp:lastModifiedBy>
  <cp:revision>4</cp:revision>
  <dcterms:created xsi:type="dcterms:W3CDTF">2019-09-16T21:39:33Z</dcterms:created>
  <dcterms:modified xsi:type="dcterms:W3CDTF">2019-09-19T20:36:09Z</dcterms:modified>
</cp:coreProperties>
</file>