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AF67-D302-4548-A516-5C195A1C3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C6680-65B1-4A8B-8422-8E88D0A05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1E5D7-A7EF-4F0D-8634-6DEA5E3C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D931-7C27-4E85-9A92-61374835DFD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2D21B-A5E6-40FE-BA06-FB59171C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F4D9F-7E9A-45C8-BADA-61E6477F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4289-62E8-4EFC-A703-7E682598C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3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F19A-F99A-4000-B39A-8B897779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F6301-B367-4EFC-B45B-F1E18D435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E1A35-840E-4530-A9F8-DC795A3E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D931-7C27-4E85-9A92-61374835DFD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78F95-2B1B-42A4-B862-65A1D928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2DB80-3D12-44DE-939A-6537A92E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4289-62E8-4EFC-A703-7E682598C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7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839E82-9969-4988-B472-12B39251D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3E0E2-B4D0-4BED-AF7A-78EA1474F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F6D62-B177-4EDD-9201-BB0F790B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D931-7C27-4E85-9A92-61374835DFD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BD36E-4EDA-48D4-B589-7577CB44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2F92F-6751-4387-9F60-8037B587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4289-62E8-4EFC-A703-7E682598C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9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C6EC-3E84-47AF-AD1A-BFFAFBDBF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F2BE6-6689-4278-B853-2F9E6FEA9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A8290-C716-4C93-B417-D2567176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D931-7C27-4E85-9A92-61374835DFD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5FACC-6E37-4DD9-9695-00A3E055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94780-8B71-451F-8E6F-52A18EAB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4289-62E8-4EFC-A703-7E682598C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3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391D-A908-4D14-8A36-E3116979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EBCFE-D9A3-4751-906C-CFC4F8227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EB1C6-8AA8-4883-9626-7740777E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D931-7C27-4E85-9A92-61374835DFD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132FC-81AB-4AA7-98E8-72E41265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34074-41E6-4512-A846-C766B420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4289-62E8-4EFC-A703-7E682598C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8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17C3-13E3-49A6-A160-68278F698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FB6AA-29E2-44D0-A5AE-73E8EF494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E7699-929C-45EE-9615-23EC2DF0A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D1EB1-B3E9-4E33-AAFC-EDF12E64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D931-7C27-4E85-9A92-61374835DFD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9BC29-5721-47F8-AB1D-FF2D6BDD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73C14-455A-46EA-9076-F3DCF28E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4289-62E8-4EFC-A703-7E682598C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4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065C-ADC7-49D3-9C97-F11B721AA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C5CEC-F311-43F1-87C3-5EC82501B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E9013-D855-4007-9A33-2291706F7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E7390-E5F7-4ACD-A845-07762E09A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F0DF6C-3937-46F7-91BD-DDE8D4465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79D0B9-341B-4128-B2AA-A499AE0AA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D931-7C27-4E85-9A92-61374835DFD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8760C2-1D88-4FF6-9606-9B55618A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61543A-C2CF-4AC3-8931-43F8D9B4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4289-62E8-4EFC-A703-7E682598C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5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D458-2943-4684-8A98-12F7AD85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F8390-A97D-4FEB-B870-187A9931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D931-7C27-4E85-9A92-61374835DFD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1E10B-5B82-4F21-A113-F8360674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3D5E3-AF99-45F5-97C0-8101C5E9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4289-62E8-4EFC-A703-7E682598C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4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E30A2-8552-42D0-AF59-FCB45092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D931-7C27-4E85-9A92-61374835DFD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316D7A-1DC9-427F-85C3-6A3CDDFB5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F33CF-0B71-4DC1-BC84-950AFA2B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4289-62E8-4EFC-A703-7E682598C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0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248E1-DB52-4F45-949E-067E55CC9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2D361-8EAF-40BB-924F-53DA2818E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F5A57-F7F2-439D-BC80-F5DCC0DEF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EED85-0667-4D29-B1FB-6B03AB50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D931-7C27-4E85-9A92-61374835DFD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2EAC8-020B-4E12-BDFB-432B428F7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00367-F5AD-48AA-A050-C4CDB287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4289-62E8-4EFC-A703-7E682598C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7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0BB51-57D7-4016-A7AA-8258E7397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E311D-CD57-4B1F-882A-E2106F45D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A5200-0F47-4243-8B33-4C949B836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DEE66-A356-4037-98AA-7E3253C9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D931-7C27-4E85-9A92-61374835DFD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F5B0D-AE76-4C5D-8D1D-D7D3778DB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4B7E0-8F28-4A16-8535-4A3500B0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4289-62E8-4EFC-A703-7E682598C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0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EB2B0E-7A1A-4CF5-AAFC-681DF1DF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DB3BE-4E68-4500-B306-478D9C1D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66005-01AE-46C7-B10D-757FF9ED5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D931-7C27-4E85-9A92-61374835DFD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3F800-883C-419D-8830-84D3E012F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B6BAE-3FE9-414F-AFE8-DE3CDC725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D4289-62E8-4EFC-A703-7E682598C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2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E41954C1-BE6D-44C8-A244-E3A86C8EF3AF}"/>
              </a:ext>
            </a:extLst>
          </p:cNvPr>
          <p:cNvGrpSpPr/>
          <p:nvPr/>
        </p:nvGrpSpPr>
        <p:grpSpPr>
          <a:xfrm rot="5400000">
            <a:off x="9878199" y="5290651"/>
            <a:ext cx="785771" cy="738936"/>
            <a:chOff x="8762299" y="3593058"/>
            <a:chExt cx="785771" cy="73893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20D0D96-3C34-4A1C-A26E-412F1E43D24E}"/>
                </a:ext>
              </a:extLst>
            </p:cNvPr>
            <p:cNvSpPr/>
            <p:nvPr/>
          </p:nvSpPr>
          <p:spPr>
            <a:xfrm>
              <a:off x="8762299" y="4085682"/>
              <a:ext cx="785771" cy="2463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3C70BC4-DF53-469D-AA55-4AEB22A12FAB}"/>
                </a:ext>
              </a:extLst>
            </p:cNvPr>
            <p:cNvSpPr/>
            <p:nvPr/>
          </p:nvSpPr>
          <p:spPr>
            <a:xfrm>
              <a:off x="8812633" y="3839370"/>
              <a:ext cx="692413" cy="2463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60F645-FA51-4D99-91EE-0E02B019C58F}"/>
                </a:ext>
              </a:extLst>
            </p:cNvPr>
            <p:cNvSpPr/>
            <p:nvPr/>
          </p:nvSpPr>
          <p:spPr>
            <a:xfrm>
              <a:off x="8846187" y="3593058"/>
              <a:ext cx="622393" cy="2463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6E80FD7-3CB4-4759-9E49-B47CB6C88EF0}"/>
              </a:ext>
            </a:extLst>
          </p:cNvPr>
          <p:cNvSpPr/>
          <p:nvPr/>
        </p:nvSpPr>
        <p:spPr>
          <a:xfrm>
            <a:off x="8452216" y="706755"/>
            <a:ext cx="474079" cy="624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BBDEAB8-3AA2-4227-A647-6E1063609296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299964" y="761147"/>
            <a:ext cx="6671897" cy="12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E7DD3-3E18-4A72-A79A-1621779416B7}"/>
              </a:ext>
            </a:extLst>
          </p:cNvPr>
          <p:cNvSpPr/>
          <p:nvPr/>
        </p:nvSpPr>
        <p:spPr>
          <a:xfrm>
            <a:off x="4102215" y="1239609"/>
            <a:ext cx="4014133" cy="16040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lowchart: Manual Input 23">
            <a:extLst>
              <a:ext uri="{FF2B5EF4-FFF2-40B4-BE49-F238E27FC236}">
                <a16:creationId xmlns:a16="http://schemas.microsoft.com/office/drawing/2014/main" id="{695D07A9-E8E2-4122-8008-67532B03E3E6}"/>
              </a:ext>
            </a:extLst>
          </p:cNvPr>
          <p:cNvSpPr/>
          <p:nvPr/>
        </p:nvSpPr>
        <p:spPr>
          <a:xfrm rot="16200000">
            <a:off x="1488182" y="1076873"/>
            <a:ext cx="1604028" cy="1929469"/>
          </a:xfrm>
          <a:prstGeom prst="flowChartManualInp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lowchart: Manual Input 26">
            <a:extLst>
              <a:ext uri="{FF2B5EF4-FFF2-40B4-BE49-F238E27FC236}">
                <a16:creationId xmlns:a16="http://schemas.microsoft.com/office/drawing/2014/main" id="{89326EC1-EAC6-4C62-9054-48FE26914212}"/>
              </a:ext>
            </a:extLst>
          </p:cNvPr>
          <p:cNvSpPr/>
          <p:nvPr/>
        </p:nvSpPr>
        <p:spPr>
          <a:xfrm rot="16200000" flipV="1">
            <a:off x="8841755" y="841136"/>
            <a:ext cx="2075535" cy="1929469"/>
          </a:xfrm>
          <a:prstGeom prst="flowChartManualInp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71FF04-9071-4671-8AB7-5B42341A7F0B}"/>
              </a:ext>
            </a:extLst>
          </p:cNvPr>
          <p:cNvSpPr/>
          <p:nvPr/>
        </p:nvSpPr>
        <p:spPr>
          <a:xfrm rot="19982084">
            <a:off x="7946090" y="622414"/>
            <a:ext cx="474079" cy="624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3B16C92-F5C3-49E2-90A0-AE10CE936FF1}"/>
              </a:ext>
            </a:extLst>
          </p:cNvPr>
          <p:cNvSpPr/>
          <p:nvPr/>
        </p:nvSpPr>
        <p:spPr>
          <a:xfrm>
            <a:off x="2097247" y="3355596"/>
            <a:ext cx="6887362" cy="3523376"/>
          </a:xfrm>
          <a:custGeom>
            <a:avLst/>
            <a:gdLst>
              <a:gd name="connsiteX0" fmla="*/ 2013358 w 6887362"/>
              <a:gd name="connsiteY0" fmla="*/ 0 h 3523376"/>
              <a:gd name="connsiteX1" fmla="*/ 2030136 w 6887362"/>
              <a:gd name="connsiteY1" fmla="*/ 822121 h 3523376"/>
              <a:gd name="connsiteX2" fmla="*/ 0 w 6887362"/>
              <a:gd name="connsiteY2" fmla="*/ 813732 h 3523376"/>
              <a:gd name="connsiteX3" fmla="*/ 8389 w 6887362"/>
              <a:gd name="connsiteY3" fmla="*/ 1736521 h 3523376"/>
              <a:gd name="connsiteX4" fmla="*/ 1526797 w 6887362"/>
              <a:gd name="connsiteY4" fmla="*/ 1753299 h 3523376"/>
              <a:gd name="connsiteX5" fmla="*/ 1543575 w 6887362"/>
              <a:gd name="connsiteY5" fmla="*/ 3523376 h 3523376"/>
              <a:gd name="connsiteX6" fmla="*/ 6887362 w 6887362"/>
              <a:gd name="connsiteY6" fmla="*/ 3489821 h 3523376"/>
              <a:gd name="connsiteX7" fmla="*/ 6878973 w 6887362"/>
              <a:gd name="connsiteY7" fmla="*/ 838899 h 3523376"/>
              <a:gd name="connsiteX8" fmla="*/ 6082019 w 6887362"/>
              <a:gd name="connsiteY8" fmla="*/ 847288 h 3523376"/>
              <a:gd name="connsiteX9" fmla="*/ 6082019 w 6887362"/>
              <a:gd name="connsiteY9" fmla="*/ 8389 h 3523376"/>
              <a:gd name="connsiteX10" fmla="*/ 2013358 w 6887362"/>
              <a:gd name="connsiteY10" fmla="*/ 0 h 352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87362" h="3523376">
                <a:moveTo>
                  <a:pt x="2013358" y="0"/>
                </a:moveTo>
                <a:lnTo>
                  <a:pt x="2030136" y="822121"/>
                </a:lnTo>
                <a:lnTo>
                  <a:pt x="0" y="813732"/>
                </a:lnTo>
                <a:cubicBezTo>
                  <a:pt x="2796" y="1121328"/>
                  <a:pt x="5593" y="1428925"/>
                  <a:pt x="8389" y="1736521"/>
                </a:cubicBezTo>
                <a:lnTo>
                  <a:pt x="1526797" y="1753299"/>
                </a:lnTo>
                <a:lnTo>
                  <a:pt x="1543575" y="3523376"/>
                </a:lnTo>
                <a:lnTo>
                  <a:pt x="6887362" y="3489821"/>
                </a:lnTo>
                <a:cubicBezTo>
                  <a:pt x="6884566" y="2606180"/>
                  <a:pt x="6881769" y="1722540"/>
                  <a:pt x="6878973" y="838899"/>
                </a:cubicBezTo>
                <a:lnTo>
                  <a:pt x="6082019" y="847288"/>
                </a:lnTo>
                <a:lnTo>
                  <a:pt x="6082019" y="8389"/>
                </a:lnTo>
                <a:lnTo>
                  <a:pt x="201335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uble Wave 10">
            <a:extLst>
              <a:ext uri="{FF2B5EF4-FFF2-40B4-BE49-F238E27FC236}">
                <a16:creationId xmlns:a16="http://schemas.microsoft.com/office/drawing/2014/main" id="{5B2F4ED8-0CC4-40CD-BB67-61F2061E3714}"/>
              </a:ext>
            </a:extLst>
          </p:cNvPr>
          <p:cNvSpPr/>
          <p:nvPr/>
        </p:nvSpPr>
        <p:spPr>
          <a:xfrm>
            <a:off x="2097246" y="5962238"/>
            <a:ext cx="1820411" cy="359333"/>
          </a:xfrm>
          <a:prstGeom prst="doubleWav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EB14C34-DA9A-427F-88EA-4124F8B3E6C0}"/>
              </a:ext>
            </a:extLst>
          </p:cNvPr>
          <p:cNvGrpSpPr/>
          <p:nvPr/>
        </p:nvGrpSpPr>
        <p:grpSpPr>
          <a:xfrm>
            <a:off x="3316443" y="3414090"/>
            <a:ext cx="785771" cy="738936"/>
            <a:chOff x="3727504" y="3405701"/>
            <a:chExt cx="785771" cy="73893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91A0185-192C-41DD-A872-F78A3F15A8E7}"/>
                </a:ext>
              </a:extLst>
            </p:cNvPr>
            <p:cNvSpPr/>
            <p:nvPr/>
          </p:nvSpPr>
          <p:spPr>
            <a:xfrm>
              <a:off x="3727504" y="3898325"/>
              <a:ext cx="785771" cy="2463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9114048-0BC4-41CB-88BE-9B069C961C23}"/>
                </a:ext>
              </a:extLst>
            </p:cNvPr>
            <p:cNvSpPr/>
            <p:nvPr/>
          </p:nvSpPr>
          <p:spPr>
            <a:xfrm>
              <a:off x="3770528" y="3652013"/>
              <a:ext cx="692413" cy="2463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D23ED83-1612-44A3-8787-46735E403622}"/>
                </a:ext>
              </a:extLst>
            </p:cNvPr>
            <p:cNvSpPr/>
            <p:nvPr/>
          </p:nvSpPr>
          <p:spPr>
            <a:xfrm>
              <a:off x="3798602" y="3405701"/>
              <a:ext cx="622393" cy="2463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B6BC23E-BD35-442B-8785-984CC4E1D482}"/>
              </a:ext>
            </a:extLst>
          </p:cNvPr>
          <p:cNvGrpSpPr/>
          <p:nvPr/>
        </p:nvGrpSpPr>
        <p:grpSpPr>
          <a:xfrm>
            <a:off x="8198838" y="3449047"/>
            <a:ext cx="785771" cy="738936"/>
            <a:chOff x="8609899" y="3440658"/>
            <a:chExt cx="785771" cy="73893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D0F24B8-12AA-43C9-959D-64935EE4FF95}"/>
                </a:ext>
              </a:extLst>
            </p:cNvPr>
            <p:cNvSpPr/>
            <p:nvPr/>
          </p:nvSpPr>
          <p:spPr>
            <a:xfrm>
              <a:off x="8609899" y="3933282"/>
              <a:ext cx="785771" cy="2463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A89AD23-EACA-4F27-BDE9-BC606F633EED}"/>
                </a:ext>
              </a:extLst>
            </p:cNvPr>
            <p:cNvSpPr/>
            <p:nvPr/>
          </p:nvSpPr>
          <p:spPr>
            <a:xfrm>
              <a:off x="8660233" y="3686970"/>
              <a:ext cx="692413" cy="2463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27C3F6E-A3EC-457F-B768-23BDC3E7DC40}"/>
                </a:ext>
              </a:extLst>
            </p:cNvPr>
            <p:cNvSpPr/>
            <p:nvPr/>
          </p:nvSpPr>
          <p:spPr>
            <a:xfrm>
              <a:off x="8693787" y="3440658"/>
              <a:ext cx="622393" cy="2463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" name="Double Wave 45">
            <a:extLst>
              <a:ext uri="{FF2B5EF4-FFF2-40B4-BE49-F238E27FC236}">
                <a16:creationId xmlns:a16="http://schemas.microsoft.com/office/drawing/2014/main" id="{3E7DC636-A020-48D0-80C9-B1D7F755C436}"/>
              </a:ext>
            </a:extLst>
          </p:cNvPr>
          <p:cNvSpPr/>
          <p:nvPr/>
        </p:nvSpPr>
        <p:spPr>
          <a:xfrm>
            <a:off x="8450675" y="5915400"/>
            <a:ext cx="1820411" cy="359333"/>
          </a:xfrm>
          <a:prstGeom prst="doubleWav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Double Wave 46">
            <a:extLst>
              <a:ext uri="{FF2B5EF4-FFF2-40B4-BE49-F238E27FC236}">
                <a16:creationId xmlns:a16="http://schemas.microsoft.com/office/drawing/2014/main" id="{FC545DFE-3216-4E79-A638-B5CDB013CA67}"/>
              </a:ext>
            </a:extLst>
          </p:cNvPr>
          <p:cNvSpPr/>
          <p:nvPr/>
        </p:nvSpPr>
        <p:spPr>
          <a:xfrm>
            <a:off x="8467290" y="5045503"/>
            <a:ext cx="1820411" cy="359333"/>
          </a:xfrm>
          <a:prstGeom prst="doubleWav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Double Wave 47">
            <a:extLst>
              <a:ext uri="{FF2B5EF4-FFF2-40B4-BE49-F238E27FC236}">
                <a16:creationId xmlns:a16="http://schemas.microsoft.com/office/drawing/2014/main" id="{F36E7B22-4A30-4765-8EAF-314B45FC6CE1}"/>
              </a:ext>
            </a:extLst>
          </p:cNvPr>
          <p:cNvSpPr/>
          <p:nvPr/>
        </p:nvSpPr>
        <p:spPr>
          <a:xfrm>
            <a:off x="2097246" y="5045504"/>
            <a:ext cx="1820411" cy="359333"/>
          </a:xfrm>
          <a:prstGeom prst="doubleWav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47D0451-E318-47A3-8A74-87A11FB097FA}"/>
              </a:ext>
            </a:extLst>
          </p:cNvPr>
          <p:cNvGrpSpPr/>
          <p:nvPr/>
        </p:nvGrpSpPr>
        <p:grpSpPr>
          <a:xfrm rot="5400000">
            <a:off x="8961191" y="4222944"/>
            <a:ext cx="785771" cy="738936"/>
            <a:chOff x="8762299" y="3593058"/>
            <a:chExt cx="785771" cy="73893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3F7E5AD-7938-4C05-A1B1-FB2FF8D08F8E}"/>
                </a:ext>
              </a:extLst>
            </p:cNvPr>
            <p:cNvSpPr/>
            <p:nvPr/>
          </p:nvSpPr>
          <p:spPr>
            <a:xfrm>
              <a:off x="8762299" y="4085682"/>
              <a:ext cx="785771" cy="2463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ED8EA92-4924-4D5B-AE82-0B4EB5CF1E2A}"/>
                </a:ext>
              </a:extLst>
            </p:cNvPr>
            <p:cNvSpPr/>
            <p:nvPr/>
          </p:nvSpPr>
          <p:spPr>
            <a:xfrm>
              <a:off x="8812633" y="3839370"/>
              <a:ext cx="692413" cy="2463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6B961E9-0132-4BCB-AEDA-A7AE6F7BDA30}"/>
                </a:ext>
              </a:extLst>
            </p:cNvPr>
            <p:cNvSpPr/>
            <p:nvPr/>
          </p:nvSpPr>
          <p:spPr>
            <a:xfrm>
              <a:off x="8846187" y="3593058"/>
              <a:ext cx="622393" cy="2463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DD1B701-9AD7-4B5C-86A8-1998893A3FC4}"/>
              </a:ext>
            </a:extLst>
          </p:cNvPr>
          <p:cNvSpPr txBox="1"/>
          <p:nvPr/>
        </p:nvSpPr>
        <p:spPr>
          <a:xfrm>
            <a:off x="4055334" y="141397"/>
            <a:ext cx="2671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JET CITY STAGE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7B5610A-ED98-4C7B-B91A-DB2BCE5B3F02}"/>
              </a:ext>
            </a:extLst>
          </p:cNvPr>
          <p:cNvSpPr/>
          <p:nvPr/>
        </p:nvSpPr>
        <p:spPr>
          <a:xfrm rot="20351328">
            <a:off x="8546636" y="109553"/>
            <a:ext cx="36728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06EE15B-4277-4D09-9968-AAAB8E0A6EE0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8926295" y="395288"/>
            <a:ext cx="0" cy="342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4B83DD8-3C43-4269-8462-0CF9BC58C3E5}"/>
              </a:ext>
            </a:extLst>
          </p:cNvPr>
          <p:cNvCxnSpPr>
            <a:cxnSpLocks/>
          </p:cNvCxnSpPr>
          <p:nvPr/>
        </p:nvCxnSpPr>
        <p:spPr>
          <a:xfrm flipH="1">
            <a:off x="1299964" y="32402"/>
            <a:ext cx="8423582" cy="195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769BA6C-CABC-4768-9450-220A1E1DE911}"/>
              </a:ext>
            </a:extLst>
          </p:cNvPr>
          <p:cNvCxnSpPr>
            <a:cxnSpLocks/>
          </p:cNvCxnSpPr>
          <p:nvPr/>
        </p:nvCxnSpPr>
        <p:spPr>
          <a:xfrm flipH="1" flipV="1">
            <a:off x="9721165" y="35031"/>
            <a:ext cx="2380" cy="733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37C66FA-1363-4931-B954-1486885AB37D}"/>
              </a:ext>
            </a:extLst>
          </p:cNvPr>
          <p:cNvGrpSpPr/>
          <p:nvPr/>
        </p:nvGrpSpPr>
        <p:grpSpPr>
          <a:xfrm>
            <a:off x="8943966" y="373907"/>
            <a:ext cx="762920" cy="382447"/>
            <a:chOff x="8609899" y="3440658"/>
            <a:chExt cx="785771" cy="738936"/>
          </a:xfrm>
          <a:solidFill>
            <a:schemeClr val="bg1">
              <a:lumMod val="50000"/>
            </a:schemeClr>
          </a:solidFill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50C0662-A237-482E-A328-CC12BC2E3D6E}"/>
                </a:ext>
              </a:extLst>
            </p:cNvPr>
            <p:cNvSpPr/>
            <p:nvPr/>
          </p:nvSpPr>
          <p:spPr>
            <a:xfrm>
              <a:off x="8609899" y="3933282"/>
              <a:ext cx="785771" cy="2463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822A5AC-CBDB-436C-B4EE-A46DE826AE4E}"/>
                </a:ext>
              </a:extLst>
            </p:cNvPr>
            <p:cNvSpPr/>
            <p:nvPr/>
          </p:nvSpPr>
          <p:spPr>
            <a:xfrm>
              <a:off x="8660233" y="3686970"/>
              <a:ext cx="692413" cy="2463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4DA96CE-0230-48E3-97FD-F199DF7F4DE6}"/>
                </a:ext>
              </a:extLst>
            </p:cNvPr>
            <p:cNvSpPr/>
            <p:nvPr/>
          </p:nvSpPr>
          <p:spPr>
            <a:xfrm>
              <a:off x="8693787" y="3440658"/>
              <a:ext cx="622393" cy="2463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1599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Baron</dc:creator>
  <cp:lastModifiedBy>Kevin Baron</cp:lastModifiedBy>
  <cp:revision>13</cp:revision>
  <dcterms:created xsi:type="dcterms:W3CDTF">2020-04-15T08:16:15Z</dcterms:created>
  <dcterms:modified xsi:type="dcterms:W3CDTF">2020-04-23T08:09:11Z</dcterms:modified>
</cp:coreProperties>
</file>