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AF67-D302-4548-A516-5C195A1C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6680-65B1-4A8B-8422-8E88D0A0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E5D7-A7EF-4F0D-8634-6DEA5E3C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D21B-A5E6-40FE-BA06-FB59171C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4D9F-7E9A-45C8-BADA-61E6477F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19A-F99A-4000-B39A-8B897779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F6301-B367-4EFC-B45B-F1E18D43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1A35-840E-4530-A9F8-DC795A3E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8F95-2B1B-42A4-B862-65A1D928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DB80-3D12-44DE-939A-6537A92E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39E82-9969-4988-B472-12B39251D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3E0E2-B4D0-4BED-AF7A-78EA1474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6D62-B177-4EDD-9201-BB0F790B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36E-4EDA-48D4-B589-7577CB44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F92F-6751-4387-9F60-8037B587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C6EC-3E84-47AF-AD1A-BFFAFBDB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2BE6-6689-4278-B853-2F9E6FEA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8290-C716-4C93-B417-D256717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FACC-6E37-4DD9-9695-00A3E055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4780-8B71-451F-8E6F-52A18EA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391D-A908-4D14-8A36-E3116979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BCFE-D9A3-4751-906C-CFC4F822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B1C6-8AA8-4883-9626-7740777E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32FC-81AB-4AA7-98E8-72E41265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4074-41E6-4512-A846-C766B420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17C3-13E3-49A6-A160-68278F69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B6AA-29E2-44D0-A5AE-73E8EF494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E7699-929C-45EE-9615-23EC2DF0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1EB1-B3E9-4E33-AAFC-EDF12E64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9BC29-5721-47F8-AB1D-FF2D6BDD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3C14-455A-46EA-9076-F3DCF28E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065C-ADC7-49D3-9C97-F11B721A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5CEC-F311-43F1-87C3-5EC82501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E9013-D855-4007-9A33-2291706F7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E7390-E5F7-4ACD-A845-07762E09A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0DF6C-3937-46F7-91BD-DDE8D446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D0B9-341B-4128-B2AA-A499AE0A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760C2-1D88-4FF6-9606-9B55618A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1543A-C2CF-4AC3-8931-43F8D9B4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D458-2943-4684-8A98-12F7AD85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8390-A97D-4FEB-B870-187A9931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1E10B-5B82-4F21-A113-F8360674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3D5E3-AF99-45F5-97C0-8101C5E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E30A2-8552-42D0-AF59-FCB45092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16D7A-1DC9-427F-85C3-6A3CDDFB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F33CF-0B71-4DC1-BC84-950AFA2B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48E1-DB52-4F45-949E-067E55CC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D361-8EAF-40BB-924F-53DA2818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F5A57-F7F2-439D-BC80-F5DCC0DE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ED85-0667-4D29-B1FB-6B03AB50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EAC8-020B-4E12-BDFB-432B428F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0367-F5AD-48AA-A050-C4CDB287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BB51-57D7-4016-A7AA-8258E739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E311D-CD57-4B1F-882A-E2106F45D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A5200-0F47-4243-8B33-4C949B836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DEE66-A356-4037-98AA-7E3253C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5B0D-AE76-4C5D-8D1D-D7D3778D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4B7E0-8F28-4A16-8535-4A3500B0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B2B0E-7A1A-4CF5-AAFC-681DF1DF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B3BE-4E68-4500-B306-478D9C1D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6005-01AE-46C7-B10D-757FF9ED5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D931-7C27-4E85-9A92-61374835DFD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F800-883C-419D-8830-84D3E012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6BAE-3FE9-414F-AFE8-DE3CDC72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4289-62E8-4EFC-A703-7E682598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954C1-BE6D-44C8-A244-E3A86C8EF3AF}"/>
              </a:ext>
            </a:extLst>
          </p:cNvPr>
          <p:cNvGrpSpPr/>
          <p:nvPr/>
        </p:nvGrpSpPr>
        <p:grpSpPr>
          <a:xfrm rot="5400000">
            <a:off x="9878199" y="5290651"/>
            <a:ext cx="785771" cy="738936"/>
            <a:chOff x="8762299" y="3593058"/>
            <a:chExt cx="785771" cy="7389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0D0D96-3C34-4A1C-A26E-412F1E43D24E}"/>
                </a:ext>
              </a:extLst>
            </p:cNvPr>
            <p:cNvSpPr/>
            <p:nvPr/>
          </p:nvSpPr>
          <p:spPr>
            <a:xfrm>
              <a:off x="8762299" y="4085682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C70BC4-DF53-469D-AA55-4AEB22A12FAB}"/>
                </a:ext>
              </a:extLst>
            </p:cNvPr>
            <p:cNvSpPr/>
            <p:nvPr/>
          </p:nvSpPr>
          <p:spPr>
            <a:xfrm>
              <a:off x="8812633" y="3839370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60F645-FA51-4D99-91EE-0E02B019C58F}"/>
                </a:ext>
              </a:extLst>
            </p:cNvPr>
            <p:cNvSpPr/>
            <p:nvPr/>
          </p:nvSpPr>
          <p:spPr>
            <a:xfrm>
              <a:off x="8846187" y="3593058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80FD7-3CB4-4759-9E49-B47CB6C88EF0}"/>
              </a:ext>
            </a:extLst>
          </p:cNvPr>
          <p:cNvSpPr/>
          <p:nvPr/>
        </p:nvSpPr>
        <p:spPr>
          <a:xfrm>
            <a:off x="8452216" y="706755"/>
            <a:ext cx="474079" cy="62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6FA2A-2985-49C8-82B5-6E91702076C7}"/>
              </a:ext>
            </a:extLst>
          </p:cNvPr>
          <p:cNvSpPr txBox="1"/>
          <p:nvPr/>
        </p:nvSpPr>
        <p:spPr>
          <a:xfrm>
            <a:off x="7210641" y="139455"/>
            <a:ext cx="84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Lobby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F7D83-A4F4-4DF9-A3E1-06A02D572E9B}"/>
              </a:ext>
            </a:extLst>
          </p:cNvPr>
          <p:cNvSpPr txBox="1"/>
          <p:nvPr/>
        </p:nvSpPr>
        <p:spPr>
          <a:xfrm>
            <a:off x="5326326" y="737177"/>
            <a:ext cx="153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 Row Aisle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BDEAB8-3AA2-4227-A647-6E106360929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299964" y="761147"/>
            <a:ext cx="6671897" cy="12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E7DD3-3E18-4A72-A79A-1621779416B7}"/>
              </a:ext>
            </a:extLst>
          </p:cNvPr>
          <p:cNvSpPr/>
          <p:nvPr/>
        </p:nvSpPr>
        <p:spPr>
          <a:xfrm>
            <a:off x="4102215" y="1239609"/>
            <a:ext cx="4014133" cy="1604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Manual Input 23">
            <a:extLst>
              <a:ext uri="{FF2B5EF4-FFF2-40B4-BE49-F238E27FC236}">
                <a16:creationId xmlns:a16="http://schemas.microsoft.com/office/drawing/2014/main" id="{695D07A9-E8E2-4122-8008-67532B03E3E6}"/>
              </a:ext>
            </a:extLst>
          </p:cNvPr>
          <p:cNvSpPr/>
          <p:nvPr/>
        </p:nvSpPr>
        <p:spPr>
          <a:xfrm rot="16200000">
            <a:off x="1488182" y="1076873"/>
            <a:ext cx="1604028" cy="1929469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Manual Input 26">
            <a:extLst>
              <a:ext uri="{FF2B5EF4-FFF2-40B4-BE49-F238E27FC236}">
                <a16:creationId xmlns:a16="http://schemas.microsoft.com/office/drawing/2014/main" id="{89326EC1-EAC6-4C62-9054-48FE26914212}"/>
              </a:ext>
            </a:extLst>
          </p:cNvPr>
          <p:cNvSpPr/>
          <p:nvPr/>
        </p:nvSpPr>
        <p:spPr>
          <a:xfrm rot="16200000" flipV="1">
            <a:off x="8841755" y="841136"/>
            <a:ext cx="2075535" cy="1929469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FF04-9071-4671-8AB7-5B42341A7F0B}"/>
              </a:ext>
            </a:extLst>
          </p:cNvPr>
          <p:cNvSpPr/>
          <p:nvPr/>
        </p:nvSpPr>
        <p:spPr>
          <a:xfrm rot="19982084">
            <a:off x="7946090" y="622414"/>
            <a:ext cx="474079" cy="62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3B16C92-F5C3-49E2-90A0-AE10CE936FF1}"/>
              </a:ext>
            </a:extLst>
          </p:cNvPr>
          <p:cNvSpPr/>
          <p:nvPr/>
        </p:nvSpPr>
        <p:spPr>
          <a:xfrm>
            <a:off x="2097247" y="3355596"/>
            <a:ext cx="6887362" cy="3523376"/>
          </a:xfrm>
          <a:custGeom>
            <a:avLst/>
            <a:gdLst>
              <a:gd name="connsiteX0" fmla="*/ 2013358 w 6887362"/>
              <a:gd name="connsiteY0" fmla="*/ 0 h 3523376"/>
              <a:gd name="connsiteX1" fmla="*/ 2030136 w 6887362"/>
              <a:gd name="connsiteY1" fmla="*/ 822121 h 3523376"/>
              <a:gd name="connsiteX2" fmla="*/ 0 w 6887362"/>
              <a:gd name="connsiteY2" fmla="*/ 813732 h 3523376"/>
              <a:gd name="connsiteX3" fmla="*/ 8389 w 6887362"/>
              <a:gd name="connsiteY3" fmla="*/ 1736521 h 3523376"/>
              <a:gd name="connsiteX4" fmla="*/ 1526797 w 6887362"/>
              <a:gd name="connsiteY4" fmla="*/ 1753299 h 3523376"/>
              <a:gd name="connsiteX5" fmla="*/ 1543575 w 6887362"/>
              <a:gd name="connsiteY5" fmla="*/ 3523376 h 3523376"/>
              <a:gd name="connsiteX6" fmla="*/ 6887362 w 6887362"/>
              <a:gd name="connsiteY6" fmla="*/ 3489821 h 3523376"/>
              <a:gd name="connsiteX7" fmla="*/ 6878973 w 6887362"/>
              <a:gd name="connsiteY7" fmla="*/ 838899 h 3523376"/>
              <a:gd name="connsiteX8" fmla="*/ 6082019 w 6887362"/>
              <a:gd name="connsiteY8" fmla="*/ 847288 h 3523376"/>
              <a:gd name="connsiteX9" fmla="*/ 6082019 w 6887362"/>
              <a:gd name="connsiteY9" fmla="*/ 8389 h 3523376"/>
              <a:gd name="connsiteX10" fmla="*/ 2013358 w 6887362"/>
              <a:gd name="connsiteY10" fmla="*/ 0 h 35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87362" h="3523376">
                <a:moveTo>
                  <a:pt x="2013358" y="0"/>
                </a:moveTo>
                <a:lnTo>
                  <a:pt x="2030136" y="822121"/>
                </a:lnTo>
                <a:lnTo>
                  <a:pt x="0" y="813732"/>
                </a:lnTo>
                <a:cubicBezTo>
                  <a:pt x="2796" y="1121328"/>
                  <a:pt x="5593" y="1428925"/>
                  <a:pt x="8389" y="1736521"/>
                </a:cubicBezTo>
                <a:lnTo>
                  <a:pt x="1526797" y="1753299"/>
                </a:lnTo>
                <a:lnTo>
                  <a:pt x="1543575" y="3523376"/>
                </a:lnTo>
                <a:lnTo>
                  <a:pt x="6887362" y="3489821"/>
                </a:lnTo>
                <a:cubicBezTo>
                  <a:pt x="6884566" y="2606180"/>
                  <a:pt x="6881769" y="1722540"/>
                  <a:pt x="6878973" y="838899"/>
                </a:cubicBezTo>
                <a:lnTo>
                  <a:pt x="6082019" y="847288"/>
                </a:lnTo>
                <a:lnTo>
                  <a:pt x="6082019" y="8389"/>
                </a:lnTo>
                <a:lnTo>
                  <a:pt x="201335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5B2F4ED8-0CC4-40CD-BB67-61F2061E3714}"/>
              </a:ext>
            </a:extLst>
          </p:cNvPr>
          <p:cNvSpPr/>
          <p:nvPr/>
        </p:nvSpPr>
        <p:spPr>
          <a:xfrm>
            <a:off x="2097246" y="5962238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Curtain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B14C34-DA9A-427F-88EA-4124F8B3E6C0}"/>
              </a:ext>
            </a:extLst>
          </p:cNvPr>
          <p:cNvGrpSpPr/>
          <p:nvPr/>
        </p:nvGrpSpPr>
        <p:grpSpPr>
          <a:xfrm>
            <a:off x="3316443" y="3414090"/>
            <a:ext cx="785771" cy="738936"/>
            <a:chOff x="3727504" y="3405701"/>
            <a:chExt cx="785771" cy="7389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1A0185-192C-41DD-A872-F78A3F15A8E7}"/>
                </a:ext>
              </a:extLst>
            </p:cNvPr>
            <p:cNvSpPr/>
            <p:nvPr/>
          </p:nvSpPr>
          <p:spPr>
            <a:xfrm>
              <a:off x="3727504" y="3898325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9114048-0BC4-41CB-88BE-9B069C961C23}"/>
                </a:ext>
              </a:extLst>
            </p:cNvPr>
            <p:cNvSpPr/>
            <p:nvPr/>
          </p:nvSpPr>
          <p:spPr>
            <a:xfrm>
              <a:off x="3770528" y="3652013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23ED83-1612-44A3-8787-46735E403622}"/>
                </a:ext>
              </a:extLst>
            </p:cNvPr>
            <p:cNvSpPr/>
            <p:nvPr/>
          </p:nvSpPr>
          <p:spPr>
            <a:xfrm>
              <a:off x="3798602" y="3405701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6BC23E-BD35-442B-8785-984CC4E1D482}"/>
              </a:ext>
            </a:extLst>
          </p:cNvPr>
          <p:cNvGrpSpPr/>
          <p:nvPr/>
        </p:nvGrpSpPr>
        <p:grpSpPr>
          <a:xfrm>
            <a:off x="8198838" y="3449047"/>
            <a:ext cx="785771" cy="738936"/>
            <a:chOff x="8609899" y="3440658"/>
            <a:chExt cx="785771" cy="73893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D0F24B8-12AA-43C9-959D-64935EE4FF95}"/>
                </a:ext>
              </a:extLst>
            </p:cNvPr>
            <p:cNvSpPr/>
            <p:nvPr/>
          </p:nvSpPr>
          <p:spPr>
            <a:xfrm>
              <a:off x="8609899" y="3933282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89AD23-EACA-4F27-BDE9-BC606F633EED}"/>
                </a:ext>
              </a:extLst>
            </p:cNvPr>
            <p:cNvSpPr/>
            <p:nvPr/>
          </p:nvSpPr>
          <p:spPr>
            <a:xfrm>
              <a:off x="8660233" y="3686970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7C3F6E-A3EC-457F-B768-23BDC3E7DC40}"/>
                </a:ext>
              </a:extLst>
            </p:cNvPr>
            <p:cNvSpPr/>
            <p:nvPr/>
          </p:nvSpPr>
          <p:spPr>
            <a:xfrm>
              <a:off x="8693787" y="3440658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Double Wave 45">
            <a:extLst>
              <a:ext uri="{FF2B5EF4-FFF2-40B4-BE49-F238E27FC236}">
                <a16:creationId xmlns:a16="http://schemas.microsoft.com/office/drawing/2014/main" id="{3E7DC636-A020-48D0-80C9-B1D7F755C436}"/>
              </a:ext>
            </a:extLst>
          </p:cNvPr>
          <p:cNvSpPr/>
          <p:nvPr/>
        </p:nvSpPr>
        <p:spPr>
          <a:xfrm>
            <a:off x="8450675" y="5915400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Curtain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Double Wave 46">
            <a:extLst>
              <a:ext uri="{FF2B5EF4-FFF2-40B4-BE49-F238E27FC236}">
                <a16:creationId xmlns:a16="http://schemas.microsoft.com/office/drawing/2014/main" id="{FC545DFE-3216-4E79-A638-B5CDB013CA67}"/>
              </a:ext>
            </a:extLst>
          </p:cNvPr>
          <p:cNvSpPr/>
          <p:nvPr/>
        </p:nvSpPr>
        <p:spPr>
          <a:xfrm>
            <a:off x="8467290" y="5045503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Curtain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uble Wave 47">
            <a:extLst>
              <a:ext uri="{FF2B5EF4-FFF2-40B4-BE49-F238E27FC236}">
                <a16:creationId xmlns:a16="http://schemas.microsoft.com/office/drawing/2014/main" id="{F36E7B22-4A30-4765-8EAF-314B45FC6CE1}"/>
              </a:ext>
            </a:extLst>
          </p:cNvPr>
          <p:cNvSpPr/>
          <p:nvPr/>
        </p:nvSpPr>
        <p:spPr>
          <a:xfrm>
            <a:off x="2097246" y="5045504"/>
            <a:ext cx="1820411" cy="359333"/>
          </a:xfrm>
          <a:prstGeom prst="doubleWav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Curtain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7D0451-E318-47A3-8A74-87A11FB097FA}"/>
              </a:ext>
            </a:extLst>
          </p:cNvPr>
          <p:cNvGrpSpPr/>
          <p:nvPr/>
        </p:nvGrpSpPr>
        <p:grpSpPr>
          <a:xfrm rot="5400000">
            <a:off x="8961191" y="4222944"/>
            <a:ext cx="785771" cy="738936"/>
            <a:chOff x="8762299" y="3593058"/>
            <a:chExt cx="785771" cy="73893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F7E5AD-7938-4C05-A1B1-FB2FF8D08F8E}"/>
                </a:ext>
              </a:extLst>
            </p:cNvPr>
            <p:cNvSpPr/>
            <p:nvPr/>
          </p:nvSpPr>
          <p:spPr>
            <a:xfrm>
              <a:off x="8762299" y="4085682"/>
              <a:ext cx="785771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ED8EA92-4924-4D5B-AE82-0B4EB5CF1E2A}"/>
                </a:ext>
              </a:extLst>
            </p:cNvPr>
            <p:cNvSpPr/>
            <p:nvPr/>
          </p:nvSpPr>
          <p:spPr>
            <a:xfrm>
              <a:off x="8812633" y="3839370"/>
              <a:ext cx="69241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6B961E9-0132-4BCB-AEDA-A7AE6F7BDA30}"/>
                </a:ext>
              </a:extLst>
            </p:cNvPr>
            <p:cNvSpPr/>
            <p:nvPr/>
          </p:nvSpPr>
          <p:spPr>
            <a:xfrm>
              <a:off x="8846187" y="3593058"/>
              <a:ext cx="622393" cy="246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5EAC6B-A5BE-4130-8CDD-76E43ACDC17E}"/>
              </a:ext>
            </a:extLst>
          </p:cNvPr>
          <p:cNvSpPr txBox="1"/>
          <p:nvPr/>
        </p:nvSpPr>
        <p:spPr>
          <a:xfrm>
            <a:off x="5483782" y="2794821"/>
            <a:ext cx="153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Front Row Aisle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166E0D-5D39-4540-B3FB-DDEFAEFB5948}"/>
              </a:ext>
            </a:extLst>
          </p:cNvPr>
          <p:cNvSpPr txBox="1"/>
          <p:nvPr/>
        </p:nvSpPr>
        <p:spPr>
          <a:xfrm>
            <a:off x="10724440" y="5347305"/>
            <a:ext cx="114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Stage Right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7CE86B-10A8-4925-8E89-C2C4B375FB14}"/>
              </a:ext>
            </a:extLst>
          </p:cNvPr>
          <p:cNvSpPr txBox="1"/>
          <p:nvPr/>
        </p:nvSpPr>
        <p:spPr>
          <a:xfrm>
            <a:off x="794154" y="5327421"/>
            <a:ext cx="99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Stage Left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41451-B314-40B4-A3E7-3D734589CE4D}"/>
              </a:ext>
            </a:extLst>
          </p:cNvPr>
          <p:cNvSpPr txBox="1"/>
          <p:nvPr/>
        </p:nvSpPr>
        <p:spPr>
          <a:xfrm>
            <a:off x="734661" y="3887225"/>
            <a:ext cx="88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696F0E-7D3B-4A38-A7C0-CCC3566A0A73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793131" y="5481310"/>
            <a:ext cx="24417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71BF4C-6467-483E-85F6-3E14836B7F08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8116348" y="5494236"/>
            <a:ext cx="2608092" cy="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941D8B-BC3A-4961-A313-04A82588C2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615506" y="4041114"/>
            <a:ext cx="689544" cy="253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EC5C1E3-85E0-471C-BF4B-8112633852B2}"/>
              </a:ext>
            </a:extLst>
          </p:cNvPr>
          <p:cNvSpPr txBox="1"/>
          <p:nvPr/>
        </p:nvSpPr>
        <p:spPr>
          <a:xfrm>
            <a:off x="5710558" y="3319381"/>
            <a:ext cx="114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5BAFBB-0C19-4816-96F1-21D4D7AB81C3}"/>
              </a:ext>
            </a:extLst>
          </p:cNvPr>
          <p:cNvSpPr txBox="1"/>
          <p:nvPr/>
        </p:nvSpPr>
        <p:spPr>
          <a:xfrm>
            <a:off x="5853019" y="6558612"/>
            <a:ext cx="85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Upstage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D1B701-9AD7-4B5C-86A8-1998893A3FC4}"/>
              </a:ext>
            </a:extLst>
          </p:cNvPr>
          <p:cNvSpPr txBox="1"/>
          <p:nvPr/>
        </p:nvSpPr>
        <p:spPr>
          <a:xfrm>
            <a:off x="4055334" y="141397"/>
            <a:ext cx="267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JET CITY STAGE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B5610A-ED98-4C7B-B91A-DB2BCE5B3F02}"/>
              </a:ext>
            </a:extLst>
          </p:cNvPr>
          <p:cNvSpPr/>
          <p:nvPr/>
        </p:nvSpPr>
        <p:spPr>
          <a:xfrm rot="20351328">
            <a:off x="8546636" y="109553"/>
            <a:ext cx="3672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06EE15B-4277-4D09-9968-AAAB8E0A6EE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926295" y="395288"/>
            <a:ext cx="0" cy="342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CAE50D8-55FC-40BA-BE37-C771A55A842F}"/>
              </a:ext>
            </a:extLst>
          </p:cNvPr>
          <p:cNvSpPr txBox="1"/>
          <p:nvPr/>
        </p:nvSpPr>
        <p:spPr>
          <a:xfrm>
            <a:off x="8905119" y="95063"/>
            <a:ext cx="92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Stairway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B83DD8-3C43-4269-8462-0CF9BC58C3E5}"/>
              </a:ext>
            </a:extLst>
          </p:cNvPr>
          <p:cNvCxnSpPr>
            <a:cxnSpLocks/>
          </p:cNvCxnSpPr>
          <p:nvPr/>
        </p:nvCxnSpPr>
        <p:spPr>
          <a:xfrm flipH="1">
            <a:off x="1299964" y="32402"/>
            <a:ext cx="8423582" cy="19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69BA6C-CABC-4768-9450-220A1E1DE911}"/>
              </a:ext>
            </a:extLst>
          </p:cNvPr>
          <p:cNvCxnSpPr>
            <a:cxnSpLocks/>
          </p:cNvCxnSpPr>
          <p:nvPr/>
        </p:nvCxnSpPr>
        <p:spPr>
          <a:xfrm flipH="1" flipV="1">
            <a:off x="9721165" y="35031"/>
            <a:ext cx="2380" cy="733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37C66FA-1363-4931-B954-1486885AB37D}"/>
              </a:ext>
            </a:extLst>
          </p:cNvPr>
          <p:cNvGrpSpPr/>
          <p:nvPr/>
        </p:nvGrpSpPr>
        <p:grpSpPr>
          <a:xfrm>
            <a:off x="8943966" y="373907"/>
            <a:ext cx="762920" cy="382447"/>
            <a:chOff x="8609899" y="3440658"/>
            <a:chExt cx="785771" cy="738936"/>
          </a:xfrm>
          <a:solidFill>
            <a:schemeClr val="bg1">
              <a:lumMod val="50000"/>
            </a:schemeClr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0C0662-A237-482E-A328-CC12BC2E3D6E}"/>
                </a:ext>
              </a:extLst>
            </p:cNvPr>
            <p:cNvSpPr/>
            <p:nvPr/>
          </p:nvSpPr>
          <p:spPr>
            <a:xfrm>
              <a:off x="8609899" y="3933282"/>
              <a:ext cx="785771" cy="2463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822A5AC-CBDB-436C-B4EE-A46DE826AE4E}"/>
                </a:ext>
              </a:extLst>
            </p:cNvPr>
            <p:cNvSpPr/>
            <p:nvPr/>
          </p:nvSpPr>
          <p:spPr>
            <a:xfrm>
              <a:off x="8660233" y="3686970"/>
              <a:ext cx="692413" cy="2463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DA96CE-0230-48E3-97FD-F199DF7F4DE6}"/>
                </a:ext>
              </a:extLst>
            </p:cNvPr>
            <p:cNvSpPr/>
            <p:nvPr/>
          </p:nvSpPr>
          <p:spPr>
            <a:xfrm>
              <a:off x="8693787" y="3440658"/>
              <a:ext cx="622393" cy="2463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417EAB0-9601-4842-BABE-18D006A57F08}"/>
              </a:ext>
            </a:extLst>
          </p:cNvPr>
          <p:cNvSpPr txBox="1"/>
          <p:nvPr/>
        </p:nvSpPr>
        <p:spPr>
          <a:xfrm>
            <a:off x="10522582" y="3004277"/>
            <a:ext cx="1140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Stage Right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Aisle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569C034-3BAA-423D-8F21-20796625E4C3}"/>
              </a:ext>
            </a:extLst>
          </p:cNvPr>
          <p:cNvSpPr txBox="1"/>
          <p:nvPr/>
        </p:nvSpPr>
        <p:spPr>
          <a:xfrm>
            <a:off x="569242" y="3005937"/>
            <a:ext cx="99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Stage Left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Aisle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EA019-B122-4466-8999-CA252A146205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1568219" y="2014642"/>
            <a:ext cx="1791248" cy="1252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D220CF-98ED-45EE-8A9E-6DD2CF8AAC5B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8803481" y="1901080"/>
            <a:ext cx="1719101" cy="1364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4FC1B59-B5F1-4708-A351-4EE6D89B0E4E}"/>
              </a:ext>
            </a:extLst>
          </p:cNvPr>
          <p:cNvSpPr txBox="1"/>
          <p:nvPr/>
        </p:nvSpPr>
        <p:spPr>
          <a:xfrm>
            <a:off x="425401" y="5988015"/>
            <a:ext cx="105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Backstage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1AFDD2D-F302-4A38-859A-ABC3F662B6BC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1480772" y="5849812"/>
            <a:ext cx="738553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20F1738-62ED-490A-8FD5-34E0EB43E956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1480772" y="6141904"/>
            <a:ext cx="738553" cy="317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97C0000-5858-473F-A153-7A2228D230EA}"/>
              </a:ext>
            </a:extLst>
          </p:cNvPr>
          <p:cNvSpPr txBox="1"/>
          <p:nvPr/>
        </p:nvSpPr>
        <p:spPr>
          <a:xfrm>
            <a:off x="10878076" y="5973515"/>
            <a:ext cx="105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Backstage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4510261-BA6E-4F0D-841C-C65ED8510877}"/>
              </a:ext>
            </a:extLst>
          </p:cNvPr>
          <p:cNvCxnSpPr>
            <a:cxnSpLocks/>
            <a:stCxn id="140" idx="1"/>
          </p:cNvCxnSpPr>
          <p:nvPr/>
        </p:nvCxnSpPr>
        <p:spPr>
          <a:xfrm flipH="1" flipV="1">
            <a:off x="9721165" y="5744482"/>
            <a:ext cx="1156911" cy="382922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B5D8C2-72BC-4224-9332-A04B76817B21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10015755" y="6127404"/>
            <a:ext cx="862321" cy="3323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9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Baron</dc:creator>
  <cp:lastModifiedBy>Kevin Baron</cp:lastModifiedBy>
  <cp:revision>11</cp:revision>
  <dcterms:created xsi:type="dcterms:W3CDTF">2020-04-15T08:16:15Z</dcterms:created>
  <dcterms:modified xsi:type="dcterms:W3CDTF">2020-04-15T23:57:23Z</dcterms:modified>
</cp:coreProperties>
</file>