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98" r:id="rId4"/>
    <p:sldId id="308" r:id="rId5"/>
    <p:sldId id="309" r:id="rId6"/>
    <p:sldId id="310" r:id="rId7"/>
    <p:sldId id="289" r:id="rId8"/>
    <p:sldId id="291" r:id="rId9"/>
    <p:sldId id="292" r:id="rId10"/>
    <p:sldId id="299" r:id="rId11"/>
    <p:sldId id="294" r:id="rId12"/>
    <p:sldId id="300" r:id="rId13"/>
    <p:sldId id="301" r:id="rId14"/>
    <p:sldId id="303" r:id="rId15"/>
    <p:sldId id="302" r:id="rId16"/>
    <p:sldId id="304" r:id="rId17"/>
    <p:sldId id="311" r:id="rId18"/>
    <p:sldId id="305" r:id="rId19"/>
    <p:sldId id="306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2622D-7AA6-495B-9490-CD8FB0C6C420}">
          <p14:sldIdLst>
            <p14:sldId id="256"/>
            <p14:sldId id="262"/>
            <p14:sldId id="298"/>
            <p14:sldId id="308"/>
            <p14:sldId id="309"/>
            <p14:sldId id="310"/>
            <p14:sldId id="289"/>
            <p14:sldId id="291"/>
            <p14:sldId id="292"/>
            <p14:sldId id="299"/>
            <p14:sldId id="294"/>
            <p14:sldId id="300"/>
            <p14:sldId id="301"/>
            <p14:sldId id="303"/>
            <p14:sldId id="302"/>
            <p14:sldId id="304"/>
            <p14:sldId id="311"/>
            <p14:sldId id="305"/>
            <p14:sldId id="30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954" autoAdjust="0"/>
  </p:normalViewPr>
  <p:slideViewPr>
    <p:cSldViewPr snapToGrid="0">
      <p:cViewPr varScale="1">
        <p:scale>
          <a:sx n="54" d="100"/>
          <a:sy n="5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27DE99-E626-462D-9B09-EB2FCC7E9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37A6F-C2C5-4EC9-A39F-9F7657735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1AC5F-68C3-4E10-8D63-DB129B0C0035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6B32-6970-44C4-90AA-BF719B26D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B782-98F8-4DFD-ABD4-888DA8061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B7EB-B680-4186-852F-C02C5E0B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8055-57AC-4972-823C-C7D86BEA40A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0ACC-FB34-4790-8FB5-A24EF2E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50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6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3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Dropout</a:t>
            </a:r>
            <a:r>
              <a:rPr lang="en-US" dirty="0"/>
              <a:t>  : Reducing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23927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dirty="0"/>
              <a:t>Fes2013 </a:t>
            </a:r>
            <a:r>
              <a:rPr lang="en-US" dirty="0"/>
              <a:t>two Thousand thirteen</a:t>
            </a:r>
            <a:r>
              <a:rPr lang="en-US" b="1" dirty="0"/>
              <a:t>(2013)</a:t>
            </a:r>
          </a:p>
          <a:p>
            <a:endParaRPr lang="en-US" b="1" dirty="0"/>
          </a:p>
          <a:p>
            <a:r>
              <a:rPr lang="en-US" dirty="0"/>
              <a:t>Twenty-</a:t>
            </a:r>
            <a:r>
              <a:rPr lang="en-US" dirty="0" err="1"/>
              <a:t>Eght</a:t>
            </a:r>
            <a:r>
              <a:rPr lang="en-US" dirty="0"/>
              <a:t> Thousand  </a:t>
            </a:r>
            <a:r>
              <a:rPr lang="en-US" dirty="0" err="1"/>
              <a:t>Traning</a:t>
            </a:r>
            <a:r>
              <a:rPr lang="en-US" dirty="0"/>
              <a:t> (</a:t>
            </a:r>
            <a:r>
              <a:rPr lang="en-US" b="1" dirty="0"/>
              <a:t>28K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T</a:t>
            </a:r>
            <a:r>
              <a:rPr lang="en-US" dirty="0"/>
              <a:t>hree Thousand testing  (</a:t>
            </a:r>
            <a:r>
              <a:rPr lang="en-US" b="1" dirty="0"/>
              <a:t>3K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Forty-eight</a:t>
            </a:r>
            <a:r>
              <a:rPr lang="es-CO" dirty="0"/>
              <a:t>(</a:t>
            </a:r>
            <a:r>
              <a:rPr lang="es-CO" b="1" dirty="0"/>
              <a:t>48</a:t>
            </a:r>
            <a:r>
              <a:rPr lang="es-CO" dirty="0"/>
              <a:t>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4071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3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hallenges-in-representation-learning-facial-expression-recognition-challenge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620714"/>
            <a:ext cx="9359705" cy="243078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CSE555 – Deep Learning (Spring 2018)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Dr.Yakup</a:t>
            </a:r>
            <a:r>
              <a:rPr lang="en-US" sz="3600" dirty="0"/>
              <a:t> GENÇ</a:t>
            </a:r>
            <a:br>
              <a:rPr lang="en-US" sz="3600" dirty="0"/>
            </a:br>
            <a:r>
              <a:rPr lang="en-US" sz="3600" dirty="0"/>
              <a:t>Prof. Dr. Yusuf Sinan AKGÜL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1B989-93F5-4373-8BDF-13B0C3DB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818"/>
            <a:ext cx="9144000" cy="2254935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Harlinton Palacios </a:t>
            </a:r>
            <a:r>
              <a:rPr lang="en-US" dirty="0" err="1"/>
              <a:t>Mosquera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Gebze</a:t>
            </a:r>
            <a:r>
              <a:rPr lang="en-US" dirty="0"/>
              <a:t>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F5FC-EE5C-4430-A9DA-997A18F5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Haarcascade</a:t>
            </a:r>
            <a:r>
              <a:rPr lang="en-US" b="1" dirty="0"/>
              <a:t> Detection in OpenCV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4342-D945-4FD0-A08A-51244536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B7E-D66F-4BA7-999C-1D1D9D7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C2F2-F6A4-4939-8F15-727804E1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0D43-20AA-4611-9B3D-D50E5DC5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50" y="2064883"/>
            <a:ext cx="4442335" cy="3772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C98A5-51A4-48EC-AE9F-DC7E2C15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BDDA4-9A02-4C0B-A43C-168A9D85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802237-8D5D-48A4-B457-11B3E48DA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AFFA-5D70-420E-9EC1-488A736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F277-5901-4C98-B3BD-AEFF36C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7DD2-1BCA-42E9-8268-23EA969D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07C44A-71D9-414C-8B74-D8D07CBB4E6F}"/>
              </a:ext>
            </a:extLst>
          </p:cNvPr>
          <p:cNvSpPr txBox="1">
            <a:spLocks/>
          </p:cNvSpPr>
          <p:nvPr/>
        </p:nvSpPr>
        <p:spPr>
          <a:xfrm>
            <a:off x="1142798" y="193927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6484F-6404-4CA3-ACA4-CDE43441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D0FC-7603-4D27-BDE2-AFB03863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45" y="2494545"/>
            <a:ext cx="2100159" cy="272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4A5AF-66BC-4FD0-B810-7422D816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29" y="1882305"/>
            <a:ext cx="4238170" cy="3950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5F1-06DB-4BDB-A0CD-8200B92F0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B79931-A1F4-4FCB-BFDB-EFAA239EC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36AD63-3C2C-4BE7-AFC2-65BAB56EC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93-BFC3-45A8-BAA1-BBFDE456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E12-5932-45D1-AA52-6D8BCF2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5B8-7D35-4875-A385-2CC1BB41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5B1A-A5F1-4A68-A5AF-7165FD02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746D4-E24B-4F10-9CD6-0887480A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96" y="1596571"/>
            <a:ext cx="4154590" cy="416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FE8B2-7E1D-475F-A39A-E1998BAE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26" y="2350965"/>
            <a:ext cx="1873488" cy="265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91678-12EF-4DED-B831-3FC0A159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219E9-A3A2-4E84-BAED-F3B0087FC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C1B5FE-E95D-44AD-8C0A-52B1502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5188-8289-4446-A051-B0FC1FAF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F582-5357-4955-9BB0-ADB06D6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322C-7046-4B20-A616-3DB986E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B497-5DBF-4C90-AC31-91D23DE3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78EA4-5732-4F0F-86D1-2941E3FD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04" y="1845734"/>
            <a:ext cx="344805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58412-1578-4633-876C-4E21E1FE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59" y="2509610"/>
            <a:ext cx="1970325" cy="2339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EB42C-07B2-471C-9FD2-A3C6C36BC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8E4B7-121F-4F24-9159-280C78E99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9F0DBA-E79A-4C27-8FD0-A1B7939C1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1032-BD0F-4BFC-B247-2820E2AC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550C-33DD-455C-8ED0-FF6FF6CB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63B4-0AC0-4AFF-B2ED-150A7372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0293-37FC-451E-AB34-F1CF1257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86216-BF0D-46A3-8C6C-34C67966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35" y="1845734"/>
            <a:ext cx="3162300" cy="3930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9519A-4166-46FB-AC52-C866450C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65" y="2628899"/>
            <a:ext cx="1989558" cy="2422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9D296-2B6B-4F2A-8570-ACDB79C16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BFACC-D8A9-49D8-B5B0-0EAFB91FC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6F22FB-5B7B-4F94-AC41-24280195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E14B-68E3-4DA9-B223-7ABC0955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1AC4-7A47-427B-BCE4-4E5BFF75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BA6C-F8FC-40EC-A7AF-17F0ACD6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8B49-B613-44F8-8CF9-B7D782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FC755-505B-4A9E-BA4F-9D613D5C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6" y="1845734"/>
            <a:ext cx="3200400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CBD21-8E9D-4A1B-9BB9-105BC819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60" y="2489880"/>
            <a:ext cx="1853057" cy="219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19406-4AB6-4015-B091-A2DDA773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D0505-275E-4CC2-9692-5452AB220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AC1C6-4700-4D6A-84FB-F76401F9B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679A-D2BA-44C1-813C-6027B23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43A8-7FEC-4763-A89B-CEF246C6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4F8F-F554-475F-B0D6-8EB254BF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DC04-E8AC-4822-BBDB-21CA63FA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A951-C2C2-4A2F-9DA3-460DD236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04" y="1845734"/>
            <a:ext cx="360045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05515-D72F-435C-9117-8371B33B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654" y="2788149"/>
            <a:ext cx="2350860" cy="203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4E6C5-E18F-491A-9D62-EC3E33BCB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D1228-2253-4FE3-AFDD-1DAEC73DD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B50BF-527A-4B45-ADBB-D1A6BF540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ABDA-F9B1-465D-A4A4-27B8D0D5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5191-4B0C-468F-BB02-AF66C6EC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83A6-149D-4C06-86CA-C8523C0E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49DB-4BF7-4B10-84E6-F97FEDD7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90603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B907-17FE-4CF9-8E16-20158DB3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9B57-BB1E-4DCA-B400-33B27F64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3A8C-7CA2-4000-8C87-D471DD6B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1953-E084-4A76-846F-988D2C46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9126D-297B-47F0-8374-012265C2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31348"/>
            <a:ext cx="4664331" cy="3737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3AA4D-2344-4957-9C99-DC6419833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572" y="2131346"/>
            <a:ext cx="4282833" cy="3737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5DC0A-1275-452D-8697-9D7F8C83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8670D-BCFE-4950-AAE5-B5D71A726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68D9E-DDE5-4E26-A862-F119DD13C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80C8-2541-4150-B26C-AF7B9ADE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Accuracy(Train and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7111-AEA1-4931-A477-4B7C008F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b="1" dirty="0"/>
          </a:p>
          <a:p>
            <a:pPr algn="ctr"/>
            <a:endParaRPr lang="en-US" sz="4000" b="1"/>
          </a:p>
          <a:p>
            <a:pPr algn="ctr"/>
            <a:r>
              <a:rPr lang="en-US" sz="4000" b="1"/>
              <a:t>Test </a:t>
            </a:r>
            <a:r>
              <a:rPr lang="en-US" sz="4000" b="1" dirty="0"/>
              <a:t>loss: </a:t>
            </a:r>
            <a:r>
              <a:rPr lang="en-US" sz="4000" dirty="0"/>
              <a:t>2.2794570537223295</a:t>
            </a:r>
          </a:p>
          <a:p>
            <a:pPr algn="ctr"/>
            <a:r>
              <a:rPr lang="en-US" sz="4000" b="1" dirty="0"/>
              <a:t>Test accuracy</a:t>
            </a:r>
            <a:r>
              <a:rPr lang="en-US" sz="4000" dirty="0"/>
              <a:t>: 57.42546670713874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71F9-0169-4848-9487-877665B1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B97E-84FB-45B9-892E-1C4C8CBE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1208F-D610-45C8-9281-579354B6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A6CE3-285A-488D-B6AC-5EFD44EC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ED90C-F43F-401E-AB00-681DA670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6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408" y="2072720"/>
            <a:ext cx="9895184" cy="1566952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Facial Expression Recognition</a:t>
            </a:r>
            <a:br>
              <a:rPr lang="en-US" sz="4000" b="1" dirty="0"/>
            </a:b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4DA6-9533-4C01-8121-2B1C7C92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Thank you very much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BEDB-7C60-464E-8E09-DEDD2591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205B-8E96-4D42-93F1-02A14D03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4521E-4C27-4E14-B4FC-E7A7618F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3B42B-66B3-49B9-AAD9-10466276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DE86C-EBA8-49B1-98FB-E2F6E8D0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E2B-CB22-48A4-BB06-4767FB9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C748-8141-4F36-B499-A3B5F4AC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FBEF-6360-4A18-95E3-ECF5BDF0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B3C3-7BF7-4DC0-BC6D-4A12CD70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6CDE1-DCAD-4E66-902F-27953DA4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5" y="1957519"/>
            <a:ext cx="8985990" cy="3799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14571-1C9C-43AB-9DD2-B7C075279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3E066-E2A2-4B34-9963-7717841BF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CD9-491E-40D3-9B8F-0F59F9F1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FF67-B859-4F2C-A2CC-ADFDFCB6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5534-0AE8-4A7A-BB18-1A5D739A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A78B-0816-4A0F-B60E-4AD12AFE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D72B5-BC5E-44B6-B01C-4FEBD260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2488406"/>
            <a:ext cx="3083775" cy="213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AA525-C30B-469E-A376-28962B00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85" y="2334416"/>
            <a:ext cx="3392989" cy="229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3FAD1-F714-4BCC-9292-C56935DB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529" y="2328052"/>
            <a:ext cx="3248602" cy="2290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D9089-F726-4C72-89A7-AA965948F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6BB9B7-85B6-47B2-ABAC-FCC09523E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D6AF3D-CD97-484C-8BC2-A47D68D9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10B77-DC3D-4CA5-9D58-984039A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5" y="2616199"/>
            <a:ext cx="3325586" cy="235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6F0A6-DD0E-45B4-8451-CBD5D800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08" y="2616199"/>
            <a:ext cx="3325586" cy="2199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608BB-F9EB-4B62-97A7-A62C6B934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435" y="2740664"/>
            <a:ext cx="3057150" cy="2075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4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A82C-C9DE-46FD-AEEA-DD31AC29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Architecture of the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289F-A404-4887-A0DD-B690E9D7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C482-3040-40DD-81F5-8D2957BF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B0C9-CFD7-4642-A59C-B3C8521C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AC1E-B82A-41AF-99BB-DA5E1441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39" y="2328051"/>
            <a:ext cx="10100722" cy="3056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9D998-5E73-404B-8A54-DA891CD59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24B3AE-CF24-4E3C-AAC1-225CD103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1A91EF-F3A9-445B-9618-55B6E72A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567F-1438-4C09-808E-E05C25C5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18CE-9C49-4BA3-A4AA-35E7D1D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9548-DE1E-41B4-BD48-E5A964CF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BCFFB6-5323-4752-9399-ECA05298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13" y="1845734"/>
            <a:ext cx="5675530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757EB-8D6E-4113-8C7C-4AB5CB386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7FD580-D25C-497C-9A74-D3155BC4F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BC509-2402-457A-894E-20AED1FBC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F0ACAF-6B91-4476-8012-F12A37CF74B9}"/>
              </a:ext>
            </a:extLst>
          </p:cNvPr>
          <p:cNvSpPr txBox="1"/>
          <p:nvPr/>
        </p:nvSpPr>
        <p:spPr>
          <a:xfrm>
            <a:off x="4105835" y="627529"/>
            <a:ext cx="4403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CNN</a:t>
            </a:r>
          </a:p>
        </p:txBody>
      </p:sp>
    </p:spTree>
    <p:extLst>
      <p:ext uri="{BB962C8B-B14F-4D97-AF65-F5344CB8AC3E}">
        <p14:creationId xmlns:p14="http://schemas.microsoft.com/office/powerpoint/2010/main" val="151394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3F93-2F1F-45F5-B4E3-FD10797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01669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EA67-B5DC-420C-8744-BF4A3A77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4DDE-8A37-433D-90CF-280BB82E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6E0B5-F79E-41DC-9821-EE9E3E94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7E75E-FC92-4963-AE41-28F154B4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4149E-3F58-4ACC-ADC2-0BC5DB92A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7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9B93-B231-4E81-88F3-45257652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Databases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E508-09BA-4DC2-8193-1358FE5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C701-38F9-43CF-A582-DC168BC1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5FE8-0E62-49A5-A880-C74FB0E0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both training and evaluation operations would be handled with </a:t>
            </a:r>
            <a:r>
              <a:rPr lang="en-US" sz="2800" dirty="0">
                <a:hlinkClick r:id="rId3"/>
              </a:rPr>
              <a:t>Fec2013</a:t>
            </a:r>
            <a:r>
              <a:rPr lang="en-US" sz="2800" dirty="0"/>
              <a:t> dataset. </a:t>
            </a:r>
          </a:p>
          <a:p>
            <a:pPr algn="just"/>
            <a:r>
              <a:rPr lang="en-US" sz="2800" dirty="0"/>
              <a:t>There are 28K </a:t>
            </a:r>
            <a:r>
              <a:rPr lang="en-US" sz="2800" b="1" dirty="0"/>
              <a:t>training</a:t>
            </a:r>
            <a:r>
              <a:rPr lang="en-US" sz="2800" dirty="0"/>
              <a:t> and 3K </a:t>
            </a:r>
            <a:r>
              <a:rPr lang="en-US" sz="2800" b="1" dirty="0"/>
              <a:t>testing</a:t>
            </a:r>
            <a:r>
              <a:rPr lang="en-US" sz="2800" dirty="0"/>
              <a:t> images in the dataset. </a:t>
            </a:r>
          </a:p>
          <a:p>
            <a:pPr algn="just"/>
            <a:r>
              <a:rPr lang="en-US" sz="2800" dirty="0"/>
              <a:t>Each image was stored as 48×48 pixel. The dataset consists of image pixels (48×48=2304 values), emotion of each image.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C1AAA-23BB-407D-9C5B-F74C83E5B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A2486C-A24D-4625-B808-BEF22D5B0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F49DA-CF11-46AF-A5BA-4EAB232E3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55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Hola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83F72"/>
      </a:accent1>
      <a:accent2>
        <a:srgbClr val="0C559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5501</TotalTime>
  <Words>205</Words>
  <Application>Microsoft Office PowerPoint</Application>
  <PresentationFormat>Widescreen</PresentationFormat>
  <Paragraphs>70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CSE555 – Deep Learning (Spring 2018)  Dr.Yakup GENÇ Prof. Dr. Yusuf Sinan AKGÜL</vt:lpstr>
      <vt:lpstr>Facial Expression Recognition </vt:lpstr>
      <vt:lpstr>PowerPoint Presentation</vt:lpstr>
      <vt:lpstr>PowerPoint Presentation</vt:lpstr>
      <vt:lpstr>PowerPoint Presentation</vt:lpstr>
      <vt:lpstr>Architecture of the convolutional neural network</vt:lpstr>
      <vt:lpstr>PowerPoint Presentation</vt:lpstr>
      <vt:lpstr>EXPERIMENTAL RESULTS</vt:lpstr>
      <vt:lpstr>Databases</vt:lpstr>
      <vt:lpstr>Haarcascade Detection in OpenCV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Accuracy(Train and Test)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Harlinton Palacios</dc:creator>
  <cp:lastModifiedBy>Harlinton Palacios</cp:lastModifiedBy>
  <cp:revision>383</cp:revision>
  <dcterms:created xsi:type="dcterms:W3CDTF">2017-11-18T06:18:28Z</dcterms:created>
  <dcterms:modified xsi:type="dcterms:W3CDTF">2018-06-05T10:24:22Z</dcterms:modified>
</cp:coreProperties>
</file>