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4"/>
  </p:notesMasterIdLst>
  <p:handoutMasterIdLst>
    <p:handoutMasterId r:id="rId15"/>
  </p:handoutMasterIdLst>
  <p:sldIdLst>
    <p:sldId id="446" r:id="rId5"/>
    <p:sldId id="426" r:id="rId6"/>
    <p:sldId id="447" r:id="rId7"/>
    <p:sldId id="449" r:id="rId8"/>
    <p:sldId id="450" r:id="rId9"/>
    <p:sldId id="448" r:id="rId10"/>
    <p:sldId id="451" r:id="rId11"/>
    <p:sldId id="452" r:id="rId12"/>
    <p:sldId id="45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5034"/>
            <a:ext cx="6581554" cy="1371600"/>
          </a:xfrm>
        </p:spPr>
        <p:txBody>
          <a:bodyPr anchor="t" anchorCtr="0">
            <a:normAutofit fontScale="90000"/>
          </a:bodyPr>
          <a:lstStyle/>
          <a:p>
            <a:r>
              <a:rPr lang="en-US" dirty="0" err="1"/>
              <a:t>pencarian</a:t>
            </a:r>
            <a:r>
              <a:rPr lang="en-US" dirty="0"/>
              <a:t> data nominal </a:t>
            </a:r>
            <a:r>
              <a:rPr lang="en-US" dirty="0" err="1"/>
              <a:t>angka</a:t>
            </a:r>
            <a:r>
              <a:rPr lang="en-US" dirty="0"/>
              <a:t>  covid-19 </a:t>
            </a:r>
            <a:r>
              <a:rPr lang="en-US" dirty="0" err="1"/>
              <a:t>Disetiap</a:t>
            </a:r>
            <a:r>
              <a:rPr lang="en-US" dirty="0"/>
              <a:t> negara</a:t>
            </a: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/>
          <a:p>
            <a:pPr algn="ctr"/>
            <a:r>
              <a:rPr lang="en-US" b="1" dirty="0" err="1"/>
              <a:t>Kelompok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3072384"/>
            <a:ext cx="5605271" cy="3149122"/>
          </a:xfrm>
        </p:spPr>
        <p:txBody>
          <a:bodyPr/>
          <a:lstStyle/>
          <a:p>
            <a:r>
              <a:rPr lang="en-US" dirty="0"/>
              <a:t>Nora </a:t>
            </a:r>
            <a:r>
              <a:rPr lang="en-US" dirty="0" err="1"/>
              <a:t>Ermina</a:t>
            </a:r>
            <a:r>
              <a:rPr lang="en-US" dirty="0"/>
              <a:t> Agata</a:t>
            </a:r>
          </a:p>
          <a:p>
            <a:r>
              <a:rPr lang="en-US" b="1" dirty="0"/>
              <a:t>2018230064</a:t>
            </a:r>
          </a:p>
          <a:p>
            <a:r>
              <a:rPr lang="en-US" dirty="0"/>
              <a:t>Khevin Adam</a:t>
            </a:r>
          </a:p>
          <a:p>
            <a:r>
              <a:rPr lang="en-US" b="1" dirty="0"/>
              <a:t>2018230219</a:t>
            </a:r>
          </a:p>
          <a:p>
            <a:r>
              <a:rPr lang="en-US" dirty="0"/>
              <a:t>Muhammad Akbar</a:t>
            </a:r>
          </a:p>
          <a:p>
            <a:r>
              <a:rPr lang="en-US" b="1" dirty="0"/>
              <a:t>2018230201</a:t>
            </a:r>
          </a:p>
          <a:p>
            <a:r>
              <a:rPr lang="en-US" dirty="0" err="1"/>
              <a:t>Kukuh</a:t>
            </a:r>
            <a:r>
              <a:rPr lang="en-US" dirty="0"/>
              <a:t> </a:t>
            </a:r>
            <a:r>
              <a:rPr lang="en-US" dirty="0" err="1"/>
              <a:t>Bukhori</a:t>
            </a:r>
            <a:endParaRPr lang="en-US" dirty="0"/>
          </a:p>
          <a:p>
            <a:r>
              <a:rPr lang="en-US" b="1" dirty="0"/>
              <a:t>2018230219</a:t>
            </a:r>
          </a:p>
        </p:txBody>
      </p:sp>
    </p:spTree>
    <p:extLst>
      <p:ext uri="{BB962C8B-B14F-4D97-AF65-F5344CB8AC3E}">
        <p14:creationId xmlns:p14="http://schemas.microsoft.com/office/powerpoint/2010/main" val="1646138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6B3BA-6E21-451A-AB6C-9FF86BB0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Latar</a:t>
            </a:r>
            <a:r>
              <a:rPr lang="en-US" b="1" dirty="0"/>
              <a:t> </a:t>
            </a:r>
            <a:r>
              <a:rPr lang="en-US" b="1" dirty="0" err="1"/>
              <a:t>belakang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CCEFC-5AC7-4500-9209-A118D543D0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3072384"/>
            <a:ext cx="11456894" cy="3229804"/>
          </a:xfrm>
        </p:spPr>
        <p:txBody>
          <a:bodyPr/>
          <a:lstStyle/>
          <a:p>
            <a:r>
              <a:rPr lang="en-US" sz="2000" dirty="0"/>
              <a:t>	</a:t>
            </a:r>
            <a:r>
              <a:rPr lang="en-US" sz="2000" dirty="0" err="1"/>
              <a:t>Merebaknya</a:t>
            </a:r>
            <a:r>
              <a:rPr lang="en-US" sz="2000" dirty="0"/>
              <a:t> Corona Virus Disease 2019 </a:t>
            </a:r>
            <a:r>
              <a:rPr lang="en-US" sz="2000" dirty="0" err="1"/>
              <a:t>menimbulkan</a:t>
            </a:r>
            <a:r>
              <a:rPr lang="en-US" sz="2000" dirty="0"/>
              <a:t> </a:t>
            </a:r>
            <a:r>
              <a:rPr lang="en-US" sz="2000" dirty="0" err="1"/>
              <a:t>dampak</a:t>
            </a:r>
            <a:r>
              <a:rPr lang="en-US" sz="2000" dirty="0"/>
              <a:t> yang </a:t>
            </a:r>
            <a:r>
              <a:rPr lang="en-US" sz="2000" dirty="0" err="1"/>
              <a:t>luar</a:t>
            </a:r>
            <a:r>
              <a:rPr lang="en-US" sz="2000" dirty="0"/>
              <a:t> </a:t>
            </a:r>
            <a:r>
              <a:rPr lang="en-US" sz="2000" dirty="0" err="1"/>
              <a:t>biasa</a:t>
            </a:r>
            <a:r>
              <a:rPr lang="en-US" sz="2000" dirty="0"/>
              <a:t> pada </a:t>
            </a:r>
            <a:r>
              <a:rPr lang="en-US" sz="2000" dirty="0" err="1"/>
              <a:t>perekonomian</a:t>
            </a:r>
            <a:r>
              <a:rPr lang="en-US" sz="2000" dirty="0"/>
              <a:t> global </a:t>
            </a:r>
            <a:r>
              <a:rPr lang="en-US" sz="2000" dirty="0" err="1"/>
              <a:t>tahun</a:t>
            </a:r>
            <a:r>
              <a:rPr lang="en-US" sz="2000" dirty="0"/>
              <a:t> 2020.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skala</a:t>
            </a:r>
            <a:r>
              <a:rPr lang="en-US" sz="2000" dirty="0"/>
              <a:t> dan </a:t>
            </a:r>
            <a:r>
              <a:rPr lang="en-US" sz="2000" dirty="0" err="1"/>
              <a:t>kecepatan</a:t>
            </a:r>
            <a:r>
              <a:rPr lang="en-US" sz="2000" dirty="0"/>
              <a:t> </a:t>
            </a:r>
            <a:r>
              <a:rPr lang="en-US" sz="2000" dirty="0" err="1"/>
              <a:t>penyebarannya</a:t>
            </a:r>
            <a:r>
              <a:rPr lang="en-US" sz="2000" dirty="0"/>
              <a:t> yang sangat </a:t>
            </a:r>
            <a:r>
              <a:rPr lang="en-US" sz="2000" dirty="0" err="1"/>
              <a:t>tinggi</a:t>
            </a:r>
            <a:r>
              <a:rPr lang="en-US" sz="2000" dirty="0"/>
              <a:t>, Covid-19 </a:t>
            </a:r>
            <a:r>
              <a:rPr lang="en-US" sz="2000" dirty="0" err="1"/>
              <a:t>ditetapkan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pandemi</a:t>
            </a:r>
            <a:r>
              <a:rPr lang="en-US" sz="2000" dirty="0"/>
              <a:t> global oleh World Health Organization pada </a:t>
            </a:r>
            <a:r>
              <a:rPr lang="en-US" sz="2000" dirty="0" err="1"/>
              <a:t>Maret</a:t>
            </a:r>
            <a:r>
              <a:rPr lang="en-US" sz="2000" dirty="0"/>
              <a:t> 2020. </a:t>
            </a:r>
            <a:r>
              <a:rPr lang="en-US" sz="2000" dirty="0" err="1"/>
              <a:t>Krisis</a:t>
            </a:r>
            <a:r>
              <a:rPr lang="en-US" sz="2000" dirty="0"/>
              <a:t> </a:t>
            </a:r>
            <a:r>
              <a:rPr lang="en-US" sz="2000" dirty="0" err="1"/>
              <a:t>kesehatan</a:t>
            </a:r>
            <a:r>
              <a:rPr lang="en-US" sz="2000" dirty="0"/>
              <a:t> dan </a:t>
            </a:r>
            <a:r>
              <a:rPr lang="en-US" sz="2000" dirty="0" err="1"/>
              <a:t>kemanusiaan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menyebabkan</a:t>
            </a:r>
            <a:r>
              <a:rPr lang="en-US" sz="2000" dirty="0"/>
              <a:t> </a:t>
            </a:r>
            <a:r>
              <a:rPr lang="en-US" sz="2000" dirty="0" err="1"/>
              <a:t>pertumbuhan</a:t>
            </a:r>
            <a:r>
              <a:rPr lang="en-US" sz="2000" dirty="0"/>
              <a:t> </a:t>
            </a:r>
            <a:r>
              <a:rPr lang="en-US" sz="2000" dirty="0" err="1"/>
              <a:t>ekonomi</a:t>
            </a:r>
            <a:r>
              <a:rPr lang="en-US" sz="2000" dirty="0"/>
              <a:t> </a:t>
            </a:r>
            <a:r>
              <a:rPr lang="en-US" sz="2000" dirty="0" err="1"/>
              <a:t>kontraktif</a:t>
            </a:r>
            <a:r>
              <a:rPr lang="en-US" sz="2000" dirty="0"/>
              <a:t> yang </a:t>
            </a:r>
            <a:r>
              <a:rPr lang="en-US" sz="2000" dirty="0" err="1"/>
              <a:t>merata</a:t>
            </a:r>
            <a:r>
              <a:rPr lang="en-US" sz="2000" dirty="0"/>
              <a:t> di </a:t>
            </a:r>
            <a:r>
              <a:rPr lang="en-US" sz="2000" dirty="0" err="1"/>
              <a:t>berbagai</a:t>
            </a:r>
            <a:r>
              <a:rPr lang="en-US" sz="2000" dirty="0"/>
              <a:t> </a:t>
            </a:r>
            <a:r>
              <a:rPr lang="en-US" sz="2000" dirty="0" err="1"/>
              <a:t>belahan</a:t>
            </a:r>
            <a:r>
              <a:rPr lang="en-US" sz="2000" dirty="0"/>
              <a:t> dunia.</a:t>
            </a:r>
          </a:p>
          <a:p>
            <a:endParaRPr lang="en-US" sz="2000" dirty="0"/>
          </a:p>
          <a:p>
            <a:r>
              <a:rPr lang="en-US" sz="2000" dirty="0"/>
              <a:t>Dari </a:t>
            </a:r>
            <a:r>
              <a:rPr lang="en-US" sz="2000" dirty="0" err="1"/>
              <a:t>penjelasan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kami </a:t>
            </a:r>
            <a:r>
              <a:rPr lang="en-US" sz="2000" dirty="0" err="1"/>
              <a:t>tertarik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merancang</a:t>
            </a:r>
            <a:r>
              <a:rPr lang="en-US" sz="2000" dirty="0"/>
              <a:t> system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mengetahui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orang-orang yang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terjangkit</a:t>
            </a:r>
            <a:r>
              <a:rPr lang="en-US" sz="2000" dirty="0"/>
              <a:t> </a:t>
            </a:r>
            <a:r>
              <a:rPr lang="en-US" sz="2000" dirty="0" err="1"/>
              <a:t>wabah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6221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03A1A-0F0B-4C18-B22B-66EB813FC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Rumusan</a:t>
            </a:r>
            <a:r>
              <a:rPr lang="en-US" b="1" dirty="0"/>
              <a:t> </a:t>
            </a:r>
            <a:r>
              <a:rPr lang="en-US" b="1" dirty="0" err="1"/>
              <a:t>masalah</a:t>
            </a:r>
            <a:r>
              <a:rPr lang="en-US" b="1" dirty="0"/>
              <a:t> dan Batasan </a:t>
            </a:r>
            <a:r>
              <a:rPr lang="en-US" b="1" dirty="0" err="1"/>
              <a:t>masalah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696F9-DFEB-48AB-80B9-E6DB4A0B00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system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data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wabah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API COVID</a:t>
            </a:r>
          </a:p>
          <a:p>
            <a:pPr marL="342900" indent="-342900">
              <a:buAutoNum type="arabicPeriod"/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system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berjalan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B183D22-93BB-47D8-B987-E520A44182FD}"/>
              </a:ext>
            </a:extLst>
          </p:cNvPr>
          <p:cNvSpPr txBox="1">
            <a:spLocks/>
          </p:cNvSpPr>
          <p:nvPr/>
        </p:nvSpPr>
        <p:spPr>
          <a:xfrm>
            <a:off x="71359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ts val="3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HTML,  JS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dan XAMPP</a:t>
            </a:r>
          </a:p>
        </p:txBody>
      </p:sp>
    </p:spTree>
    <p:extLst>
      <p:ext uri="{BB962C8B-B14F-4D97-AF65-F5344CB8AC3E}">
        <p14:creationId xmlns:p14="http://schemas.microsoft.com/office/powerpoint/2010/main" val="1447701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03A1A-0F0B-4C18-B22B-66EB813FC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</a:t>
            </a:r>
            <a:r>
              <a:rPr lang="en-US" b="1" dirty="0" err="1"/>
              <a:t>Tujuan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696F9-DFEB-48AB-80B9-E6DB4A0B00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3072384"/>
            <a:ext cx="6257365" cy="2871216"/>
          </a:xfrm>
        </p:spPr>
        <p:txBody>
          <a:bodyPr/>
          <a:lstStyle/>
          <a:p>
            <a:pPr marL="109728" indent="0">
              <a:buNone/>
            </a:pPr>
            <a:r>
              <a:rPr lang="en-US" b="1" dirty="0"/>
              <a:t>TUJUAN</a:t>
            </a:r>
          </a:p>
          <a:p>
            <a:pPr marL="109728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memenuhi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Nilai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Tugas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Kuliah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Pemrograman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XML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2.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 system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info data </a:t>
            </a:r>
            <a:r>
              <a:rPr lang="en-US" dirty="0" err="1"/>
              <a:t>terbaru</a:t>
            </a:r>
            <a:r>
              <a:rPr lang="en-US" dirty="0"/>
              <a:t> COVID-19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54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D1347-1590-4856-81E2-2FABCE4A1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76680-10EC-4633-871E-18B79A3826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system </a:t>
            </a:r>
            <a:r>
              <a:rPr lang="en-US" dirty="0" err="1"/>
              <a:t>dari</a:t>
            </a:r>
            <a:r>
              <a:rPr lang="en-US" dirty="0"/>
              <a:t> user , dan </a:t>
            </a:r>
            <a:r>
              <a:rPr lang="en-US" dirty="0" err="1"/>
              <a:t>penyedia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dev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BB95D30-7BAC-42E2-BD79-20CF59CB979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F96FFC-E720-472E-BDE7-1D6530AAA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040" y="457199"/>
            <a:ext cx="4583804" cy="654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99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D1347-1590-4856-81E2-2FABCE4A1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Hasil 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76680-10EC-4633-871E-18B79A3826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gambaran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program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77F28C-4754-407E-BB99-F54981D5BC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46" r="11059" b="21883"/>
          <a:stretch/>
        </p:blipFill>
        <p:spPr>
          <a:xfrm>
            <a:off x="6129531" y="2486526"/>
            <a:ext cx="5699411" cy="330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699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03A1A-0F0B-4C18-B22B-66EB813FC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Kesimpulan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696F9-DFEB-48AB-80B9-E6DB4A0B00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3072384"/>
            <a:ext cx="6257365" cy="2871216"/>
          </a:xfrm>
        </p:spPr>
        <p:txBody>
          <a:bodyPr/>
          <a:lstStyle/>
          <a:p>
            <a:r>
              <a:rPr lang="en-US" dirty="0"/>
              <a:t>Setelah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praktek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kami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kesimpulan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endParaRPr lang="en-US" dirty="0"/>
          </a:p>
          <a:p>
            <a:r>
              <a:rPr lang="en-US" dirty="0" err="1"/>
              <a:t>Mebuatan</a:t>
            </a:r>
            <a:r>
              <a:rPr lang="en-US" dirty="0"/>
              <a:t> dan </a:t>
            </a:r>
            <a:r>
              <a:rPr lang="en-US" dirty="0" err="1"/>
              <a:t>mengimplementasi</a:t>
            </a:r>
            <a:r>
              <a:rPr lang="en-US" dirty="0"/>
              <a:t> system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orang-orang </a:t>
            </a:r>
            <a:r>
              <a:rPr lang="en-US" dirty="0" err="1"/>
              <a:t>mengetahui</a:t>
            </a:r>
            <a:r>
              <a:rPr lang="en-US" dirty="0"/>
              <a:t> data nominal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disetiap</a:t>
            </a:r>
            <a:r>
              <a:rPr lang="en-US" dirty="0"/>
              <a:t> negara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terkontaminasi</a:t>
            </a:r>
            <a:r>
              <a:rPr lang="en-US" dirty="0"/>
              <a:t> covid</a:t>
            </a:r>
          </a:p>
        </p:txBody>
      </p:sp>
    </p:spTree>
    <p:extLst>
      <p:ext uri="{BB962C8B-B14F-4D97-AF65-F5344CB8AC3E}">
        <p14:creationId xmlns:p14="http://schemas.microsoft.com/office/powerpoint/2010/main" val="163659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03A1A-0F0B-4C18-B22B-66EB813FC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TerimakasiH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468807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{EA665438-12DF-4217-BA82-9E683214FD78}tf78479028_win32</Template>
  <TotalTime>42</TotalTime>
  <Words>215</Words>
  <Application>Microsoft Office PowerPoint</Application>
  <PresentationFormat>Widescreen</PresentationFormat>
  <Paragraphs>37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Segoe UI</vt:lpstr>
      <vt:lpstr>Segoe UI Light</vt:lpstr>
      <vt:lpstr>Times New Roman</vt:lpstr>
      <vt:lpstr>Balancing Act</vt:lpstr>
      <vt:lpstr>Wellspring</vt:lpstr>
      <vt:lpstr>Star of the show</vt:lpstr>
      <vt:lpstr>Amusements</vt:lpstr>
      <vt:lpstr>pencarian data nominal angka  covid-19 Disetiap negara</vt:lpstr>
      <vt:lpstr>Kelompok</vt:lpstr>
      <vt:lpstr>Latar belakang</vt:lpstr>
      <vt:lpstr>Rumusan masalah dan Batasan masalah</vt:lpstr>
      <vt:lpstr>  Tujuan</vt:lpstr>
      <vt:lpstr>Use case</vt:lpstr>
      <vt:lpstr>Hasil Program</vt:lpstr>
      <vt:lpstr>Kesimpulan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pencarian data nominal angka  covid-19 Disetiap negara</dc:title>
  <dc:creator>Khevin Adam</dc:creator>
  <cp:lastModifiedBy>muhammadsafani_1403617027@mhs.unj.ac.id</cp:lastModifiedBy>
  <cp:revision>4</cp:revision>
  <dcterms:created xsi:type="dcterms:W3CDTF">2022-01-15T02:02:42Z</dcterms:created>
  <dcterms:modified xsi:type="dcterms:W3CDTF">2022-01-28T07:59:10Z</dcterms:modified>
</cp:coreProperties>
</file>