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A2A3-A876-43F3-90A0-86BDB9F7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B1668E-FE68-4E71-999E-D35CA03D8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4ECF3C-BBD7-46A4-96FC-7871D82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EC6E58-851A-43CA-B249-B2371B2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6777D6-1BDB-475C-B987-2AD21426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9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A41B-4199-40CA-B16E-2B6C6CAA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DDFFA2-E611-4D8F-81E5-525E58CA9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E2966A-15A7-4EF1-A347-9DA3157D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103F99-D663-490C-B01C-C62C200F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3BEE26-F818-4ECC-9593-75AC777F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07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A96AF09-0C17-48C3-BFF1-4930E7EAD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FA788F-C8C2-4C97-AABB-548F5CED5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C0A365-758C-4098-9F75-DCC0F2A6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311CC6-C5EB-4C7F-B6BF-52AF2CA8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4F92E7-5AD7-4CE5-A323-E9049602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3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03828-E07D-494C-A2D5-3F452340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5F448-0128-403C-A988-A75CF853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EF16B8-8DEA-462F-88AD-2A8A4638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17FBCB-BCB0-49F1-916A-FD50B936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703B51-2B7B-454C-B7DA-99AF5939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42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3722A-4504-40CF-BCB3-53FDBA5C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F870EA-CB82-4606-BF88-0FC3D7A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5696D-ACB9-4C4F-B011-03393513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27AD4-915D-4134-8052-6DF4DFC6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E1D1D7-B670-405A-BBE1-2FA0B91B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17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98050-03A1-4549-9478-19DF7642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CC0090-77CA-450C-A9AC-6795EFA4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692BFC-7910-4E7F-B070-79A0596D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1A2DA2-3238-467F-8023-6EEF51FB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3D9F06-DA11-4580-AAC6-E874A203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8D0AEE-3221-4D87-BDED-84998C56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0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49C7F-EB43-4FC8-8915-AF15161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42ED85-EA54-4DD2-B583-B72D6D98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C19C05-792F-4A6B-9294-FCDC7F1E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6F7D64-786B-4AB2-B6BA-29D87F0BA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8639830-8BFE-40CE-B74D-D858EF7F1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1E0184B-603C-46D5-A954-FCBA88E1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7CE07F-F51B-4A86-917A-1F7C1B92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1127ED-F996-4679-8D9C-3653A1D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F7EA9-7603-44D3-A98C-0C88471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B83CF7-44EB-49BF-BAFC-4ACB61E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8CDE19-610B-49D0-BF7B-B627F504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5E7DF-E29E-4C4D-8B92-2AA71A34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A34E1D7-3260-4FC5-9432-E949F4A1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C6F298-3DF7-4D3D-8B9B-9FEA16FB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843B14-81DE-470E-9A8B-827AB88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9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91C18-AC2B-4827-AE6B-EC1EAA1E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0C3B07-E7A5-4C0B-9A38-FE9ED364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A1BA65-785B-4424-9EC8-207DD218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6D6C88-7209-4770-8C20-CFE16574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9A0E33-32A6-45B3-8427-51E4A09E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6235F0-9AAD-4B85-B3E1-1C845884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40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50112-07EF-42C7-AC2F-AC1144CC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1FFEFB1-ED39-4644-9835-99EAFE5E1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4155A3-5B73-41F0-884D-BA70AF38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9AFEF2-668F-464D-B97B-93103856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A9A82F-9624-40F2-9DEA-F6764835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5D7CE6-67F6-40B8-ABEB-69B37CEE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1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F3FED8D-9746-4257-8EBF-5DC03704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CD127C-BBA0-4C17-8811-7DFA1309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C690BB-D272-48A2-B0AE-F8CDD2921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E333-2666-4193-8DAE-16DA6ABEFCB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34DAE7-DB4B-4258-B37B-AF0349D5A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50B182-4CBC-423F-AE7A-74738C2C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6783-6E63-4977-B137-FEED3C5E33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7A3BA1-B7EC-410D-8A68-018BB2C3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How to clone repo</a:t>
            </a:r>
            <a:endParaRPr lang="nl-NL" sz="5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158C45-CC40-45E4-BDB1-12F137E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nl-N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2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F5CCD-24CF-4FDC-B8E5-514C6F18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commit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C7FA5F-DE96-480B-AA40-01F41517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“&lt;message&gt;”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461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B0579-C1FF-47D0-910E-A4FCDA60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36D116-40BF-4EF2-8C9E-20E8B68B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1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5C2C-D9F9-4009-A3F4-B7818678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GIT Bash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60CE5A-DAED-4F36-A435-0D4D06C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hier</a:t>
            </a:r>
            <a:r>
              <a:rPr lang="en-US" dirty="0"/>
              <a:t> om </a:t>
            </a:r>
            <a:r>
              <a:rPr lang="en-US" dirty="0" err="1"/>
              <a:t>naar</a:t>
            </a:r>
            <a:r>
              <a:rPr lang="en-US" dirty="0"/>
              <a:t> de site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(Windows)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13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A5D4E-9CB7-4542-9A3D-F02AB2AE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Open git bash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73D617-42FF-49F4-9A34-84231668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2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5B56-6912-41E7-A222-3B0D5F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Navigate to right folder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AED02B-3D44-4913-B2B0-971C2C84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2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7D06-295F-4CEB-A050-065FFCEB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Clone your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nl-N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34CD10A-F290-42C3-B49C-921934B0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1075530" cy="221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A0C0D-359F-4F5A-B6CC-F1D0BB3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260EF5-DA89-4372-B9B1-2534AA08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61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A502-94E1-4CAD-8DBF-E8679DA0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pull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DECE7-E3D5-4AA1-A423-3B90D16D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3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9F5FA-D90C-4AD4-86CC-E9136FEE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files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C192E-64E0-4A68-B507-6B50913A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&lt;file&gt;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60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CE0C-A3B7-4895-BD81-7B08775F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file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A6CD74-2790-4ECB-9EAA-BA7FA125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remove &lt;file&gt;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0662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Breedbeeld</PresentationFormat>
  <Paragraphs>16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How to clone repo</vt:lpstr>
      <vt:lpstr>Step 1: Install GIT Bash</vt:lpstr>
      <vt:lpstr>Step 2: Open git bash</vt:lpstr>
      <vt:lpstr>Step 3: Navigate to right folder</vt:lpstr>
      <vt:lpstr>Step 4: Clone your Github Repo</vt:lpstr>
      <vt:lpstr>How to push</vt:lpstr>
      <vt:lpstr>How to pull </vt:lpstr>
      <vt:lpstr>How to add files</vt:lpstr>
      <vt:lpstr>How to remove file </vt:lpstr>
      <vt:lpstr>How to commit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clone repo</dc:title>
  <dc:creator>Chris</dc:creator>
  <cp:lastModifiedBy>Chris</cp:lastModifiedBy>
  <cp:revision>3</cp:revision>
  <dcterms:created xsi:type="dcterms:W3CDTF">2020-04-20T13:46:31Z</dcterms:created>
  <dcterms:modified xsi:type="dcterms:W3CDTF">2020-04-20T13:49:16Z</dcterms:modified>
</cp:coreProperties>
</file>