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16B52-A7E4-4234-956E-79A3C3895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E38FD70-F24B-47CF-BC1D-8FCFDDE91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DF5999-670E-41F4-9872-024FBF4A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13E7D2-46A4-4787-A4E8-121A95A5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21DE58-A021-4FF5-9051-6D08B0C9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306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CB116-BC16-4E64-ADAE-CEB71AFB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35EE261-65E5-4CD0-8D3E-26EE9FFB0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BCD208-9D10-41B1-9409-59C22792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B4E0C4-EAFA-477A-B348-4E33133F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460015-3D17-47CA-BDBE-26B4BCAC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898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B93A543-40FF-44AB-A8E8-F80677C9C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56C848E-2C5A-446B-B4EA-D6DD4CA47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AED7D14-3D35-44B3-BABC-29859087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0EF286-CE71-48B1-9CD9-CF631E3A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76FD96-7B0D-4548-AFDD-A270A2DA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713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C1306-7A13-479D-B5E8-E6E5C805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848BB6-9733-4048-8BB0-2D867D30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CD3E1E-426C-49F0-80CE-2BDD1EC8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92DF08-01B1-4072-BF80-A005A7D6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3B279C-F42D-487F-8BB3-74BAB251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49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63F80-E143-4EA7-85CA-22E0E260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4CC534-CDB9-472B-B28C-B3C98AC02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56F012-1C0C-4C44-9585-4B4082AE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C3DE29-8658-4A2B-BD33-9F04B00E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08A343-0C3C-4320-A288-CA2218A9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63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88E7F-DB2C-42E7-A243-2E9D28A6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833C52-B21C-49C4-90EF-89351642C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89ED1AA-FC4B-429B-BAD1-C3EAF9614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F053BAE-1771-49C3-B964-47567C6B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8066BD-AB5D-4589-9EA4-C3AFF4E2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8E8BF8-E41F-4C16-AFA2-605C5FBE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308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8264A-DB2B-4C59-9D1E-0DFC5672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C96F1A-89B1-46C4-9677-12FD17D50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728DABF-E804-4C05-AF37-218EB4B3A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5E8AB92-3C78-4E6E-A502-DF18DC3CA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CBFB492-1409-4374-80FA-050461EE0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9C1973E-9631-4A63-A4CD-0A17AA92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6B5BCC8-8F57-4250-B282-94174E28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6291796-C365-4525-B79B-26C91496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124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DFD2B-2522-4C3F-B863-C9C572C2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79CE877-F4A1-4E80-A225-A4DAB171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6FFEFEE-7E82-47B5-B028-B89F5A77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F7BD0B0-9EBC-4C00-AF1B-87EA635A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2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1918150-B73E-4D3D-AFE6-31B7F4B7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BB0F8D9-546C-4F94-A117-91384C62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23205F-7DB1-4849-BA69-24C772C1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453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405EF-E480-413B-8029-4688D5F7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7DCAED-3CBD-4CC8-B595-9245EE5A2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1DBD3B-EB08-46C8-93CF-8ED7DA787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1CFF0F-9A05-42BA-A3F6-35498020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574FDC4-E632-4E64-817D-72A95F53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4F80B6D-2B28-4EAC-9ECE-D60967C2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838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8C5A0-1FF1-4E5B-908E-6203CF09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F71938F-C8C4-4F74-B29D-FDA66A620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4EFF5C-9B8A-49E1-9CD7-2DF4A7022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4D6B66-10EE-47B1-AADF-96B467C1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74590AD-1257-41B3-AB2C-F771F943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1C9A94D-A455-4757-BF20-27A74E61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927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49984F2-2586-42A2-85EC-E469E217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5A2B9E-B555-4736-BC5C-CF1646E14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FF9C26-4EDE-44C3-B130-498A2F0D0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CBDDA-A5E5-462B-A62A-6EFB193BA58C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CD360D-2346-429C-935B-2146CABEE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AF45F8-8BC5-4E01-A815-EE4CC28C3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EC55D-5246-4D06-8DBC-3611ACB14A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25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05704-760B-4F1E-9443-8A5792ED5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create a </a:t>
            </a:r>
            <a:r>
              <a:rPr lang="en-US" dirty="0" err="1"/>
              <a:t>github</a:t>
            </a:r>
            <a:r>
              <a:rPr lang="en-US" dirty="0"/>
              <a:t> repo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49039D3-0C9C-4CCD-B240-C6DB646F6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dummies</a:t>
            </a:r>
          </a:p>
        </p:txBody>
      </p:sp>
    </p:spTree>
    <p:extLst>
      <p:ext uri="{BB962C8B-B14F-4D97-AF65-F5344CB8AC3E}">
        <p14:creationId xmlns:p14="http://schemas.microsoft.com/office/powerpoint/2010/main" val="146197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799F9-E6E0-483B-B75B-1869B82A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Login to GitHub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1A4104-D051-40A4-AFBA-8D89FC825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216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0EC7C-309D-436A-8ADD-DFBABDD4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Click on New repository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E71913-07D9-4AE3-95A8-295404EC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DB340B-25F3-4B20-8899-6A6C0C946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71738"/>
            <a:ext cx="18288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79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F669F-64CE-44AA-AAD3-9A25C4B0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Fill out the form</a:t>
            </a:r>
            <a:endParaRPr lang="nl-N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9ACF01-00EB-443B-B48A-388A3E7EE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724" y="3994562"/>
            <a:ext cx="4938076" cy="198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771DC38-A506-4185-9BFE-950298395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25" y="1935542"/>
            <a:ext cx="5479092" cy="234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48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D1E7E4-2E95-4688-A00C-224A7519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C8312A-F8E2-411E-BE0A-7835C66E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You did 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346906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Breedbeeld</PresentationFormat>
  <Paragraphs>7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How to create a github repo</vt:lpstr>
      <vt:lpstr>Step 1: Login to GitHub</vt:lpstr>
      <vt:lpstr>Step 2: Click on New repository</vt:lpstr>
      <vt:lpstr>Step 3: Fill out the form</vt:lpstr>
      <vt:lpstr>Step 4: You did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a github repo</dc:title>
  <dc:creator>Chris</dc:creator>
  <cp:lastModifiedBy>Chris</cp:lastModifiedBy>
  <cp:revision>8</cp:revision>
  <dcterms:created xsi:type="dcterms:W3CDTF">2020-04-20T13:49:47Z</dcterms:created>
  <dcterms:modified xsi:type="dcterms:W3CDTF">2020-04-20T13:53:56Z</dcterms:modified>
</cp:coreProperties>
</file>