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41" d="100"/>
          <a:sy n="41" d="100"/>
        </p:scale>
        <p:origin x="84" y="17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AC448F-519F-4FB2-96ED-43161474FE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95D7BB7-EF07-4E4B-BB1E-3E037A32C5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6A9F6C7-C3A0-44B3-AE57-1D69DD0F3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2EDB2-D7F6-4CBF-972B-A23EB8D51619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236E7FA-CC6D-4801-BC77-BB406DB6A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44A0E32-158A-4EDA-800A-51DA24EF0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5F445-B9D7-4602-866A-FB905BBF3E9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633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5F254F-1962-42AF-BB28-2891FB7F2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68E790D-D2EF-4646-9ABC-4F9AE29776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F056D94-E563-4DC0-A34D-9D24CB93A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2EDB2-D7F6-4CBF-972B-A23EB8D51619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0321294-378F-469A-803D-659D4D7F5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6B19FC8-7C89-4E34-89E8-5B4B4C846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5F445-B9D7-4602-866A-FB905BBF3E9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600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4C6679EB-5298-4A08-98AF-EFF9CD7766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9635BD92-8F2A-4F74-9F83-3902A3D229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284A64A-C64F-459A-9A42-3C02880F3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2EDB2-D7F6-4CBF-972B-A23EB8D51619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B4129BC-2E6B-49F1-AD93-5B1E9D361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8A9D9CF-BC64-4043-958E-02A4E9C6B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5F445-B9D7-4602-866A-FB905BBF3E9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915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EEE6AE-EFE9-4E18-9940-83A66F903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95E849A-2A2F-4639-9C8D-B88E8A83B0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5DCA551-F465-4B2A-BDCB-F5DB8DC00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2EDB2-D7F6-4CBF-972B-A23EB8D51619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18444B3-13CC-4404-8AE2-F4754D8F2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4A78A6A-7B8F-4011-BF16-851B3A161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5F445-B9D7-4602-866A-FB905BBF3E9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75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D1687B-2E55-47C1-A949-1265025EB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6813643-374F-49D3-B4F3-EA0E61EDFC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34CA535-7EE0-40BC-9DC5-A8311F20F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2EDB2-D7F6-4CBF-972B-A23EB8D51619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B352F16-9D64-440F-AA0B-C7D5C2388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C59A7BE-240D-4BF4-AE4C-4B766FDF3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5F445-B9D7-4602-866A-FB905BBF3E9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608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F25200-81BA-4B01-B4F2-8FD53D0F0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6C3AAEF-CD79-4D07-8AC4-8519B43D30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76CA58BD-BA3F-4813-9D6C-4387F3E569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E73A071-4007-4261-A6B3-888496DAB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2EDB2-D7F6-4CBF-972B-A23EB8D51619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67426F9D-7259-40AC-BE90-EA62E9BFA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7DD634DA-F267-4E0F-83EA-CF6A107CB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5F445-B9D7-4602-866A-FB905BBF3E9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038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FA276F-6714-4AB2-A95F-978265013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041430B-02BD-460E-B26E-D47B402B49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1A83B2C4-8BDB-41C8-9BC1-89652CB0B0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7D436C67-09F2-4C8B-92F7-B1A447CED2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28BA14DE-DA84-4D6E-87C7-0FBB322E37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3A826475-DA86-4FF0-A045-BCC185FEF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2EDB2-D7F6-4CBF-972B-A23EB8D51619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02FD1B69-114B-43D7-AD7C-AAC052391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7216DFFC-79C2-4198-92A4-BF470F180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5F445-B9D7-4602-866A-FB905BBF3E9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584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88F2CC-DD87-4255-B23F-8DF61A7AB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5F78DBC7-7481-4EC8-8175-9E2A148A0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2EDB2-D7F6-4CBF-972B-A23EB8D51619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D0DB6FC9-2544-404C-8575-889A6FA1C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07A808A2-F081-4EA7-840B-BFB616D99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5F445-B9D7-4602-866A-FB905BBF3E9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091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1BE51B83-1A1D-4BFA-82A9-BEF44A938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2EDB2-D7F6-4CBF-972B-A23EB8D51619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97F12075-D88F-4380-8262-3A120115C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B0F4D01-E784-4B17-A180-FDAB462BF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5F445-B9D7-4602-866A-FB905BBF3E9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7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ED9287-683E-4851-99AF-826AF702D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5BB7EE9-472D-4B26-A67F-9C63963AC4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81E3529F-8207-4F28-81CF-4094415E26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BC519680-D7C2-41C6-82DB-33FEE0D6B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2EDB2-D7F6-4CBF-972B-A23EB8D51619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E8BD0987-CD21-460F-93AC-8A1DF2285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6B1CF93-B73B-4DFE-846E-10E857AF9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5F445-B9D7-4602-866A-FB905BBF3E9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138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1CC038-2E89-4157-B28C-0814B1FB0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246526E9-180C-4604-8216-23E774D495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707353E7-A8DF-42B5-9632-09FDBAD878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4286F135-3610-4809-81AA-1EE5A015A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2EDB2-D7F6-4CBF-972B-A23EB8D51619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7F0C2916-1A7F-4C6C-9DF5-9E8DD4169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A3B23483-1EDB-4566-817D-8C6AD18FF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5F445-B9D7-4602-866A-FB905BBF3E9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445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28048EF0-EA5D-4DC2-805E-B02D2DA3D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1383C94-E6FC-4BEE-A5CA-91BAD2E551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FB6BFFD-10D2-4569-B45C-222AC41901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2EDB2-D7F6-4CBF-972B-A23EB8D51619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6B9DCC1-F4C7-4843-9EB3-73B661DB1B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8B0E94D-D84E-4892-86AD-AB8163C488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75F445-B9D7-4602-866A-FB905BBF3E9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17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91641A-26B8-4AC1-890A-6CDB62FC76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Clone </a:t>
            </a:r>
            <a:r>
              <a:rPr lang="en-US" dirty="0" err="1"/>
              <a:t>een</a:t>
            </a:r>
            <a:r>
              <a:rPr lang="en-US" dirty="0"/>
              <a:t> repo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78E62482-175C-4646-992D-B598FDFB5B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913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79CC44-88C2-420C-BE61-8B4DE71C0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24694"/>
            <a:ext cx="10515600" cy="1325563"/>
          </a:xfrm>
        </p:spPr>
        <p:txBody>
          <a:bodyPr/>
          <a:lstStyle/>
          <a:p>
            <a:r>
              <a:rPr lang="en-US" dirty="0"/>
              <a:t>Click “open” to open Git Bash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E2831883-5BA6-48D9-ACF1-2367356034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07743"/>
            <a:ext cx="7554379" cy="4725059"/>
          </a:xfrm>
          <a:prstGeom prst="rect">
            <a:avLst/>
          </a:prstGeom>
        </p:spPr>
      </p:pic>
      <p:sp>
        <p:nvSpPr>
          <p:cNvPr id="5" name="Pijl: links 4">
            <a:extLst>
              <a:ext uri="{FF2B5EF4-FFF2-40B4-BE49-F238E27FC236}">
                <a16:creationId xmlns:a16="http://schemas.microsoft.com/office/drawing/2014/main" id="{5E903BE5-B902-47AA-9984-F6C992955AB6}"/>
              </a:ext>
            </a:extLst>
          </p:cNvPr>
          <p:cNvSpPr/>
          <p:nvPr/>
        </p:nvSpPr>
        <p:spPr>
          <a:xfrm rot="20410531">
            <a:off x="5627077" y="2227385"/>
            <a:ext cx="1992923" cy="54288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180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63DAF6-CF10-4DD1-8FD4-1EA3A0C80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610" y="454494"/>
            <a:ext cx="10515600" cy="6403506"/>
          </a:xfrm>
        </p:spPr>
        <p:txBody>
          <a:bodyPr/>
          <a:lstStyle/>
          <a:p>
            <a:r>
              <a:rPr lang="en-US" dirty="0" err="1"/>
              <a:t>Navigeer</a:t>
            </a:r>
            <a:r>
              <a:rPr lang="en-US" dirty="0"/>
              <a:t> </a:t>
            </a:r>
            <a:r>
              <a:rPr lang="en-US" dirty="0" err="1"/>
              <a:t>naar</a:t>
            </a:r>
            <a:r>
              <a:rPr lang="en-US" dirty="0"/>
              <a:t> de </a:t>
            </a:r>
            <a:r>
              <a:rPr lang="en-US" dirty="0" err="1"/>
              <a:t>juiste</a:t>
            </a:r>
            <a:r>
              <a:rPr lang="en-US" dirty="0"/>
              <a:t> folder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Clone de </a:t>
            </a:r>
            <a:r>
              <a:rPr lang="en-US" dirty="0" err="1"/>
              <a:t>Github</a:t>
            </a:r>
            <a:r>
              <a:rPr lang="en-US" dirty="0"/>
              <a:t> repo</a:t>
            </a: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585CC7C1-3CE0-40F9-86F0-FC4B388715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398" y="1358027"/>
            <a:ext cx="10439812" cy="2815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919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CE0F618-D68A-4D9B-B83A-61D3A48D4F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569"/>
            <a:ext cx="10515600" cy="5989394"/>
          </a:xfrm>
        </p:spPr>
        <p:txBody>
          <a:bodyPr/>
          <a:lstStyle/>
          <a:p>
            <a:r>
              <a:rPr lang="en-US" dirty="0"/>
              <a:t>How to push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4B1501BA-05AA-47A4-A517-EA71E0D63B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19200"/>
            <a:ext cx="8653261" cy="1490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31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C26B0AD-2F37-474C-8ECD-17DF2F064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462"/>
            <a:ext cx="10515600" cy="6012840"/>
          </a:xfrm>
        </p:spPr>
        <p:txBody>
          <a:bodyPr/>
          <a:lstStyle/>
          <a:p>
            <a:r>
              <a:rPr lang="en-US" dirty="0"/>
              <a:t>How to pull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C03001B3-3DE1-43D8-9B47-EED681F2D3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604" y="1165520"/>
            <a:ext cx="10515601" cy="1697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450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A3F5688-188B-4FDC-8D22-4E8315496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463"/>
            <a:ext cx="10515600" cy="6000500"/>
          </a:xfrm>
        </p:spPr>
        <p:txBody>
          <a:bodyPr/>
          <a:lstStyle/>
          <a:p>
            <a:r>
              <a:rPr lang="en-US" dirty="0" err="1"/>
              <a:t>Bestanden</a:t>
            </a:r>
            <a:r>
              <a:rPr lang="en-US" dirty="0"/>
              <a:t> </a:t>
            </a:r>
            <a:r>
              <a:rPr lang="en-US" dirty="0" err="1"/>
              <a:t>toevoegen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448B6D99-C093-45B1-AFD2-245453D8A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56220"/>
            <a:ext cx="8450179" cy="1401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802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4209BCC-B6A5-4A04-A7A8-A7CD420FDE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0632"/>
            <a:ext cx="10515600" cy="5936331"/>
          </a:xfrm>
        </p:spPr>
        <p:txBody>
          <a:bodyPr/>
          <a:lstStyle/>
          <a:p>
            <a:r>
              <a:rPr lang="en-US" dirty="0" err="1"/>
              <a:t>Verwijderen</a:t>
            </a:r>
            <a:r>
              <a:rPr lang="en-US" dirty="0"/>
              <a:t> van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bestand</a:t>
            </a:r>
            <a:endParaRPr lang="en-US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0A240EE5-365E-43DF-A3EB-6383401BFF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32351"/>
            <a:ext cx="10024489" cy="1300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135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4FD9A8A-AFBE-439D-8FC5-077B751D1A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123"/>
            <a:ext cx="10515600" cy="6012840"/>
          </a:xfrm>
        </p:spPr>
        <p:txBody>
          <a:bodyPr/>
          <a:lstStyle/>
          <a:p>
            <a:r>
              <a:rPr lang="en-US" dirty="0"/>
              <a:t>Commit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bestand</a:t>
            </a:r>
            <a:endParaRPr lang="en-US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4A5FB4FF-7D33-41D0-B65B-B8EB0286FC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63353"/>
            <a:ext cx="10515600" cy="1607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355311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44</Words>
  <Application>Microsoft Office PowerPoint</Application>
  <PresentationFormat>Breedbeeld</PresentationFormat>
  <Paragraphs>8</Paragraphs>
  <Slides>8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Kantoorthema</vt:lpstr>
      <vt:lpstr>Clone een repo</vt:lpstr>
      <vt:lpstr>Click “open” to open Git Bash</vt:lpstr>
      <vt:lpstr>Navigeer naar de juiste folder         Clone de Github repo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Clone een repo</dc:title>
  <dc:creator>Stan de Rijk</dc:creator>
  <cp:lastModifiedBy>Stan de Rijk</cp:lastModifiedBy>
  <cp:revision>2</cp:revision>
  <dcterms:created xsi:type="dcterms:W3CDTF">2020-04-20T17:15:13Z</dcterms:created>
  <dcterms:modified xsi:type="dcterms:W3CDTF">2020-04-20T17:31:02Z</dcterms:modified>
</cp:coreProperties>
</file>