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1E49F-F41E-4A7E-96FF-75F97CD8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DDA855-B144-462C-8F31-AADF0424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CE67CD-C092-47E0-BB73-65722DB5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7F1C86-7734-4E16-BA09-71DAC45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6419D2-654A-4D20-83AB-86E4C508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3AB59-3370-4C6F-A208-DF2C10BA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51C9B3-6EEF-431C-9952-6166FFA1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872A82-81F2-4453-A5A1-6A612810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2E992-DBCB-4734-89FC-D7B3DE97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C9B675-1F1C-450F-A58D-9A1B0CCB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09AF674-72E5-48AD-A2FE-DD50B9569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3F4138-BAC3-4207-8E20-3D2D8F44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3BC5A3-518A-46DC-8B2A-6AA99E8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81FBF7-2385-424B-A76D-13475BE3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DAE3B9-0F16-491B-AB24-483BCD4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DF2D0-06D1-47D8-9002-11280E0E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021660-220C-49F9-B394-3BB1F9F1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410124-9816-40E0-8599-FF37940E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5711B7-3D9B-40FC-9FBE-28A3EE58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0AE3DF-C0C4-4F4B-8150-34013887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7907D-94AB-47EF-A313-BA7FE2C5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1805EE-C2EC-41AE-850C-3AD0B5F8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BCC65D-52DC-4C0D-9BAE-AD48DDAA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749269-56F3-49D9-8285-04E9E43E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8678AF-AA9E-4962-A3ED-923B580A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9D021-61D1-4965-9239-780FE9CE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A62F91-5C90-4762-A9FB-F382A6C5B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77C283-D83A-4340-B14C-A35E216D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F3A56B2-2EE4-42DF-AEAA-3D0DC0FB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ACA08E-AD90-46DE-8072-24844CD0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C14A27-C6CE-4EBF-87A0-2D05C8A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D1F58-6D38-473C-85CB-107DA095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BCBCD8-5289-4B48-B7D4-35A5DFD2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6C159C-0661-4D7A-AB48-6021E019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56208B2-982B-45C5-B139-0E10E0E79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DD428FB-7E77-4D45-9470-94E352C14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38F4936-7821-4CDC-97C0-2AC1FAE6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32BD7CB-AA51-4E18-919F-24D7CB60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DEC5A45-4B97-4A07-AD24-287E38C6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017DA-2949-4F8D-B623-48926234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B9ECFA-A21C-4FEC-939F-3CBE18B8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FB7983-9564-4814-A825-0353EFFA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50103C-A381-43D9-9D6C-E01DE5DC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8398877-CC28-4B60-AF56-311B21CE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8F0C8B7-1C30-4868-BCD0-C8A2F3C2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740D2-5D95-4102-97DE-2A3CF1D0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2B34F-F8C3-4FB7-B88F-4A72A279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014EE1-573F-4A7E-BC36-C31D6D3D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5D11E3A-F7EA-4666-8815-321442A9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84D190-9E97-4777-85FD-680F3F62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989956-6570-42D9-A6F9-060D82F3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43B843-A520-4705-ABC5-F8F15549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96D2-2B90-4363-BD59-529634AB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4CBE6F2-0246-4433-B07A-02B894BC7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276FD0-69A4-4E5C-80DE-03A868D28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7BCE05-E0B8-4F44-B9C0-E903FE37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4C5BC4-17F1-4540-BD07-16A7BCCA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5E6C56-5113-44EE-9A31-B545F2B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4A1C413-5131-4C4A-BBA7-2715BAD4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EC7554-3CDB-4EF9-BABC-87AD5AEB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AAD511-60EB-444A-86C4-93C941611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CB70-9A91-4FC7-AB59-93F5BB48B5D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6F68E7-F18E-4C3C-87D9-F3BCCBB6A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23AD61-4B76-470F-B3C6-73E9C4239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2C33-6173-4CEF-9411-D799CF002A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A84D676-546A-43B3-AA83-578ED6C3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289291"/>
            <a:ext cx="5542215" cy="3968499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66B178BB-AB97-494F-AA13-F79F1D4A1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5889"/>
            <a:ext cx="9144000" cy="1655762"/>
          </a:xfrm>
        </p:spPr>
        <p:txBody>
          <a:bodyPr/>
          <a:lstStyle/>
          <a:p>
            <a:r>
              <a:rPr lang="en-US" dirty="0"/>
              <a:t>Click it</a:t>
            </a: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4E6F00C-075A-4881-9033-B49FF6AC5839}"/>
              </a:ext>
            </a:extLst>
          </p:cNvPr>
          <p:cNvSpPr/>
          <p:nvPr/>
        </p:nvSpPr>
        <p:spPr>
          <a:xfrm>
            <a:off x="204537" y="3621505"/>
            <a:ext cx="131946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56AAB3-DD07-479D-B01B-12DCABB4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5767"/>
            <a:ext cx="10515600" cy="9311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text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62C9F3-3A79-4AD7-B5D4-A917D425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45808"/>
            <a:ext cx="7269682" cy="3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E22D93-1768-4001-9E8C-268BCB70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3623"/>
            <a:ext cx="10515600" cy="16833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it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0CA3815-3BA1-4CDC-929E-1C0A573F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783771"/>
            <a:ext cx="5828385" cy="3383519"/>
          </a:xfrm>
          <a:prstGeom prst="rect">
            <a:avLst/>
          </a:prstGeom>
        </p:spPr>
      </p:pic>
      <p:sp>
        <p:nvSpPr>
          <p:cNvPr id="5" name="Pijl: omlaag 4">
            <a:extLst>
              <a:ext uri="{FF2B5EF4-FFF2-40B4-BE49-F238E27FC236}">
                <a16:creationId xmlns:a16="http://schemas.microsoft.com/office/drawing/2014/main" id="{97636637-6CE5-4954-85D4-422880C1F415}"/>
              </a:ext>
            </a:extLst>
          </p:cNvPr>
          <p:cNvSpPr/>
          <p:nvPr/>
        </p:nvSpPr>
        <p:spPr>
          <a:xfrm>
            <a:off x="4702629" y="0"/>
            <a:ext cx="666205" cy="1332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C6998E-7F33-4DA7-9EAD-7AD78B26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9811"/>
            <a:ext cx="10515600" cy="16771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it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D8DC5FC-4178-4581-A42B-13A1CFDD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58" y="992777"/>
            <a:ext cx="5875749" cy="3012566"/>
          </a:xfrm>
          <a:prstGeom prst="rect">
            <a:avLst/>
          </a:prstGeom>
        </p:spPr>
      </p:pic>
      <p:sp>
        <p:nvSpPr>
          <p:cNvPr id="5" name="Pijl: omlaag 4">
            <a:extLst>
              <a:ext uri="{FF2B5EF4-FFF2-40B4-BE49-F238E27FC236}">
                <a16:creationId xmlns:a16="http://schemas.microsoft.com/office/drawing/2014/main" id="{5F3B92B1-F5C0-43DD-8935-726CB4B326D2}"/>
              </a:ext>
            </a:extLst>
          </p:cNvPr>
          <p:cNvSpPr/>
          <p:nvPr/>
        </p:nvSpPr>
        <p:spPr>
          <a:xfrm rot="3845364">
            <a:off x="6795564" y="628969"/>
            <a:ext cx="849086" cy="1541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F40615-A5C2-43CC-8DEF-36B152C4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0239"/>
            <a:ext cx="10515600" cy="16667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it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C8198E-5A98-49BD-9221-9FEC256B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5" y="681039"/>
            <a:ext cx="7574056" cy="3829200"/>
          </a:xfrm>
          <a:prstGeom prst="rect">
            <a:avLst/>
          </a:prstGeom>
        </p:spPr>
      </p:pic>
      <p:sp>
        <p:nvSpPr>
          <p:cNvPr id="5" name="Pijl: links 4">
            <a:extLst>
              <a:ext uri="{FF2B5EF4-FFF2-40B4-BE49-F238E27FC236}">
                <a16:creationId xmlns:a16="http://schemas.microsoft.com/office/drawing/2014/main" id="{2313D6F8-3B92-42F4-BFA5-DF03C86FC130}"/>
              </a:ext>
            </a:extLst>
          </p:cNvPr>
          <p:cNvSpPr/>
          <p:nvPr/>
        </p:nvSpPr>
        <p:spPr>
          <a:xfrm>
            <a:off x="5699761" y="2499303"/>
            <a:ext cx="2965269" cy="9209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81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</Words>
  <Application>Microsoft Office PowerPoint</Application>
  <PresentationFormat>Breedbeeld</PresentationFormat>
  <Paragraphs>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Stan de Rijk</dc:creator>
  <cp:lastModifiedBy>Stan de Rijk</cp:lastModifiedBy>
  <cp:revision>2</cp:revision>
  <dcterms:created xsi:type="dcterms:W3CDTF">2020-04-20T15:58:33Z</dcterms:created>
  <dcterms:modified xsi:type="dcterms:W3CDTF">2020-04-20T17:14:37Z</dcterms:modified>
</cp:coreProperties>
</file>