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14"/>
  </p:notesMasterIdLst>
  <p:sldIdLst>
    <p:sldId id="256" r:id="rId3"/>
    <p:sldId id="270" r:id="rId4"/>
    <p:sldId id="271" r:id="rId5"/>
    <p:sldId id="272" r:id="rId6"/>
    <p:sldId id="273" r:id="rId7"/>
    <p:sldId id="276" r:id="rId8"/>
    <p:sldId id="274" r:id="rId9"/>
    <p:sldId id="278" r:id="rId10"/>
    <p:sldId id="277" r:id="rId11"/>
    <p:sldId id="280" r:id="rId12"/>
    <p:sldId id="275" r:id="rId13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31481" autoAdjust="0"/>
  </p:normalViewPr>
  <p:slideViewPr>
    <p:cSldViewPr>
      <p:cViewPr varScale="1">
        <p:scale>
          <a:sx n="148" d="100"/>
          <a:sy n="148" d="100"/>
        </p:scale>
        <p:origin x="192" y="2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02/12/18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ShuffleSplit</a:t>
            </a:r>
            <a:r>
              <a:rPr lang="en-US" dirty="0"/>
              <a:t> K-Fold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ShuffleSplit</a:t>
            </a:r>
            <a:r>
              <a:rPr lang="en-US" dirty="0"/>
              <a:t> K-Fold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449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02/12/18</a:t>
            </a:fld>
            <a:endParaRPr kumimoji="0"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40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02/12/18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‹#›</a:t>
            </a:fld>
            <a:endParaRPr kumimoji="0"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02/12/18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80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02/12/18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820383" y="1335187"/>
            <a:ext cx="7543800" cy="1124271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MACHINE LEARNING</a:t>
            </a:r>
            <a:endParaRPr lang="pt-PT" sz="3600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16" y="3512208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E65DF9-F24D-D943-AE4C-D9A2E48AF10F}"/>
              </a:ext>
            </a:extLst>
          </p:cNvPr>
          <p:cNvSpPr/>
          <p:nvPr/>
        </p:nvSpPr>
        <p:spPr>
          <a:xfrm>
            <a:off x="849535" y="2469014"/>
            <a:ext cx="7546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Estudo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um dataset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sobre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dados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biométricos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alunos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em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situação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exame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com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scikit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-learn</a:t>
            </a:r>
            <a:endParaRPr lang="en-US" sz="2400" b="1" dirty="0"/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B9165E69-FB4A-7942-BF5B-27BEC1E0074A}"/>
              </a:ext>
            </a:extLst>
          </p:cNvPr>
          <p:cNvSpPr txBox="1"/>
          <p:nvPr/>
        </p:nvSpPr>
        <p:spPr>
          <a:xfrm>
            <a:off x="820383" y="3579862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  <a:p>
            <a:endParaRPr lang="pt-PT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Aprendizagem e Extração de Conhecimento – Sistemas Inteligentes</a:t>
            </a:r>
          </a:p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2018/2019 – MEI/MIEI – Universidade do Minho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67494"/>
            <a:ext cx="9151840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Outras otimizações: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binarização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output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131E8-0ECA-324E-8671-90F080BCB693}"/>
              </a:ext>
            </a:extLst>
          </p:cNvPr>
          <p:cNvSpPr txBox="1"/>
          <p:nvPr/>
        </p:nvSpPr>
        <p:spPr>
          <a:xfrm>
            <a:off x="683568" y="1491630"/>
            <a:ext cx="7416824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Atribuição de classes à coluna do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PSS_Stress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[0-40], “pouco stressado”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[40-52], “muito stressado”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71482-64CA-CC46-82C1-D839A3200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64" y="2426701"/>
            <a:ext cx="364490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5454E-E0E1-8C48-BB1D-101FDC342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36644"/>
            <a:ext cx="9001000" cy="3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820383" y="1335187"/>
            <a:ext cx="7543800" cy="1124271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MACHINE LEARNING</a:t>
            </a:r>
            <a:endParaRPr lang="pt-PT" sz="3600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16" y="3512208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E65DF9-F24D-D943-AE4C-D9A2E48AF10F}"/>
              </a:ext>
            </a:extLst>
          </p:cNvPr>
          <p:cNvSpPr/>
          <p:nvPr/>
        </p:nvSpPr>
        <p:spPr>
          <a:xfrm>
            <a:off x="849535" y="2469014"/>
            <a:ext cx="7546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Estudo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um dataset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sobre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dados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biométricos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alunos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em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situação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exame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com </a:t>
            </a:r>
            <a:r>
              <a:rPr lang="en-US" sz="2400" b="1" dirty="0" err="1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scikit</a:t>
            </a:r>
            <a:r>
              <a:rPr lang="en-US" sz="2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-learn</a:t>
            </a:r>
            <a:endParaRPr lang="en-US" sz="2400" b="1" dirty="0"/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B9165E69-FB4A-7942-BF5B-27BEC1E0074A}"/>
              </a:ext>
            </a:extLst>
          </p:cNvPr>
          <p:cNvSpPr txBox="1"/>
          <p:nvPr/>
        </p:nvSpPr>
        <p:spPr>
          <a:xfrm>
            <a:off x="820383" y="3579862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  <a:p>
            <a:endParaRPr lang="pt-PT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Aprendizagem e Extração de Conhecimento – Sistemas Inteligentes</a:t>
            </a:r>
          </a:p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2018/2019 – MEI/MIEI – Universidade do Minho</a:t>
            </a:r>
          </a:p>
        </p:txBody>
      </p:sp>
    </p:spTree>
    <p:extLst>
      <p:ext uri="{BB962C8B-B14F-4D97-AF65-F5344CB8AC3E}">
        <p14:creationId xmlns:p14="http://schemas.microsoft.com/office/powerpoint/2010/main" val="166621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Data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Acquisition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001-5687-4740-956A-BCA65BF07E85}"/>
              </a:ext>
            </a:extLst>
          </p:cNvPr>
          <p:cNvSpPr txBox="1"/>
          <p:nvPr/>
        </p:nvSpPr>
        <p:spPr>
          <a:xfrm>
            <a:off x="827584" y="1635646"/>
            <a:ext cx="4009565" cy="11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Dados biométricos de alunos universitários em exame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Variáveis relativas ao uso do rato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A09D1-D0F7-CD43-A3D4-C3E385B33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78" y="1563638"/>
            <a:ext cx="3664233" cy="26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Data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Visualization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B0DA60-382D-A545-B13A-7E3C1EEDE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9" y="1635646"/>
            <a:ext cx="3643108" cy="2732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A5EAFE-5ABC-4046-B28B-C96405247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1" y="1432571"/>
            <a:ext cx="1999009" cy="14992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28C108-2FDE-4B4C-9A68-D173DF7E0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1" y="3131282"/>
            <a:ext cx="1999009" cy="14992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E3568B-AA8B-F14B-ADF5-F514B39FC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131281"/>
            <a:ext cx="1999009" cy="14992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1F8170-9337-5742-9DA6-AA63E5AAA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32570"/>
            <a:ext cx="1999009" cy="1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Data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Preprocessing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001-5687-4740-956A-BCA65BF07E85}"/>
              </a:ext>
            </a:extLst>
          </p:cNvPr>
          <p:cNvSpPr txBox="1"/>
          <p:nvPr/>
        </p:nvSpPr>
        <p:spPr>
          <a:xfrm>
            <a:off x="496185" y="1203598"/>
            <a:ext cx="3384376" cy="203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Missing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Data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Filtering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Feature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Selection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Normalization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/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Standardization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490F-8737-5C4F-B13B-6B12766A2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83" y="1529180"/>
            <a:ext cx="3060700" cy="2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8C0C4-69AF-7446-9C15-0F5E5D6B2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2034035"/>
            <a:ext cx="3800951" cy="135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1027C1-26CC-F941-8BD5-5D98289E8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5" y="3572833"/>
            <a:ext cx="4924648" cy="545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C31C70-90B3-3A4D-A821-1DC89CD8A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3" y="4142963"/>
            <a:ext cx="5087254" cy="5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9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7840" y="267494"/>
            <a:ext cx="9252520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Model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Selection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Training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and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Validation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001-5687-4740-956A-BCA65BF07E85}"/>
              </a:ext>
            </a:extLst>
          </p:cNvPr>
          <p:cNvSpPr txBox="1"/>
          <p:nvPr/>
        </p:nvSpPr>
        <p:spPr>
          <a:xfrm>
            <a:off x="755576" y="1427303"/>
            <a:ext cx="3240360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vários modelos: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K-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Fold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Cross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Validation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Cálculo de resultado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52F5-671F-3142-87EB-AFF73D1E2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2" y="3726740"/>
            <a:ext cx="73279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6A5A1-621D-CA4B-BC0A-795D6A31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91" y="1582301"/>
            <a:ext cx="2857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7840" y="267494"/>
            <a:ext cx="9252520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Model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Selection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Training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and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Validation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BF2D7-B5E8-3F4E-A108-E93237800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20" y="1467376"/>
            <a:ext cx="3142991" cy="3160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ADC550-B4F7-D440-ACDE-AC3D3622D44D}"/>
              </a:ext>
            </a:extLst>
          </p:cNvPr>
          <p:cNvSpPr txBox="1"/>
          <p:nvPr/>
        </p:nvSpPr>
        <p:spPr>
          <a:xfrm>
            <a:off x="971600" y="2497203"/>
            <a:ext cx="3240360" cy="11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Seleção do melhor modelo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3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Hyperparameter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Optimization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0779E-9C5F-EC46-9AED-EA4B01C52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56" y="2260411"/>
            <a:ext cx="4099655" cy="1361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21D68-12CC-394C-BF74-0F70E03B1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1" y="3871439"/>
            <a:ext cx="74295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ACD072-1E4B-674F-9A41-5F45708AE335}"/>
              </a:ext>
            </a:extLst>
          </p:cNvPr>
          <p:cNvSpPr txBox="1"/>
          <p:nvPr/>
        </p:nvSpPr>
        <p:spPr>
          <a:xfrm>
            <a:off x="827584" y="1328063"/>
            <a:ext cx="5920038" cy="158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Random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Search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Hyperparameter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Optimization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Cálculo do resultado</a:t>
            </a:r>
          </a:p>
        </p:txBody>
      </p:sp>
    </p:spTree>
    <p:extLst>
      <p:ext uri="{BB962C8B-B14F-4D97-AF65-F5344CB8AC3E}">
        <p14:creationId xmlns:p14="http://schemas.microsoft.com/office/powerpoint/2010/main" val="161005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584627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Hyperparameter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Optimization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9F72C-267B-8146-940E-BD5730799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2067694"/>
            <a:ext cx="8964488" cy="15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16705"/>
            <a:ext cx="9151840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Outras otimizações: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feature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selection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“manual”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7840" y="4808541"/>
            <a:ext cx="5028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André Pereira, Carlos Lemos, João Barreira e Rafael Costa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17" y="4811294"/>
            <a:ext cx="322332" cy="332206"/>
          </a:xfrm>
          <a:prstGeom prst="rect">
            <a:avLst/>
          </a:prstGeom>
        </p:spPr>
      </p:pic>
      <p:sp>
        <p:nvSpPr>
          <p:cNvPr id="32" name="CaixaDeTexto 3">
            <a:extLst>
              <a:ext uri="{FF2B5EF4-FFF2-40B4-BE49-F238E27FC236}">
                <a16:creationId xmlns:a16="http://schemas.microsoft.com/office/drawing/2014/main" id="{63E8A2CD-34AD-7F40-8FF2-E633EC4BE89F}"/>
              </a:ext>
            </a:extLst>
          </p:cNvPr>
          <p:cNvSpPr txBox="1"/>
          <p:nvPr/>
        </p:nvSpPr>
        <p:spPr>
          <a:xfrm>
            <a:off x="5343049" y="4808541"/>
            <a:ext cx="380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AEC – SI – 2018/19 - MEI/MIEI – UMinho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001-5687-4740-956A-BCA65BF07E85}"/>
              </a:ext>
            </a:extLst>
          </p:cNvPr>
          <p:cNvSpPr txBox="1"/>
          <p:nvPr/>
        </p:nvSpPr>
        <p:spPr>
          <a:xfrm>
            <a:off x="308260" y="1475605"/>
            <a:ext cx="7416824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Escolha das </a:t>
            </a:r>
            <a:r>
              <a:rPr lang="pt-PT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features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através da observação das distribuições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6E152-FCF7-6244-83C8-D92C504A2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68" y="1787253"/>
            <a:ext cx="1825755" cy="1369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C2E65-7F47-6840-9883-6CC84396C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7" y="2184516"/>
            <a:ext cx="1296069" cy="97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E9BEDD-9FB7-3040-BC28-AC709C093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65" y="2201357"/>
            <a:ext cx="1296069" cy="972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895D5-EEEC-FC4C-B72D-2AC683B48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83" y="2201357"/>
            <a:ext cx="1296069" cy="972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A5DBCB-83DA-EC42-ABD3-0B18F68B9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47" y="2194971"/>
            <a:ext cx="1296069" cy="972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C0B1A-109E-0C4D-9C65-CF9F3CBD7D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7" y="3300729"/>
            <a:ext cx="7697446" cy="13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96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408</Words>
  <Application>Microsoft Macintosh PowerPoint</Application>
  <PresentationFormat>On-screen Show (16:9)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UI Gothic</vt:lpstr>
      <vt:lpstr>Arial</vt:lpstr>
      <vt:lpstr>Calibri</vt:lpstr>
      <vt:lpstr>Calibri Light</vt:lpstr>
      <vt:lpstr>Retrospetiva</vt:lpstr>
      <vt:lpstr>MACHINE LEARNING</vt:lpstr>
      <vt:lpstr>Data Acquisition</vt:lpstr>
      <vt:lpstr>Data Visualization</vt:lpstr>
      <vt:lpstr>Data Preprocessing</vt:lpstr>
      <vt:lpstr>Model Selection, Training and Validation</vt:lpstr>
      <vt:lpstr>Model Selection, Training and Validation</vt:lpstr>
      <vt:lpstr>Hyperparameter Optimization</vt:lpstr>
      <vt:lpstr>Hyperparameter Optimization</vt:lpstr>
      <vt:lpstr>Outras otimizações: feature selection “manual”</vt:lpstr>
      <vt:lpstr>Outras otimizações: binarização do output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2016-10-09T01:04:30Z</dcterms:created>
  <dcterms:modified xsi:type="dcterms:W3CDTF">2018-12-03T12:59:58Z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