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15"/>
  </p:notesMasterIdLst>
  <p:sldIdLst>
    <p:sldId id="256" r:id="rId3"/>
    <p:sldId id="278" r:id="rId4"/>
    <p:sldId id="265" r:id="rId5"/>
    <p:sldId id="270" r:id="rId6"/>
    <p:sldId id="271" r:id="rId7"/>
    <p:sldId id="272" r:id="rId8"/>
    <p:sldId id="274" r:id="rId9"/>
    <p:sldId id="273" r:id="rId10"/>
    <p:sldId id="275" r:id="rId11"/>
    <p:sldId id="280" r:id="rId12"/>
    <p:sldId id="281" r:id="rId13"/>
    <p:sldId id="276" r:id="rId14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>
      <p:cViewPr varScale="1">
        <p:scale>
          <a:sx n="90" d="100"/>
          <a:sy n="90" d="100"/>
        </p:scale>
        <p:origin x="84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17/01/2017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76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1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736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66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379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822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19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26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01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3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17/01/2017</a:t>
            </a:fld>
            <a:endParaRPr kumimoji="0"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240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17/01/2017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‹nº›</a:t>
            </a:fld>
            <a:endParaRPr kumimoji="0"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17/01/2017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280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17/01/2017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>
            <a:normAutofit/>
          </a:bodyPr>
          <a:lstStyle/>
          <a:p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RESERVAS DE VIAGENS EM COMBOIOS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22960" y="372387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 (grupo 29) Bases de Dados – MIEI – Universidade do Minho</a:t>
            </a: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16" y="3512208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Construção do Modelo Físico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822960" y="1779662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PT"/>
              <a:t>Relações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/>
              <a:t>Representação dos atributos derivados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/>
              <a:t>Restrições gerais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/>
              <a:t>Análise de transações gerais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/>
              <a:t>Escolha dos índices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/>
              <a:t>Vistas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  <p:pic>
        <p:nvPicPr>
          <p:cNvPr id="10" name="Picture 2" descr="v_cl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91630"/>
            <a:ext cx="3314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lug_Ocupad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5331"/>
            <a:ext cx="3886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13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Transação – Adicionar Bilhete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pic>
        <p:nvPicPr>
          <p:cNvPr id="12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03002"/>
            <a:ext cx="4113698" cy="3017838"/>
          </a:xfr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91" y="1603002"/>
            <a:ext cx="414574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MongoDB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50168" y="1779662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518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Estrutura da Apresentação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2960" y="1635646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Apresentação do caso de estudo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Requisitos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Modelo Conceptual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Modelo Lógico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Normalização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Modelo Físico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err="1"/>
              <a:t>MongoDB</a:t>
            </a:r>
            <a:r>
              <a:rPr lang="pt-PT" dirty="0"/>
              <a:t> (TP2)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4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Caso de estudo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0790" y="1419622"/>
            <a:ext cx="873738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500" dirty="0"/>
              <a:t>	A administração da companhia de comboios X decidiu implementar um sistema de base de dados para gerir reservas.</a:t>
            </a:r>
          </a:p>
          <a:p>
            <a:pPr algn="just"/>
            <a:r>
              <a:rPr lang="pt-PT" sz="1500" dirty="0"/>
              <a:t>	A empresa organiza viagens nacionais e internacionais, onde cada viagem tem uma capacidade máxima de passageiros, dependente do comboio onde vai ser realizada, e uma duração conforme a sua origem e destino.</a:t>
            </a:r>
          </a:p>
          <a:p>
            <a:pPr algn="just"/>
            <a:r>
              <a:rPr lang="pt-PT" sz="1500" dirty="0"/>
              <a:t>	Para poder viajar, o passageiro deve adquirir um bilhete. Os bilhetes estão divididos em diferentes classes, conforme a faixa etária do passageiro: Júnior Estudante, Sénior ou Normal. Mediante a classe existem diferentes descontos.</a:t>
            </a:r>
          </a:p>
          <a:p>
            <a:pPr algn="just"/>
            <a:r>
              <a:rPr lang="pt-PT" sz="1500" dirty="0"/>
              <a:t>	Para efetuar uma reserva, o cliente deve efetuar um registo, deixando o seu nome e o seu e-mail para eventual contacto, caso já não o tenha anteriormente. Para fins estatísticos, deverá ser guardada a data em que cada reserva foi efetuada.</a:t>
            </a:r>
          </a:p>
        </p:txBody>
      </p:sp>
    </p:spTree>
    <p:extLst>
      <p:ext uri="{BB962C8B-B14F-4D97-AF65-F5344CB8AC3E}">
        <p14:creationId xmlns:p14="http://schemas.microsoft.com/office/powerpoint/2010/main" val="188658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Requisitos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4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 base de dados deve permitir registar clientes, necessitando para isso do nome e email.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Cada comboio tem um determinado número de lugares, que limitam o número de reservas de uma viagem.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Devem ser aceites diferentes classes, dependendo do estatuto e idade, variando o preço dos bilhetes.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Deve ser informado ao cliente os lugares livres, permitindo ao cliente escolher um lugar livre.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Cada viagem tem associada uma estação de partida, de chegada, uma duração e um comboio.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As reservas podem ter vários bilhetes associados.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O bilhete deve ter associada a classe, a reserva, bem como informações sobre a viagem.     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380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Construção do Modelo Conceptual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50168" y="1779662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Identificação das identidades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Identificação dos relacionamentos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Determinação das multiplicidades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Identificação dos atributos e definição dos seus domínios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Definição das chaves candidatas, primárias e alternativas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Verificação de redundâncias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Validação do modelo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992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pic>
        <p:nvPicPr>
          <p:cNvPr id="13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5536" y="411510"/>
            <a:ext cx="828092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Construção do Modelo Lógico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50168" y="1779662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Derivação das relações a partir do Modelo Conceptual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Validar relações usando a normalização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Validar relações de acordo com as transações do utilizador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Verificar integridade das restrições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Rever modelo lógico com o utilizador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Verificar futuro crescimento</a:t>
            </a:r>
          </a:p>
        </p:txBody>
      </p:sp>
    </p:spTree>
    <p:extLst>
      <p:ext uri="{BB962C8B-B14F-4D97-AF65-F5344CB8AC3E}">
        <p14:creationId xmlns:p14="http://schemas.microsoft.com/office/powerpoint/2010/main" val="19171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3478"/>
            <a:ext cx="7992888" cy="44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Normalização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50168" y="1779662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1800" dirty="0"/>
              <a:t>Primeira forma normal (1NF)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sz="1400" dirty="0"/>
              <a:t>Atomicidade dos atributos – A interseção entre cada registo e cada atributo (i. e. cada célula) deve conter um e um só valor.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800" dirty="0"/>
              <a:t>Segunda forma normal (2NF)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sz="1400" dirty="0"/>
              <a:t>Dependências parciais	 - Cada atributo não participante na chave primária é totalmente dependente desta.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800" dirty="0"/>
              <a:t>Terceira forma normal (3NF)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sz="1400" dirty="0"/>
              <a:t>Dependências transitivas – Todos os atributos de uma tabela devem apenas poder ser determinados pela chave primária e não por qualquer outra coluna da tabela.</a:t>
            </a:r>
          </a:p>
        </p:txBody>
      </p:sp>
    </p:spTree>
    <p:extLst>
      <p:ext uri="{BB962C8B-B14F-4D97-AF65-F5344CB8AC3E}">
        <p14:creationId xmlns:p14="http://schemas.microsoft.com/office/powerpoint/2010/main" val="981392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521</Words>
  <Application>Microsoft Office PowerPoint</Application>
  <PresentationFormat>Apresentação no Ecrã (16:9)</PresentationFormat>
  <Paragraphs>87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MS UI Gothic</vt:lpstr>
      <vt:lpstr>Arial Unicode MS</vt:lpstr>
      <vt:lpstr>Calibri</vt:lpstr>
      <vt:lpstr>Calibri Light</vt:lpstr>
      <vt:lpstr>Wingdings</vt:lpstr>
      <vt:lpstr>Retrospetiva</vt:lpstr>
      <vt:lpstr>RESERVAS DE VIAGENS EM COMBOIOS</vt:lpstr>
      <vt:lpstr>Estrutura da Apresentação</vt:lpstr>
      <vt:lpstr>Caso de estudo</vt:lpstr>
      <vt:lpstr>Requisitos</vt:lpstr>
      <vt:lpstr>Construção do Modelo Conceptual</vt:lpstr>
      <vt:lpstr>Apresentação do PowerPoint</vt:lpstr>
      <vt:lpstr>Construção do Modelo Lógico</vt:lpstr>
      <vt:lpstr>Apresentação do PowerPoint</vt:lpstr>
      <vt:lpstr>Normalização</vt:lpstr>
      <vt:lpstr>Construção do Modelo Físico</vt:lpstr>
      <vt:lpstr>Transação – Adicionar Bilhete</vt:lpstr>
      <vt:lpstr>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2016-10-09T01:04:30Z</dcterms:created>
  <dcterms:modified xsi:type="dcterms:W3CDTF">2017-01-17T10:29:34Z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