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35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80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79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37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8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5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00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3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5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D49870-7F82-DA01-FAA7-CE653B8E5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0" y="2057400"/>
            <a:ext cx="3274281" cy="1566615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chemeClr val="accent4">
                    <a:lumMod val="50000"/>
                  </a:schemeClr>
                </a:solidFill>
              </a:rPr>
              <a:t>BOOKING CLASSROOM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FC7739-185A-A2AA-4F7C-D1B71E7F1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2121" y="4096661"/>
            <a:ext cx="3276600" cy="952305"/>
          </a:xfrm>
        </p:spPr>
        <p:txBody>
          <a:bodyPr>
            <a:normAutofit/>
          </a:bodyPr>
          <a:lstStyle/>
          <a:p>
            <a:r>
              <a:rPr lang="es-ES" sz="1600" dirty="0">
                <a:solidFill>
                  <a:schemeClr val="accent4">
                    <a:lumMod val="50000"/>
                  </a:schemeClr>
                </a:solidFill>
              </a:rPr>
              <a:t>Aplicación de reserva de aulas para profesores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9079F938-31E8-465A-A263-CF0545753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8AB6432-E879-4FE7-87DD-5FEE9CC88187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D33B23D0-2254-7D68-D1FA-595AB2952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0296" y="1514227"/>
            <a:ext cx="544830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90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7CBDD-40C8-1EC9-C46C-24587E8CE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4">
                    <a:lumMod val="50000"/>
                  </a:schemeClr>
                </a:solidFill>
              </a:rPr>
              <a:t>MEJORAS A FUTURO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B50C2C-649B-F378-ACC2-4FA8FE2DF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chemeClr val="accent4">
                    <a:lumMod val="50000"/>
                  </a:schemeClr>
                </a:solidFill>
              </a:rPr>
              <a:t>NOTIFICACIÓN POR EMAIL</a:t>
            </a:r>
          </a:p>
          <a:p>
            <a:r>
              <a:rPr lang="es-ES" dirty="0">
                <a:solidFill>
                  <a:schemeClr val="accent4">
                    <a:lumMod val="50000"/>
                  </a:schemeClr>
                </a:solidFill>
              </a:rPr>
              <a:t>LISTA DE ESPERA</a:t>
            </a:r>
          </a:p>
          <a:p>
            <a:r>
              <a:rPr lang="es-ES" dirty="0">
                <a:solidFill>
                  <a:schemeClr val="accent4">
                    <a:lumMod val="50000"/>
                  </a:schemeClr>
                </a:solidFill>
              </a:rPr>
              <a:t>RESERVAS RECURRENTES</a:t>
            </a:r>
          </a:p>
          <a:p>
            <a:r>
              <a:rPr lang="es-ES" dirty="0">
                <a:solidFill>
                  <a:schemeClr val="accent4">
                    <a:lumMod val="50000"/>
                  </a:schemeClr>
                </a:solidFill>
              </a:rPr>
              <a:t>CALENDARIO VISUAL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939B0B5-506B-43DF-4BF9-218B6FE01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399" y="1371600"/>
            <a:ext cx="4458322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896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1E301-30B0-574F-D55C-DF6459E0D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F56D231-1013-50D0-3636-4C3B663351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4872" y="2057400"/>
            <a:ext cx="5982255" cy="4137025"/>
          </a:xfrm>
        </p:spPr>
      </p:pic>
    </p:spTree>
    <p:extLst>
      <p:ext uri="{BB962C8B-B14F-4D97-AF65-F5344CB8AC3E}">
        <p14:creationId xmlns:p14="http://schemas.microsoft.com/office/powerpoint/2010/main" val="3084875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3A04B-9769-E48A-3493-C7C9C07D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4">
                    <a:lumMod val="50000"/>
                  </a:schemeClr>
                </a:solidFill>
              </a:rPr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C48389-84BE-8458-E421-442886BB7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chemeClr val="accent4">
                    <a:lumMod val="50000"/>
                  </a:schemeClr>
                </a:solidFill>
              </a:rPr>
              <a:t>PROBLEMÁTICA</a:t>
            </a:r>
          </a:p>
          <a:p>
            <a:r>
              <a:rPr lang="es-ES" dirty="0">
                <a:solidFill>
                  <a:schemeClr val="accent4">
                    <a:lumMod val="50000"/>
                  </a:schemeClr>
                </a:solidFill>
              </a:rPr>
              <a:t>SOLUCIÓN: BOOKING CLASSROOM</a:t>
            </a:r>
          </a:p>
          <a:p>
            <a:r>
              <a:rPr lang="es-ES" dirty="0">
                <a:solidFill>
                  <a:schemeClr val="accent4">
                    <a:lumMod val="50000"/>
                  </a:schemeClr>
                </a:solidFill>
              </a:rPr>
              <a:t>USUARIOS</a:t>
            </a:r>
          </a:p>
          <a:p>
            <a:r>
              <a:rPr lang="es-ES" dirty="0">
                <a:solidFill>
                  <a:schemeClr val="accent4">
                    <a:lumMod val="50000"/>
                  </a:schemeClr>
                </a:solidFill>
              </a:rPr>
              <a:t>TECNOLOGÍA A UTILIZAR</a:t>
            </a:r>
          </a:p>
          <a:p>
            <a:r>
              <a:rPr lang="es-ES" dirty="0">
                <a:solidFill>
                  <a:schemeClr val="accent4">
                    <a:lumMod val="50000"/>
                  </a:schemeClr>
                </a:solidFill>
              </a:rPr>
              <a:t>CARACTERÍSTICAS PRINCIPALES</a:t>
            </a:r>
          </a:p>
          <a:p>
            <a:r>
              <a:rPr lang="es-ES" dirty="0">
                <a:solidFill>
                  <a:schemeClr val="accent4">
                    <a:lumMod val="50000"/>
                  </a:schemeClr>
                </a:solidFill>
              </a:rPr>
              <a:t>ESTRUCTURA DE </a:t>
            </a:r>
            <a:r>
              <a:rPr lang="es-ES">
                <a:solidFill>
                  <a:schemeClr val="accent4">
                    <a:lumMod val="50000"/>
                  </a:schemeClr>
                </a:solidFill>
              </a:rPr>
              <a:t>LA APLICACIÓN</a:t>
            </a:r>
          </a:p>
          <a:p>
            <a:r>
              <a:rPr lang="es-ES">
                <a:solidFill>
                  <a:schemeClr val="accent4">
                    <a:lumMod val="50000"/>
                  </a:schemeClr>
                </a:solidFill>
              </a:rPr>
              <a:t>DEMOSTRACIÓN</a:t>
            </a:r>
            <a:endParaRPr lang="es-ES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s-ES" dirty="0">
                <a:solidFill>
                  <a:schemeClr val="accent4">
                    <a:lumMod val="50000"/>
                  </a:schemeClr>
                </a:solidFill>
              </a:rPr>
              <a:t>MEJORAS A FUTURO</a:t>
            </a:r>
          </a:p>
        </p:txBody>
      </p:sp>
    </p:spTree>
    <p:extLst>
      <p:ext uri="{BB962C8B-B14F-4D97-AF65-F5344CB8AC3E}">
        <p14:creationId xmlns:p14="http://schemas.microsoft.com/office/powerpoint/2010/main" val="2564451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3C3616-8C95-3B8D-FEC8-2998D8DFE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8" y="435247"/>
            <a:ext cx="9493893" cy="1186903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accent4">
                    <a:lumMod val="50000"/>
                  </a:schemeClr>
                </a:solidFill>
              </a:rPr>
              <a:t>PROBLEMÁTICA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B83EBA-75B0-ADDA-AD69-14866FA2C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748405"/>
            <a:ext cx="4744334" cy="3418587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accent4">
                    <a:lumMod val="50000"/>
                  </a:schemeClr>
                </a:solidFill>
                <a:effectLst/>
              </a:rPr>
              <a:t>Dificultad para encontrar disponibilidad</a:t>
            </a:r>
          </a:p>
          <a:p>
            <a:r>
              <a:rPr lang="es-ES" dirty="0">
                <a:solidFill>
                  <a:schemeClr val="accent4">
                    <a:lumMod val="50000"/>
                  </a:schemeClr>
                </a:solidFill>
                <a:effectLst/>
              </a:rPr>
              <a:t>Falta de un sistema centralizado</a:t>
            </a:r>
            <a:endParaRPr lang="es-ES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s-ES" dirty="0">
                <a:solidFill>
                  <a:schemeClr val="accent4">
                    <a:lumMod val="50000"/>
                  </a:schemeClr>
                </a:solidFill>
                <a:effectLst/>
              </a:rPr>
              <a:t>Proceso manual y pérdida de tiempo</a:t>
            </a:r>
          </a:p>
          <a:p>
            <a:r>
              <a:rPr lang="es-ES" dirty="0">
                <a:solidFill>
                  <a:schemeClr val="accent4">
                    <a:lumMod val="50000"/>
                  </a:schemeClr>
                </a:solidFill>
              </a:rPr>
              <a:t>Errores humanos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3F9F3E7-085E-96D9-60DF-335C107E73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07" r="-1" b="-1"/>
          <a:stretch/>
        </p:blipFill>
        <p:spPr>
          <a:xfrm>
            <a:off x="7322029" y="2057400"/>
            <a:ext cx="4069871" cy="4800600"/>
          </a:xfrm>
          <a:prstGeom prst="rect">
            <a:avLst/>
          </a:prstGeom>
          <a:noFill/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E4C4A6C-CDCF-47F8-9700-290D2AAB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5563AB-8317-4F4A-8C10-D6F570F02A77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8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BC127E1-0BF3-E917-DC56-E044C8A161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6"/>
          <a:stretch/>
        </p:blipFill>
        <p:spPr>
          <a:xfrm>
            <a:off x="20" y="10"/>
            <a:ext cx="5674560" cy="6857990"/>
          </a:xfrm>
          <a:prstGeom prst="rect">
            <a:avLst/>
          </a:prstGeom>
          <a:noFill/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FB8A38B-02D9-3B2E-584A-44ADFF07C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3803" y="482600"/>
            <a:ext cx="3454484" cy="2743200"/>
          </a:xfrm>
        </p:spPr>
        <p:txBody>
          <a:bodyPr anchor="t">
            <a:normAutofit/>
          </a:bodyPr>
          <a:lstStyle/>
          <a:p>
            <a:r>
              <a:rPr lang="es-ES" dirty="0">
                <a:solidFill>
                  <a:schemeClr val="accent4">
                    <a:lumMod val="50000"/>
                  </a:schemeClr>
                </a:solidFill>
              </a:rPr>
              <a:t>SOLUCIÓN AL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40121E-E65A-D40B-80C4-C94E76A6A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4679" y="2079860"/>
            <a:ext cx="4914901" cy="276464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accent4">
                    <a:lumMod val="50000"/>
                  </a:schemeClr>
                </a:solidFill>
                <a:effectLst/>
              </a:rPr>
              <a:t>Optimización del tiempo</a:t>
            </a:r>
          </a:p>
          <a:p>
            <a:r>
              <a:rPr lang="es-ES" dirty="0">
                <a:solidFill>
                  <a:schemeClr val="accent4">
                    <a:lumMod val="50000"/>
                  </a:schemeClr>
                </a:solidFill>
              </a:rPr>
              <a:t>Facilidad de uso </a:t>
            </a:r>
          </a:p>
          <a:p>
            <a:r>
              <a:rPr lang="es-ES" dirty="0">
                <a:solidFill>
                  <a:schemeClr val="accent4">
                    <a:lumMod val="50000"/>
                  </a:schemeClr>
                </a:solidFill>
              </a:rPr>
              <a:t>Elimina la necesidad de procesos manuales complejos.</a:t>
            </a:r>
          </a:p>
          <a:p>
            <a:endParaRPr lang="es-E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EA212C5A-8FAE-471C-AF2F-1E8E9BE94D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2CE256-A16D-4C05-82F9-D2517162EDD4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6/25/2023</a:t>
            </a:fld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C1C9EDAE-C2E5-46B5-A644-497C25568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118764" y="4237870"/>
            <a:ext cx="334405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E4C4A6C-CDCF-47F8-9700-290D2AAB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15563AB-8317-4F4A-8C10-D6F570F02A77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269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A0BE48-FE50-70B1-351E-7D791CF26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4">
                    <a:lumMod val="50000"/>
                  </a:schemeClr>
                </a:solidFill>
              </a:rPr>
              <a:t>USUARIOS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A0B6D9-9FA4-330D-BCE8-386CECFD1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8509" y="2057400"/>
            <a:ext cx="7932422" cy="18948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s-ES" sz="2400" dirty="0"/>
          </a:p>
          <a:p>
            <a:pPr marL="0" indent="0" algn="ctr">
              <a:buNone/>
            </a:pPr>
            <a:r>
              <a:rPr lang="es-ES" sz="2400" dirty="0">
                <a:solidFill>
                  <a:schemeClr val="accent4">
                    <a:lumMod val="50000"/>
                  </a:schemeClr>
                </a:solidFill>
              </a:rPr>
              <a:t>PROFESORES	VS	ADMINISTRADORES</a:t>
            </a:r>
          </a:p>
          <a:p>
            <a:pPr marL="274320" lvl="1" indent="0">
              <a:buNone/>
            </a:pPr>
            <a:endParaRPr lang="es-ES" sz="2000" dirty="0"/>
          </a:p>
          <a:p>
            <a:pPr marL="274320" lvl="1" indent="0">
              <a:buNone/>
            </a:pPr>
            <a:endParaRPr lang="es-ES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4BA4B72-914F-38C2-C1FB-3D512701D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247" y="3870960"/>
            <a:ext cx="6035505" cy="137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406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436F96-FF4B-D0E5-DA2F-D1B04BAA5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4">
                    <a:lumMod val="50000"/>
                  </a:schemeClr>
                </a:solidFill>
              </a:rPr>
              <a:t>TECNOLOGÍAS A UTILIZAR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639217-463C-264A-5151-9B0815744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chemeClr val="accent4">
                    <a:lumMod val="50000"/>
                  </a:schemeClr>
                </a:solidFill>
              </a:rPr>
              <a:t>ANGULAR</a:t>
            </a:r>
          </a:p>
          <a:p>
            <a:pPr lvl="1"/>
            <a:endParaRPr lang="es-ES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s-ES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s-ES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s-ES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s-ES" dirty="0">
                <a:solidFill>
                  <a:schemeClr val="accent4">
                    <a:lumMod val="50000"/>
                  </a:schemeClr>
                </a:solidFill>
              </a:rPr>
              <a:t>FIREBASE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0C4763-7558-5E84-BFBC-F01F90909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192" y="2278866"/>
            <a:ext cx="1695616" cy="151927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E9A92AC-8C02-78DA-7020-B100DD03F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164" y="4752149"/>
            <a:ext cx="3572374" cy="1419423"/>
          </a:xfrm>
          <a:prstGeom prst="rect">
            <a:avLst/>
          </a:prstGeom>
        </p:spPr>
      </p:pic>
      <p:sp>
        <p:nvSpPr>
          <p:cNvPr id="8" name="Abrir llave 7">
            <a:extLst>
              <a:ext uri="{FF2B5EF4-FFF2-40B4-BE49-F238E27FC236}">
                <a16:creationId xmlns:a16="http://schemas.microsoft.com/office/drawing/2014/main" id="{BFF8C844-1369-340E-41E4-09FF5EE0AF98}"/>
              </a:ext>
            </a:extLst>
          </p:cNvPr>
          <p:cNvSpPr/>
          <p:nvPr/>
        </p:nvSpPr>
        <p:spPr>
          <a:xfrm>
            <a:off x="6943808" y="4362449"/>
            <a:ext cx="1014413" cy="2198822"/>
          </a:xfrm>
          <a:prstGeom prst="leftBrac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A0D3FD2-6171-6EE6-3E99-E09D915F36ED}"/>
              </a:ext>
            </a:extLst>
          </p:cNvPr>
          <p:cNvSpPr txBox="1"/>
          <p:nvPr/>
        </p:nvSpPr>
        <p:spPr>
          <a:xfrm>
            <a:off x="7942852" y="4752149"/>
            <a:ext cx="25733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4">
                    <a:lumMod val="50000"/>
                  </a:schemeClr>
                </a:solidFill>
              </a:rPr>
              <a:t>FIRESTORE BBDD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accent4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4">
                    <a:lumMod val="50000"/>
                  </a:schemeClr>
                </a:solidFill>
              </a:rPr>
              <a:t>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accent4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4">
                    <a:lumMod val="50000"/>
                  </a:schemeClr>
                </a:solidFill>
              </a:rPr>
              <a:t>HOSTING</a:t>
            </a:r>
          </a:p>
        </p:txBody>
      </p:sp>
    </p:spTree>
    <p:extLst>
      <p:ext uri="{BB962C8B-B14F-4D97-AF65-F5344CB8AC3E}">
        <p14:creationId xmlns:p14="http://schemas.microsoft.com/office/powerpoint/2010/main" val="3603358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5D66A-CA12-77FB-8744-5FC9A2D22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1254827"/>
            <a:ext cx="4838700" cy="1370609"/>
          </a:xfrm>
        </p:spPr>
        <p:txBody>
          <a:bodyPr anchor="ctr">
            <a:normAutofit/>
          </a:bodyPr>
          <a:lstStyle/>
          <a:p>
            <a:r>
              <a:rPr lang="es-ES" dirty="0">
                <a:solidFill>
                  <a:schemeClr val="accent4">
                    <a:lumMod val="50000"/>
                  </a:schemeClr>
                </a:solidFill>
              </a:rPr>
              <a:t>CARACTERÍSTICAS DE LA APP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9E19EC-1DAD-5E2E-6E5F-B75A32230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299" y="2772362"/>
            <a:ext cx="4838701" cy="2801123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chemeClr val="accent4">
                    <a:lumMod val="50000"/>
                  </a:schemeClr>
                </a:solidFill>
              </a:rPr>
              <a:t>ROL ADMINISTRADOR:</a:t>
            </a:r>
          </a:p>
          <a:p>
            <a:pPr lvl="1"/>
            <a:r>
              <a:rPr lang="es-ES" dirty="0">
                <a:solidFill>
                  <a:schemeClr val="accent4">
                    <a:lumMod val="50000"/>
                  </a:schemeClr>
                </a:solidFill>
              </a:rPr>
              <a:t>CREAR Y BORRAR AULAS DISPONIBLES</a:t>
            </a:r>
          </a:p>
          <a:p>
            <a:pPr lvl="1"/>
            <a:endParaRPr lang="es-ES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s-ES" b="1" dirty="0">
                <a:solidFill>
                  <a:schemeClr val="accent4">
                    <a:lumMod val="50000"/>
                  </a:schemeClr>
                </a:solidFill>
              </a:rPr>
              <a:t>ROL PROFESOR</a:t>
            </a:r>
          </a:p>
          <a:p>
            <a:pPr lvl="1"/>
            <a:r>
              <a:rPr lang="es-ES" dirty="0">
                <a:solidFill>
                  <a:schemeClr val="accent4">
                    <a:lumMod val="50000"/>
                  </a:schemeClr>
                </a:solidFill>
              </a:rPr>
              <a:t>BUSCAR AULAS LIBRES</a:t>
            </a:r>
          </a:p>
          <a:p>
            <a:pPr lvl="1"/>
            <a:r>
              <a:rPr lang="es-ES" dirty="0">
                <a:solidFill>
                  <a:schemeClr val="accent4">
                    <a:lumMod val="50000"/>
                  </a:schemeClr>
                </a:solidFill>
              </a:rPr>
              <a:t>RESERVAR AULAS</a:t>
            </a:r>
          </a:p>
          <a:p>
            <a:pPr lvl="1"/>
            <a:r>
              <a:rPr lang="es-ES" dirty="0">
                <a:solidFill>
                  <a:schemeClr val="accent4">
                    <a:lumMod val="50000"/>
                  </a:schemeClr>
                </a:solidFill>
              </a:rPr>
              <a:t>GESTIONAR LAS RESERVAS</a:t>
            </a:r>
          </a:p>
        </p:txBody>
      </p:sp>
      <p:pic>
        <p:nvPicPr>
          <p:cNvPr id="5" name="Imagen 4" descr="Imagen de la pantalla de un celular con la imagen de un dibujo animado&#10;&#10;Descripción generada automáticamente con confianza baja">
            <a:extLst>
              <a:ext uri="{FF2B5EF4-FFF2-40B4-BE49-F238E27FC236}">
                <a16:creationId xmlns:a16="http://schemas.microsoft.com/office/drawing/2014/main" id="{13D37C47-52F5-4A6D-A256-29DEB82C4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102" y="1371600"/>
            <a:ext cx="3930898" cy="4114800"/>
          </a:xfrm>
          <a:prstGeom prst="rect">
            <a:avLst/>
          </a:prstGeom>
          <a:noFill/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433DBE3-DD23-42C3-8133-949FBC7A1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15563AB-8317-4F4A-8C10-D6F570F02A77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29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B8669E-3727-EFDA-A6BD-129B68E19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173" y="403798"/>
            <a:ext cx="7553347" cy="1244765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accent4">
                    <a:lumMod val="50000"/>
                  </a:schemeClr>
                </a:solidFill>
              </a:rPr>
              <a:t>ESTRUCTURA DE LA APLICACIÓN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6A340B4-2B12-805F-B016-093340D492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2471"/>
          <a:stretch/>
        </p:blipFill>
        <p:spPr>
          <a:xfrm>
            <a:off x="912838" y="1474826"/>
            <a:ext cx="10366324" cy="5209437"/>
          </a:xfrm>
          <a:prstGeom prst="rect">
            <a:avLst/>
          </a:prstGeom>
          <a:noFill/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109FE0B-0AFC-4929-8515-CCE334CA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15563AB-8317-4F4A-8C10-D6F570F02A77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35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5D152-4A36-26D1-80DF-76D21212D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4">
                    <a:lumMod val="50000"/>
                  </a:schemeClr>
                </a:solidFill>
              </a:rPr>
              <a:t>DEMOSTRACIÓN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7256F20-8378-0B50-1591-C64F4B056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8300" y="2074655"/>
            <a:ext cx="8915400" cy="4102515"/>
          </a:xfrm>
        </p:spPr>
      </p:pic>
    </p:spTree>
    <p:extLst>
      <p:ext uri="{BB962C8B-B14F-4D97-AF65-F5344CB8AC3E}">
        <p14:creationId xmlns:p14="http://schemas.microsoft.com/office/powerpoint/2010/main" val="330679039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128</Words>
  <Application>Microsoft Office PowerPoint</Application>
  <PresentationFormat>Panorámica</PresentationFormat>
  <Paragraphs>57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Avenir Next LT Pro Light</vt:lpstr>
      <vt:lpstr>EncaseVTI</vt:lpstr>
      <vt:lpstr>BOOKING CLASSROOM</vt:lpstr>
      <vt:lpstr>INTRODUCCIÓN</vt:lpstr>
      <vt:lpstr>PROBLEMÁTICA</vt:lpstr>
      <vt:lpstr>SOLUCIÓN AL PROBLEMA</vt:lpstr>
      <vt:lpstr>USUARIOS</vt:lpstr>
      <vt:lpstr>TECNOLOGÍAS A UTILIZAR</vt:lpstr>
      <vt:lpstr>CARACTERÍSTICAS DE LA APP</vt:lpstr>
      <vt:lpstr>ESTRUCTURA DE LA APLICACIÓN</vt:lpstr>
      <vt:lpstr>DEMOSTRACIÓN</vt:lpstr>
      <vt:lpstr>MEJORAS A FUTURO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BOOKING CLASSROOM</dc:title>
  <dc:creator>ALVARO BARREIRO ABAD</dc:creator>
  <cp:lastModifiedBy>ALVARO BARREIRO ABAD</cp:lastModifiedBy>
  <cp:revision>3</cp:revision>
  <dcterms:created xsi:type="dcterms:W3CDTF">2023-06-25T10:20:03Z</dcterms:created>
  <dcterms:modified xsi:type="dcterms:W3CDTF">2023-06-25T21:05:27Z</dcterms:modified>
</cp:coreProperties>
</file>