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49870-7F82-DA01-FAA7-CE653B8E5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4">
                    <a:lumMod val="50000"/>
                  </a:schemeClr>
                </a:solidFill>
              </a:rPr>
              <a:t>BOOKING CLASSROOM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7739-185A-A2AA-4F7C-D1B71E7F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2121" y="4096661"/>
            <a:ext cx="3276600" cy="95230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4">
                    <a:lumMod val="50000"/>
                  </a:schemeClr>
                </a:solidFill>
              </a:rPr>
              <a:t>Aplicación de reserva de aulas para profesores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079F938-31E8-465A-A263-CF054575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33B23D0-2254-7D68-D1FA-595AB295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296" y="1514227"/>
            <a:ext cx="54483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E301-30B0-574F-D55C-DF6459E0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56D231-1013-50D0-3636-4C3B6633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872" y="2057400"/>
            <a:ext cx="5982255" cy="4137025"/>
          </a:xfrm>
        </p:spPr>
      </p:pic>
    </p:spTree>
    <p:extLst>
      <p:ext uri="{BB962C8B-B14F-4D97-AF65-F5344CB8AC3E}">
        <p14:creationId xmlns:p14="http://schemas.microsoft.com/office/powerpoint/2010/main" val="308487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3A04B-9769-E48A-3493-C7C9C07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48389-84BE-8458-E421-442886BB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PROBLEMÁTICA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SOLUCIÓN: BOOKING CLASSROOM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TECNOLOGÍA A UTILIZAR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MODELO DE DATOS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CARACTERÍSTICAS PRINCIPALES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DEMOSTRACIÓN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MEJORAS A FUTURO</a:t>
            </a:r>
          </a:p>
        </p:txBody>
      </p:sp>
    </p:spTree>
    <p:extLst>
      <p:ext uri="{BB962C8B-B14F-4D97-AF65-F5344CB8AC3E}">
        <p14:creationId xmlns:p14="http://schemas.microsoft.com/office/powerpoint/2010/main" val="256445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C3616-8C95-3B8D-FEC8-2998D8DF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435247"/>
            <a:ext cx="9493893" cy="11869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83EBA-75B0-ADDA-AD69-14866FA2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5"/>
            <a:ext cx="4744334" cy="341858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  <a:effectLst/>
              </a:rPr>
              <a:t>Dificultad para encontrar disponibilidad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  <a:effectLst/>
              </a:rPr>
              <a:t>Falta de un sistema centralizado</a:t>
            </a: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  <a:effectLst/>
              </a:rPr>
              <a:t>Proceso manual y pérdida de tiempo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Errores humanos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F9F3E7-085E-96D9-60DF-335C107E7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7" r="-1" b="-1"/>
          <a:stretch/>
        </p:blipFill>
        <p:spPr>
          <a:xfrm>
            <a:off x="7322029" y="2057400"/>
            <a:ext cx="4069871" cy="4800600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C127E1-0BF3-E917-DC56-E044C8A1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"/>
          <a:stretch/>
        </p:blipFill>
        <p:spPr>
          <a:xfrm>
            <a:off x="20" y="10"/>
            <a:ext cx="5674560" cy="6857990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B8A38B-02D9-3B2E-584A-44ADFF07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803" y="482600"/>
            <a:ext cx="3454484" cy="2743200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SOLUCIÓN AL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0121E-E65A-D40B-80C4-C94E76A6A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79" y="2079860"/>
            <a:ext cx="4914901" cy="276464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  <a:effectLst/>
              </a:rPr>
              <a:t>Optimización del tiempo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Facilidad de uso 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Elimina la necesidad de procesos manuales complejos.</a:t>
            </a:r>
          </a:p>
          <a:p>
            <a:endParaRPr lang="es-E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6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36F96-FF4B-D0E5-DA2F-D1B04BAA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21" y="206102"/>
            <a:ext cx="8915402" cy="1028900"/>
          </a:xfrm>
        </p:spPr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39217-463C-264A-5151-9B0815744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7" y="1427878"/>
            <a:ext cx="8915402" cy="4137259"/>
          </a:xfrm>
        </p:spPr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ANGULAR</a:t>
            </a:r>
          </a:p>
          <a:p>
            <a:pPr lvl="1"/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FIREBASE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0C4763-7558-5E84-BFBC-F01F9090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55" y="1708948"/>
            <a:ext cx="1695616" cy="15192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9A92AC-8C02-78DA-7020-B100DD03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78" y="4118694"/>
            <a:ext cx="3572374" cy="1419423"/>
          </a:xfrm>
          <a:prstGeom prst="rect">
            <a:avLst/>
          </a:prstGeom>
        </p:spPr>
      </p:pic>
      <p:sp>
        <p:nvSpPr>
          <p:cNvPr id="8" name="Abrir llave 7">
            <a:extLst>
              <a:ext uri="{FF2B5EF4-FFF2-40B4-BE49-F238E27FC236}">
                <a16:creationId xmlns:a16="http://schemas.microsoft.com/office/drawing/2014/main" id="{BFF8C844-1369-340E-41E4-09FF5EE0AF98}"/>
              </a:ext>
            </a:extLst>
          </p:cNvPr>
          <p:cNvSpPr/>
          <p:nvPr/>
        </p:nvSpPr>
        <p:spPr>
          <a:xfrm>
            <a:off x="4651452" y="3776969"/>
            <a:ext cx="1014413" cy="2198822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0D3FD2-6171-6EE6-3E99-E09D915F36ED}"/>
              </a:ext>
            </a:extLst>
          </p:cNvPr>
          <p:cNvSpPr txBox="1"/>
          <p:nvPr/>
        </p:nvSpPr>
        <p:spPr>
          <a:xfrm>
            <a:off x="5382207" y="4089742"/>
            <a:ext cx="2573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FIRESTORE BBDD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HOSTING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8BA4171C-5E61-53B4-FD10-6B742E2F86D8}"/>
              </a:ext>
            </a:extLst>
          </p:cNvPr>
          <p:cNvSpPr/>
          <p:nvPr/>
        </p:nvSpPr>
        <p:spPr>
          <a:xfrm>
            <a:off x="4705447" y="1357367"/>
            <a:ext cx="941900" cy="2198822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48D8B8-EC06-6629-629C-5B9A9C7CD505}"/>
              </a:ext>
            </a:extLst>
          </p:cNvPr>
          <p:cNvSpPr txBox="1"/>
          <p:nvPr/>
        </p:nvSpPr>
        <p:spPr>
          <a:xfrm>
            <a:off x="5328246" y="1895097"/>
            <a:ext cx="305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FRAMEWORK APP-WEB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ANGULAR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6A6FBAF-87B2-A59A-F408-04D97B15A954}"/>
              </a:ext>
            </a:extLst>
          </p:cNvPr>
          <p:cNvCxnSpPr>
            <a:cxnSpLocks/>
          </p:cNvCxnSpPr>
          <p:nvPr/>
        </p:nvCxnSpPr>
        <p:spPr>
          <a:xfrm>
            <a:off x="8829040" y="1480000"/>
            <a:ext cx="0" cy="446309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9653A0-DA91-01F4-D819-55778283154F}"/>
              </a:ext>
            </a:extLst>
          </p:cNvPr>
          <p:cNvSpPr txBox="1"/>
          <p:nvPr/>
        </p:nvSpPr>
        <p:spPr>
          <a:xfrm>
            <a:off x="9146880" y="1492413"/>
            <a:ext cx="25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OTRAS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0851495-23DD-D755-D866-72C1D4D27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352" y="2010277"/>
            <a:ext cx="1046267" cy="48175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7ED6B0E-1C07-E014-F3CC-9E8C5A105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992" y="2731698"/>
            <a:ext cx="1353413" cy="65449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F63C93C-A097-2726-61CF-B6C67DFDE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880" y="3668175"/>
            <a:ext cx="1857636" cy="47631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1CFB87A-DFF2-18AA-C6AC-A0DF298C3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4643" y="4458019"/>
            <a:ext cx="1598109" cy="9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5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4165-7A81-6F78-DBE0-AF5548D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85" y="209471"/>
            <a:ext cx="8915402" cy="1371600"/>
          </a:xfrm>
        </p:spPr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MODELO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DAEA0-4AD1-47AE-77B8-48A2BC71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8" y="2057399"/>
            <a:ext cx="8915402" cy="4137259"/>
          </a:xfrm>
        </p:spPr>
        <p:txBody>
          <a:bodyPr/>
          <a:lstStyle/>
          <a:p>
            <a:pPr marL="502920" lvl="2" indent="0" algn="ctr">
              <a:buNone/>
            </a:pP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816DFB-09E2-D888-7BA7-569F59AD1A86}"/>
              </a:ext>
            </a:extLst>
          </p:cNvPr>
          <p:cNvSpPr txBox="1"/>
          <p:nvPr/>
        </p:nvSpPr>
        <p:spPr>
          <a:xfrm>
            <a:off x="5558920" y="2411834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ADMINISTRADORES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6EAC21-8C11-1A79-B2E1-D681BBBD2D3A}"/>
              </a:ext>
            </a:extLst>
          </p:cNvPr>
          <p:cNvSpPr txBox="1"/>
          <p:nvPr/>
        </p:nvSpPr>
        <p:spPr>
          <a:xfrm>
            <a:off x="445242" y="4788777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RESERVAS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2F8BA0-3D5B-EF61-3540-3C20B3FCD95C}"/>
              </a:ext>
            </a:extLst>
          </p:cNvPr>
          <p:cNvSpPr txBox="1"/>
          <p:nvPr/>
        </p:nvSpPr>
        <p:spPr>
          <a:xfrm>
            <a:off x="849568" y="2449677"/>
            <a:ext cx="100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AULAS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5A214C-2E24-D177-1F61-74BF56DD0C60}"/>
              </a:ext>
            </a:extLst>
          </p:cNvPr>
          <p:cNvSpPr txBox="1"/>
          <p:nvPr/>
        </p:nvSpPr>
        <p:spPr>
          <a:xfrm>
            <a:off x="6328407" y="5158109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USUARIOS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A6C9EE-9EE4-7A4C-15F7-CC91DC5F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45" y="4126028"/>
            <a:ext cx="3154879" cy="25225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5B2946-CD7A-EC51-55EF-29349AB5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45" y="1409566"/>
            <a:ext cx="3154879" cy="22269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E23B93F-60F7-F3BE-2C94-8F8D88D7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442" y="1438107"/>
            <a:ext cx="3328586" cy="268792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BD9D139-EEAE-8456-BDA0-06FFE9021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8" y="4247928"/>
            <a:ext cx="3353690" cy="24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5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D66A-CA12-77FB-8744-5FC9A2D2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4838700" cy="1370609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CARACTERÍSTICAS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E19EC-1DAD-5E2E-6E5F-B75A3223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4838701" cy="2801123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ROL ADMINISTRADOR:</a:t>
            </a:r>
          </a:p>
          <a:p>
            <a:pPr lvl="1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CREAR Y BORRAR AULAS DISPONIBLES</a:t>
            </a:r>
          </a:p>
          <a:p>
            <a:pPr lvl="1"/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ROL PROFESOR</a:t>
            </a:r>
          </a:p>
          <a:p>
            <a:pPr lvl="1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BUSCAR AULAS LIBRES</a:t>
            </a:r>
          </a:p>
          <a:p>
            <a:pPr lvl="1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RESERVAR AULAS</a:t>
            </a:r>
          </a:p>
          <a:p>
            <a:pPr lvl="1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GESTIONAR LAS RESERVAS</a:t>
            </a:r>
          </a:p>
        </p:txBody>
      </p:sp>
      <p:pic>
        <p:nvPicPr>
          <p:cNvPr id="5" name="Imagen 4" descr="Imagen de la pantalla de un celular con la imagen de 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13D37C47-52F5-4A6D-A256-29DEB82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02" y="1371600"/>
            <a:ext cx="3930898" cy="4114800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5D152-4A36-26D1-80DF-76D21212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DEMOSTRACIÓN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256F20-8378-0B50-1591-C64F4B056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074655"/>
            <a:ext cx="8915400" cy="4102515"/>
          </a:xfrm>
        </p:spPr>
      </p:pic>
    </p:spTree>
    <p:extLst>
      <p:ext uri="{BB962C8B-B14F-4D97-AF65-F5344CB8AC3E}">
        <p14:creationId xmlns:p14="http://schemas.microsoft.com/office/powerpoint/2010/main" val="33067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CBDD-40C8-1EC9-C46C-24587E8C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MEJORAS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50C2C-649B-F378-ACC2-4FA8FE2D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NOTIFICACIÓN POR EMAIL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LISTA DE ESPERA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RESERVAS RECURRENTES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CALENDARIO VISUAL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39B0B5-506B-43DF-4BF9-218B6FE0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99" y="1371600"/>
            <a:ext cx="4458322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9609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122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EncaseVTI</vt:lpstr>
      <vt:lpstr>BOOKING CLASSROOM</vt:lpstr>
      <vt:lpstr>INTRODUCCIÓN</vt:lpstr>
      <vt:lpstr>PROBLEMÁTICA</vt:lpstr>
      <vt:lpstr>SOLUCIÓN AL PROBLEMA</vt:lpstr>
      <vt:lpstr>TECNOLOGÍAS UTILIZADAS</vt:lpstr>
      <vt:lpstr>MODELO DE DATOS</vt:lpstr>
      <vt:lpstr>CARACTERÍSTICAS DE LA APP</vt:lpstr>
      <vt:lpstr>DEMOSTRACIÓN</vt:lpstr>
      <vt:lpstr>MEJORAS A FUTURO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CLASSROOM</dc:title>
  <dc:creator>ALVARO BARREIRO ABAD</dc:creator>
  <cp:lastModifiedBy>ALVARO BARREIRO ABAD</cp:lastModifiedBy>
  <cp:revision>4</cp:revision>
  <dcterms:created xsi:type="dcterms:W3CDTF">2023-06-25T10:20:03Z</dcterms:created>
  <dcterms:modified xsi:type="dcterms:W3CDTF">2023-06-28T12:48:22Z</dcterms:modified>
</cp:coreProperties>
</file>