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57" r:id="rId3"/>
    <p:sldId id="304" r:id="rId4"/>
    <p:sldId id="258" r:id="rId5"/>
    <p:sldId id="271" r:id="rId6"/>
    <p:sldId id="262" r:id="rId7"/>
    <p:sldId id="273" r:id="rId8"/>
    <p:sldId id="272" r:id="rId9"/>
    <p:sldId id="263" r:id="rId10"/>
    <p:sldId id="274" r:id="rId11"/>
    <p:sldId id="298" r:id="rId12"/>
    <p:sldId id="299" r:id="rId13"/>
    <p:sldId id="275" r:id="rId14"/>
    <p:sldId id="276" r:id="rId15"/>
    <p:sldId id="277" r:id="rId16"/>
    <p:sldId id="300" r:id="rId17"/>
    <p:sldId id="264" r:id="rId18"/>
    <p:sldId id="278" r:id="rId19"/>
    <p:sldId id="279" r:id="rId20"/>
    <p:sldId id="301" r:id="rId21"/>
    <p:sldId id="282" r:id="rId22"/>
    <p:sldId id="281" r:id="rId23"/>
    <p:sldId id="283" r:id="rId24"/>
    <p:sldId id="265" r:id="rId25"/>
    <p:sldId id="284" r:id="rId26"/>
    <p:sldId id="259" r:id="rId27"/>
    <p:sldId id="266"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9" autoAdjust="0"/>
    <p:restoredTop sz="89231" autoAdjust="0"/>
  </p:normalViewPr>
  <p:slideViewPr>
    <p:cSldViewPr snapToGrid="0">
      <p:cViewPr varScale="1">
        <p:scale>
          <a:sx n="99" d="100"/>
          <a:sy n="99" d="100"/>
        </p:scale>
        <p:origin x="103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蔡沛叡" userId="S::yuichoy.iof09g@o365.nctu.edu.tw::b12043e2-5686-4110-8fb1-ef405907c0a5" providerId="AD" clId="Web-{77FC1380-2945-4CE2-598E-231C75B64EEB}"/>
    <pc:docChg chg="addSld modSld addMainMaster delMainMaster">
      <pc:chgData name="蔡沛叡" userId="S::yuichoy.iof09g@o365.nctu.edu.tw::b12043e2-5686-4110-8fb1-ef405907c0a5" providerId="AD" clId="Web-{77FC1380-2945-4CE2-598E-231C75B64EEB}" dt="2020-09-04T03:25:18.839" v="2"/>
      <pc:docMkLst>
        <pc:docMk/>
      </pc:docMkLst>
      <pc:sldChg chg="modSp mod modClrScheme chgLayout">
        <pc:chgData name="蔡沛叡" userId="S::yuichoy.iof09g@o365.nctu.edu.tw::b12043e2-5686-4110-8fb1-ef405907c0a5" providerId="AD" clId="Web-{77FC1380-2945-4CE2-598E-231C75B64EEB}" dt="2020-09-04T03:25:16.604" v="1"/>
        <pc:sldMkLst>
          <pc:docMk/>
          <pc:sldMk cId="109857222" sldId="256"/>
        </pc:sldMkLst>
        <pc:spChg chg="mod ord">
          <ac:chgData name="蔡沛叡" userId="S::yuichoy.iof09g@o365.nctu.edu.tw::b12043e2-5686-4110-8fb1-ef405907c0a5" providerId="AD" clId="Web-{77FC1380-2945-4CE2-598E-231C75B64EEB}" dt="2020-09-04T03:25:16.604" v="1"/>
          <ac:spMkLst>
            <pc:docMk/>
            <pc:sldMk cId="109857222" sldId="256"/>
            <ac:spMk id="2" creationId="{00000000-0000-0000-0000-000000000000}"/>
          </ac:spMkLst>
        </pc:spChg>
        <pc:spChg chg="mod ord">
          <ac:chgData name="蔡沛叡" userId="S::yuichoy.iof09g@o365.nctu.edu.tw::b12043e2-5686-4110-8fb1-ef405907c0a5" providerId="AD" clId="Web-{77FC1380-2945-4CE2-598E-231C75B64EEB}" dt="2020-09-04T03:25:16.604" v="1"/>
          <ac:spMkLst>
            <pc:docMk/>
            <pc:sldMk cId="109857222" sldId="256"/>
            <ac:spMk id="3" creationId="{00000000-0000-0000-0000-000000000000}"/>
          </ac:spMkLst>
        </pc:spChg>
      </pc:sldChg>
      <pc:sldChg chg="new">
        <pc:chgData name="蔡沛叡" userId="S::yuichoy.iof09g@o365.nctu.edu.tw::b12043e2-5686-4110-8fb1-ef405907c0a5" providerId="AD" clId="Web-{77FC1380-2945-4CE2-598E-231C75B64EEB}" dt="2020-09-04T03:25:18.839" v="2"/>
        <pc:sldMkLst>
          <pc:docMk/>
          <pc:sldMk cId="1150064788" sldId="257"/>
        </pc:sldMkLst>
      </pc:sldChg>
      <pc:sldMasterChg chg="add addSldLayout modSldLayout">
        <pc:chgData name="蔡沛叡" userId="S::yuichoy.iof09g@o365.nctu.edu.tw::b12043e2-5686-4110-8fb1-ef405907c0a5" providerId="AD" clId="Web-{77FC1380-2945-4CE2-598E-231C75B64EEB}" dt="2020-09-04T03:25:16.604" v="1"/>
        <pc:sldMasterMkLst>
          <pc:docMk/>
          <pc:sldMasterMk cId="2753536985" sldId="2147483689"/>
        </pc:sldMasterMkLst>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998326253" sldId="2147483690"/>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145644179" sldId="2147483691"/>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098207020" sldId="2147483692"/>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440908498" sldId="2147483693"/>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734923927" sldId="2147483694"/>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2208555" sldId="2147483695"/>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160319351" sldId="2147483696"/>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068426858" sldId="2147483697"/>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636978270" sldId="2147483698"/>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377899491" sldId="2147483699"/>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854662049" sldId="2147483700"/>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187201919" sldId="2147483701"/>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310500348" sldId="2147483702"/>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132985133" sldId="2147483703"/>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04963343" sldId="2147483704"/>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414458194" sldId="2147483705"/>
          </pc:sldLayoutMkLst>
        </pc:sldLayoutChg>
      </pc:sldMasterChg>
    </pc:docChg>
  </pc:docChgLst>
  <pc:docChgLst>
    <pc:chgData name="蔡沛叡" userId="b12043e2-5686-4110-8fb1-ef405907c0a5" providerId="ADAL" clId="{C647CDFA-408E-4A74-A9B5-FE3CBA5F5AA7}"/>
    <pc:docChg chg="undo redo custSel addSld delSld modSld sldOrd">
      <pc:chgData name="蔡沛叡" userId="b12043e2-5686-4110-8fb1-ef405907c0a5" providerId="ADAL" clId="{C647CDFA-408E-4A74-A9B5-FE3CBA5F5AA7}" dt="2020-09-10T14:41:32.632" v="9060" actId="6549"/>
      <pc:docMkLst>
        <pc:docMk/>
      </pc:docMkLst>
      <pc:sldChg chg="modSp">
        <pc:chgData name="蔡沛叡" userId="b12043e2-5686-4110-8fb1-ef405907c0a5" providerId="ADAL" clId="{C647CDFA-408E-4A74-A9B5-FE3CBA5F5AA7}" dt="2020-09-10T14:41:32.632" v="9060" actId="6549"/>
        <pc:sldMkLst>
          <pc:docMk/>
          <pc:sldMk cId="109857222" sldId="256"/>
        </pc:sldMkLst>
        <pc:spChg chg="mod">
          <ac:chgData name="蔡沛叡" userId="b12043e2-5686-4110-8fb1-ef405907c0a5" providerId="ADAL" clId="{C647CDFA-408E-4A74-A9B5-FE3CBA5F5AA7}" dt="2020-09-04T11:55:26.122" v="808" actId="20577"/>
          <ac:spMkLst>
            <pc:docMk/>
            <pc:sldMk cId="109857222" sldId="256"/>
            <ac:spMk id="2" creationId="{00000000-0000-0000-0000-000000000000}"/>
          </ac:spMkLst>
        </pc:spChg>
        <pc:spChg chg="mod">
          <ac:chgData name="蔡沛叡" userId="b12043e2-5686-4110-8fb1-ef405907c0a5" providerId="ADAL" clId="{C647CDFA-408E-4A74-A9B5-FE3CBA5F5AA7}" dt="2020-09-10T14:41:32.632" v="9060" actId="6549"/>
          <ac:spMkLst>
            <pc:docMk/>
            <pc:sldMk cId="109857222" sldId="256"/>
            <ac:spMk id="3" creationId="{00000000-0000-0000-0000-000000000000}"/>
          </ac:spMkLst>
        </pc:spChg>
      </pc:sldChg>
      <pc:sldChg chg="addSp modSp modNotesTx">
        <pc:chgData name="蔡沛叡" userId="b12043e2-5686-4110-8fb1-ef405907c0a5" providerId="ADAL" clId="{C647CDFA-408E-4A74-A9B5-FE3CBA5F5AA7}" dt="2020-09-08T12:26:18.308" v="6287" actId="20577"/>
        <pc:sldMkLst>
          <pc:docMk/>
          <pc:sldMk cId="1150064788" sldId="257"/>
        </pc:sldMkLst>
        <pc:spChg chg="mod">
          <ac:chgData name="蔡沛叡" userId="b12043e2-5686-4110-8fb1-ef405907c0a5" providerId="ADAL" clId="{C647CDFA-408E-4A74-A9B5-FE3CBA5F5AA7}" dt="2020-09-04T03:36:49.033" v="322" actId="20577"/>
          <ac:spMkLst>
            <pc:docMk/>
            <pc:sldMk cId="1150064788" sldId="257"/>
            <ac:spMk id="2" creationId="{82972BEB-4368-422D-BDE1-8A12CED027CA}"/>
          </ac:spMkLst>
        </pc:spChg>
        <pc:spChg chg="mod">
          <ac:chgData name="蔡沛叡" userId="b12043e2-5686-4110-8fb1-ef405907c0a5" providerId="ADAL" clId="{C647CDFA-408E-4A74-A9B5-FE3CBA5F5AA7}" dt="2020-09-08T12:26:18.308" v="6287" actId="20577"/>
          <ac:spMkLst>
            <pc:docMk/>
            <pc:sldMk cId="1150064788" sldId="257"/>
            <ac:spMk id="3" creationId="{CD3BC049-A616-4B9B-8D7E-5ACF9E90FAB6}"/>
          </ac:spMkLst>
        </pc:spChg>
        <pc:spChg chg="add mod">
          <ac:chgData name="蔡沛叡" userId="b12043e2-5686-4110-8fb1-ef405907c0a5" providerId="ADAL" clId="{C647CDFA-408E-4A74-A9B5-FE3CBA5F5AA7}" dt="2020-09-08T07:16:34.283" v="5050" actId="14100"/>
          <ac:spMkLst>
            <pc:docMk/>
            <pc:sldMk cId="1150064788" sldId="257"/>
            <ac:spMk id="4" creationId="{BA02DBA0-2658-4B96-B036-F31D36BC2DF8}"/>
          </ac:spMkLst>
        </pc:spChg>
      </pc:sldChg>
      <pc:sldChg chg="addSp delSp modSp add modNotesTx">
        <pc:chgData name="蔡沛叡" userId="b12043e2-5686-4110-8fb1-ef405907c0a5" providerId="ADAL" clId="{C647CDFA-408E-4A74-A9B5-FE3CBA5F5AA7}" dt="2020-09-04T13:10:53.166" v="1984" actId="404"/>
        <pc:sldMkLst>
          <pc:docMk/>
          <pc:sldMk cId="4064575451" sldId="258"/>
        </pc:sldMkLst>
        <pc:spChg chg="mod">
          <ac:chgData name="蔡沛叡" userId="b12043e2-5686-4110-8fb1-ef405907c0a5" providerId="ADAL" clId="{C647CDFA-408E-4A74-A9B5-FE3CBA5F5AA7}" dt="2020-09-04T11:54:34.034" v="797" actId="20577"/>
          <ac:spMkLst>
            <pc:docMk/>
            <pc:sldMk cId="4064575451" sldId="258"/>
            <ac:spMk id="2" creationId="{C900BBAB-218A-45FC-8E1B-B6D331AF11D2}"/>
          </ac:spMkLst>
        </pc:spChg>
        <pc:spChg chg="del">
          <ac:chgData name="蔡沛叡" userId="b12043e2-5686-4110-8fb1-ef405907c0a5" providerId="ADAL" clId="{C647CDFA-408E-4A74-A9B5-FE3CBA5F5AA7}" dt="2020-09-04T12:10:54.431" v="910" actId="478"/>
          <ac:spMkLst>
            <pc:docMk/>
            <pc:sldMk cId="4064575451" sldId="258"/>
            <ac:spMk id="3" creationId="{4468CAAB-D271-46DB-875B-CC4A1F9479B9}"/>
          </ac:spMkLst>
        </pc:spChg>
        <pc:spChg chg="add del">
          <ac:chgData name="蔡沛叡" userId="b12043e2-5686-4110-8fb1-ef405907c0a5" providerId="ADAL" clId="{C647CDFA-408E-4A74-A9B5-FE3CBA5F5AA7}" dt="2020-09-04T12:10:02.638" v="906"/>
          <ac:spMkLst>
            <pc:docMk/>
            <pc:sldMk cId="4064575451" sldId="258"/>
            <ac:spMk id="4" creationId="{38068870-65E0-443E-9B3B-A9E387DF6127}"/>
          </ac:spMkLst>
        </pc:spChg>
        <pc:spChg chg="add del">
          <ac:chgData name="蔡沛叡" userId="b12043e2-5686-4110-8fb1-ef405907c0a5" providerId="ADAL" clId="{C647CDFA-408E-4A74-A9B5-FE3CBA5F5AA7}" dt="2020-09-04T12:10:40.541" v="908"/>
          <ac:spMkLst>
            <pc:docMk/>
            <pc:sldMk cId="4064575451" sldId="258"/>
            <ac:spMk id="5" creationId="{629221C4-1F88-45D5-B8B8-38776D697E23}"/>
          </ac:spMkLst>
        </pc:spChg>
        <pc:spChg chg="add del">
          <ac:chgData name="蔡沛叡" userId="b12043e2-5686-4110-8fb1-ef405907c0a5" providerId="ADAL" clId="{C647CDFA-408E-4A74-A9B5-FE3CBA5F5AA7}" dt="2020-09-04T12:10:40.541" v="908"/>
          <ac:spMkLst>
            <pc:docMk/>
            <pc:sldMk cId="4064575451" sldId="258"/>
            <ac:spMk id="10" creationId="{A63E6D38-FE25-416D-BA6F-3E021228CDED}"/>
          </ac:spMkLst>
        </pc:spChg>
        <pc:spChg chg="add del">
          <ac:chgData name="蔡沛叡" userId="b12043e2-5686-4110-8fb1-ef405907c0a5" providerId="ADAL" clId="{C647CDFA-408E-4A74-A9B5-FE3CBA5F5AA7}" dt="2020-09-04T12:11:02.300" v="911" actId="478"/>
          <ac:spMkLst>
            <pc:docMk/>
            <pc:sldMk cId="4064575451" sldId="258"/>
            <ac:spMk id="12" creationId="{5053EE5C-A174-4B4A-9E82-3DFB3E029724}"/>
          </ac:spMkLst>
        </pc:spChg>
        <pc:spChg chg="add mod">
          <ac:chgData name="蔡沛叡" userId="b12043e2-5686-4110-8fb1-ef405907c0a5" providerId="ADAL" clId="{C647CDFA-408E-4A74-A9B5-FE3CBA5F5AA7}" dt="2020-09-04T12:23:01.574" v="1177" actId="403"/>
          <ac:spMkLst>
            <pc:docMk/>
            <pc:sldMk cId="4064575451" sldId="258"/>
            <ac:spMk id="15" creationId="{9CE4E2E2-8139-456D-BB1F-852488431436}"/>
          </ac:spMkLst>
        </pc:spChg>
        <pc:spChg chg="add mod">
          <ac:chgData name="蔡沛叡" userId="b12043e2-5686-4110-8fb1-ef405907c0a5" providerId="ADAL" clId="{C647CDFA-408E-4A74-A9B5-FE3CBA5F5AA7}" dt="2020-09-04T12:22:32.662" v="1164" actId="20577"/>
          <ac:spMkLst>
            <pc:docMk/>
            <pc:sldMk cId="4064575451" sldId="258"/>
            <ac:spMk id="16" creationId="{0264F9F8-EE10-470A-AA3D-DCF83588D392}"/>
          </ac:spMkLst>
        </pc:spChg>
        <pc:grpChg chg="add del">
          <ac:chgData name="蔡沛叡" userId="b12043e2-5686-4110-8fb1-ef405907c0a5" providerId="ADAL" clId="{C647CDFA-408E-4A74-A9B5-FE3CBA5F5AA7}" dt="2020-09-04T12:10:40.541" v="908"/>
          <ac:grpSpMkLst>
            <pc:docMk/>
            <pc:sldMk cId="4064575451" sldId="258"/>
            <ac:grpSpMk id="6" creationId="{3532DDC2-908E-4EA9-8577-3C065E6659B3}"/>
          </ac:grpSpMkLst>
        </pc:grpChg>
        <pc:graphicFrameChg chg="add del">
          <ac:chgData name="蔡沛叡" userId="b12043e2-5686-4110-8fb1-ef405907c0a5" providerId="ADAL" clId="{C647CDFA-408E-4A74-A9B5-FE3CBA5F5AA7}" dt="2020-09-04T12:10:40.541" v="908"/>
          <ac:graphicFrameMkLst>
            <pc:docMk/>
            <pc:sldMk cId="4064575451" sldId="258"/>
            <ac:graphicFrameMk id="11" creationId="{3889ABCE-F18F-4070-B6C8-297C656BA188}"/>
          </ac:graphicFrameMkLst>
        </pc:graphicFrameChg>
        <pc:graphicFrameChg chg="add del mod">
          <ac:chgData name="蔡沛叡" userId="b12043e2-5686-4110-8fb1-ef405907c0a5" providerId="ADAL" clId="{C647CDFA-408E-4A74-A9B5-FE3CBA5F5AA7}" dt="2020-09-04T12:13:13.527" v="960" actId="478"/>
          <ac:graphicFrameMkLst>
            <pc:docMk/>
            <pc:sldMk cId="4064575451" sldId="258"/>
            <ac:graphicFrameMk id="13" creationId="{E09488CC-DED3-41D5-BC12-A831EF2A221A}"/>
          </ac:graphicFrameMkLst>
        </pc:graphicFrameChg>
        <pc:graphicFrameChg chg="add mod">
          <ac:chgData name="蔡沛叡" userId="b12043e2-5686-4110-8fb1-ef405907c0a5" providerId="ADAL" clId="{C647CDFA-408E-4A74-A9B5-FE3CBA5F5AA7}" dt="2020-09-04T13:10:53.166" v="1984" actId="404"/>
          <ac:graphicFrameMkLst>
            <pc:docMk/>
            <pc:sldMk cId="4064575451" sldId="258"/>
            <ac:graphicFrameMk id="14" creationId="{DEE3E184-DC38-44A8-A275-6BEC3B26CF3B}"/>
          </ac:graphicFrameMkLst>
        </pc:graphicFrameChg>
      </pc:sldChg>
      <pc:sldChg chg="modSp add">
        <pc:chgData name="蔡沛叡" userId="b12043e2-5686-4110-8fb1-ef405907c0a5" providerId="ADAL" clId="{C647CDFA-408E-4A74-A9B5-FE3CBA5F5AA7}" dt="2020-09-08T12:43:56.808" v="6570" actId="15"/>
        <pc:sldMkLst>
          <pc:docMk/>
          <pc:sldMk cId="22043540" sldId="259"/>
        </pc:sldMkLst>
        <pc:spChg chg="mod">
          <ac:chgData name="蔡沛叡" userId="b12043e2-5686-4110-8fb1-ef405907c0a5" providerId="ADAL" clId="{C647CDFA-408E-4A74-A9B5-FE3CBA5F5AA7}" dt="2020-09-04T11:50:43.538" v="539" actId="20577"/>
          <ac:spMkLst>
            <pc:docMk/>
            <pc:sldMk cId="22043540" sldId="259"/>
            <ac:spMk id="2" creationId="{C900BBAB-218A-45FC-8E1B-B6D331AF11D2}"/>
          </ac:spMkLst>
        </pc:spChg>
        <pc:spChg chg="mod">
          <ac:chgData name="蔡沛叡" userId="b12043e2-5686-4110-8fb1-ef405907c0a5" providerId="ADAL" clId="{C647CDFA-408E-4A74-A9B5-FE3CBA5F5AA7}" dt="2020-09-08T12:43:56.808" v="6570" actId="15"/>
          <ac:spMkLst>
            <pc:docMk/>
            <pc:sldMk cId="22043540" sldId="259"/>
            <ac:spMk id="3" creationId="{4468CAAB-D271-46DB-875B-CC4A1F9479B9}"/>
          </ac:spMkLst>
        </pc:spChg>
      </pc:sldChg>
      <pc:sldChg chg="modSp add del">
        <pc:chgData name="蔡沛叡" userId="b12043e2-5686-4110-8fb1-ef405907c0a5" providerId="ADAL" clId="{C647CDFA-408E-4A74-A9B5-FE3CBA5F5AA7}" dt="2020-09-10T13:27:47.486" v="8294" actId="2696"/>
        <pc:sldMkLst>
          <pc:docMk/>
          <pc:sldMk cId="3586153308" sldId="260"/>
        </pc:sldMkLst>
        <pc:spChg chg="mod">
          <ac:chgData name="蔡沛叡" userId="b12043e2-5686-4110-8fb1-ef405907c0a5" providerId="ADAL" clId="{C647CDFA-408E-4A74-A9B5-FE3CBA5F5AA7}" dt="2020-09-04T14:12:06.136" v="2500" actId="20577"/>
          <ac:spMkLst>
            <pc:docMk/>
            <pc:sldMk cId="3586153308" sldId="260"/>
            <ac:spMk id="2" creationId="{C900BBAB-218A-45FC-8E1B-B6D331AF11D2}"/>
          </ac:spMkLst>
        </pc:spChg>
      </pc:sldChg>
      <pc:sldChg chg="addSp delSp modSp add ord modTransition modNotesTx">
        <pc:chgData name="蔡沛叡" userId="b12043e2-5686-4110-8fb1-ef405907c0a5" providerId="ADAL" clId="{C647CDFA-408E-4A74-A9B5-FE3CBA5F5AA7}" dt="2020-09-10T14:41:06.136" v="9057"/>
        <pc:sldMkLst>
          <pc:docMk/>
          <pc:sldMk cId="1466001427" sldId="261"/>
        </pc:sldMkLst>
        <pc:spChg chg="mod">
          <ac:chgData name="蔡沛叡" userId="b12043e2-5686-4110-8fb1-ef405907c0a5" providerId="ADAL" clId="{C647CDFA-408E-4A74-A9B5-FE3CBA5F5AA7}" dt="2020-09-10T13:31:49.364" v="8551" actId="20577"/>
          <ac:spMkLst>
            <pc:docMk/>
            <pc:sldMk cId="1466001427" sldId="261"/>
            <ac:spMk id="2" creationId="{C900BBAB-218A-45FC-8E1B-B6D331AF11D2}"/>
          </ac:spMkLst>
        </pc:spChg>
        <pc:spChg chg="del">
          <ac:chgData name="蔡沛叡" userId="b12043e2-5686-4110-8fb1-ef405907c0a5" providerId="ADAL" clId="{C647CDFA-408E-4A74-A9B5-FE3CBA5F5AA7}" dt="2020-09-10T13:29:35.498" v="8296" actId="3680"/>
          <ac:spMkLst>
            <pc:docMk/>
            <pc:sldMk cId="1466001427" sldId="261"/>
            <ac:spMk id="3" creationId="{4468CAAB-D271-46DB-875B-CC4A1F9479B9}"/>
          </ac:spMkLst>
        </pc:spChg>
        <pc:spChg chg="add mod">
          <ac:chgData name="蔡沛叡" userId="b12043e2-5686-4110-8fb1-ef405907c0a5" providerId="ADAL" clId="{C647CDFA-408E-4A74-A9B5-FE3CBA5F5AA7}" dt="2020-09-10T14:36:50.999" v="8990" actId="20577"/>
          <ac:spMkLst>
            <pc:docMk/>
            <pc:sldMk cId="1466001427" sldId="261"/>
            <ac:spMk id="6" creationId="{AB356521-B0CE-4B00-920F-18B61994D4C6}"/>
          </ac:spMkLst>
        </pc:spChg>
        <pc:graphicFrameChg chg="add mod modGraphic">
          <ac:chgData name="蔡沛叡" userId="b12043e2-5686-4110-8fb1-ef405907c0a5" providerId="ADAL" clId="{C647CDFA-408E-4A74-A9B5-FE3CBA5F5AA7}" dt="2020-09-10T13:31:27.780" v="8514" actId="20577"/>
          <ac:graphicFrameMkLst>
            <pc:docMk/>
            <pc:sldMk cId="1466001427" sldId="261"/>
            <ac:graphicFrameMk id="5" creationId="{7369D583-3F20-44FD-97C8-7217B66E0301}"/>
          </ac:graphicFrameMkLst>
        </pc:graphicFrameChg>
        <pc:picChg chg="add del mod">
          <ac:chgData name="蔡沛叡" userId="b12043e2-5686-4110-8fb1-ef405907c0a5" providerId="ADAL" clId="{C647CDFA-408E-4A74-A9B5-FE3CBA5F5AA7}" dt="2020-09-10T13:31:53.189" v="8552" actId="478"/>
          <ac:picMkLst>
            <pc:docMk/>
            <pc:sldMk cId="1466001427" sldId="261"/>
            <ac:picMk id="4" creationId="{6E98E8F1-3EC4-42B3-BB9E-067E7B17B3D2}"/>
          </ac:picMkLst>
        </pc:picChg>
      </pc:sldChg>
      <pc:sldChg chg="addSp delSp modSp add">
        <pc:chgData name="蔡沛叡" userId="b12043e2-5686-4110-8fb1-ef405907c0a5" providerId="ADAL" clId="{C647CDFA-408E-4A74-A9B5-FE3CBA5F5AA7}" dt="2020-09-06T13:54:22.031" v="2723" actId="1036"/>
        <pc:sldMkLst>
          <pc:docMk/>
          <pc:sldMk cId="2921872660" sldId="262"/>
        </pc:sldMkLst>
        <pc:spChg chg="mod">
          <ac:chgData name="蔡沛叡" userId="b12043e2-5686-4110-8fb1-ef405907c0a5" providerId="ADAL" clId="{C647CDFA-408E-4A74-A9B5-FE3CBA5F5AA7}" dt="2020-09-04T12:28:38.231" v="1323" actId="20577"/>
          <ac:spMkLst>
            <pc:docMk/>
            <pc:sldMk cId="2921872660" sldId="262"/>
            <ac:spMk id="2" creationId="{C900BBAB-218A-45FC-8E1B-B6D331AF11D2}"/>
          </ac:spMkLst>
        </pc:spChg>
        <pc:spChg chg="mod">
          <ac:chgData name="蔡沛叡" userId="b12043e2-5686-4110-8fb1-ef405907c0a5" providerId="ADAL" clId="{C647CDFA-408E-4A74-A9B5-FE3CBA5F5AA7}" dt="2020-09-06T13:54:14.064" v="2693" actId="20577"/>
          <ac:spMkLst>
            <pc:docMk/>
            <pc:sldMk cId="2921872660" sldId="262"/>
            <ac:spMk id="3" creationId="{4468CAAB-D271-46DB-875B-CC4A1F9479B9}"/>
          </ac:spMkLst>
        </pc:spChg>
        <pc:spChg chg="add del mod">
          <ac:chgData name="蔡沛叡" userId="b12043e2-5686-4110-8fb1-ef405907c0a5" providerId="ADAL" clId="{C647CDFA-408E-4A74-A9B5-FE3CBA5F5AA7}" dt="2020-09-04T12:59:09.130" v="1872"/>
          <ac:spMkLst>
            <pc:docMk/>
            <pc:sldMk cId="2921872660" sldId="262"/>
            <ac:spMk id="7" creationId="{10A943CE-EA74-4885-986F-F531783C493A}"/>
          </ac:spMkLst>
        </pc:spChg>
        <pc:spChg chg="del mod">
          <ac:chgData name="蔡沛叡" userId="b12043e2-5686-4110-8fb1-ef405907c0a5" providerId="ADAL" clId="{C647CDFA-408E-4A74-A9B5-FE3CBA5F5AA7}" dt="2020-09-04T13:00:49.017" v="1887" actId="478"/>
          <ac:spMkLst>
            <pc:docMk/>
            <pc:sldMk cId="2921872660" sldId="262"/>
            <ac:spMk id="8" creationId="{BE3FEA02-9AAF-41AE-B4BD-8C02990A27E9}"/>
          </ac:spMkLst>
        </pc:spChg>
        <pc:picChg chg="add del mod">
          <ac:chgData name="蔡沛叡" userId="b12043e2-5686-4110-8fb1-ef405907c0a5" providerId="ADAL" clId="{C647CDFA-408E-4A74-A9B5-FE3CBA5F5AA7}" dt="2020-09-04T12:30:08.454" v="1327" actId="478"/>
          <ac:picMkLst>
            <pc:docMk/>
            <pc:sldMk cId="2921872660" sldId="262"/>
            <ac:picMk id="4" creationId="{EF9B363E-3AF2-4D4C-830D-1E48C4423013}"/>
          </ac:picMkLst>
        </pc:picChg>
        <pc:picChg chg="add del mod">
          <ac:chgData name="蔡沛叡" userId="b12043e2-5686-4110-8fb1-ef405907c0a5" providerId="ADAL" clId="{C647CDFA-408E-4A74-A9B5-FE3CBA5F5AA7}" dt="2020-09-06T13:52:54.592" v="2670"/>
          <ac:picMkLst>
            <pc:docMk/>
            <pc:sldMk cId="2921872660" sldId="262"/>
            <ac:picMk id="5" creationId="{02D8DF63-27D2-46EC-BA78-C237B3B7245A}"/>
          </ac:picMkLst>
        </pc:picChg>
        <pc:picChg chg="add mod">
          <ac:chgData name="蔡沛叡" userId="b12043e2-5686-4110-8fb1-ef405907c0a5" providerId="ADAL" clId="{C647CDFA-408E-4A74-A9B5-FE3CBA5F5AA7}" dt="2020-09-06T13:54:22.031" v="2723" actId="1036"/>
          <ac:picMkLst>
            <pc:docMk/>
            <pc:sldMk cId="2921872660" sldId="262"/>
            <ac:picMk id="6" creationId="{BB7855A1-5157-4D12-A8F8-A9E60C95EAF2}"/>
          </ac:picMkLst>
        </pc:picChg>
        <pc:picChg chg="add del">
          <ac:chgData name="蔡沛叡" userId="b12043e2-5686-4110-8fb1-ef405907c0a5" providerId="ADAL" clId="{C647CDFA-408E-4A74-A9B5-FE3CBA5F5AA7}" dt="2020-09-06T13:54:07.881" v="2692" actId="478"/>
          <ac:picMkLst>
            <pc:docMk/>
            <pc:sldMk cId="2921872660" sldId="262"/>
            <ac:picMk id="7" creationId="{C9B7B997-FFF5-49F8-B519-A55D5C25F080}"/>
          </ac:picMkLst>
        </pc:picChg>
        <pc:picChg chg="add mod">
          <ac:chgData name="蔡沛叡" userId="b12043e2-5686-4110-8fb1-ef405907c0a5" providerId="ADAL" clId="{C647CDFA-408E-4A74-A9B5-FE3CBA5F5AA7}" dt="2020-09-06T13:54:22.031" v="2723" actId="1036"/>
          <ac:picMkLst>
            <pc:docMk/>
            <pc:sldMk cId="2921872660" sldId="262"/>
            <ac:picMk id="8" creationId="{14E8FC9A-A9B9-4D8C-802B-3C87357BC31D}"/>
          </ac:picMkLst>
        </pc:picChg>
      </pc:sldChg>
      <pc:sldChg chg="modSp add">
        <pc:chgData name="蔡沛叡" userId="b12043e2-5686-4110-8fb1-ef405907c0a5" providerId="ADAL" clId="{C647CDFA-408E-4A74-A9B5-FE3CBA5F5AA7}" dt="2020-09-10T09:44:14.098" v="7668"/>
        <pc:sldMkLst>
          <pc:docMk/>
          <pc:sldMk cId="1665844285" sldId="263"/>
        </pc:sldMkLst>
        <pc:spChg chg="mod">
          <ac:chgData name="蔡沛叡" userId="b12043e2-5686-4110-8fb1-ef405907c0a5" providerId="ADAL" clId="{C647CDFA-408E-4A74-A9B5-FE3CBA5F5AA7}" dt="2020-09-10T09:44:14.098" v="7668"/>
          <ac:spMkLst>
            <pc:docMk/>
            <pc:sldMk cId="1665844285" sldId="263"/>
            <ac:spMk id="2" creationId="{C900BBAB-218A-45FC-8E1B-B6D331AF11D2}"/>
          </ac:spMkLst>
        </pc:spChg>
        <pc:spChg chg="mod">
          <ac:chgData name="蔡沛叡" userId="b12043e2-5686-4110-8fb1-ef405907c0a5" providerId="ADAL" clId="{C647CDFA-408E-4A74-A9B5-FE3CBA5F5AA7}" dt="2020-09-06T14:05:28.834" v="2880" actId="113"/>
          <ac:spMkLst>
            <pc:docMk/>
            <pc:sldMk cId="1665844285" sldId="263"/>
            <ac:spMk id="3" creationId="{4468CAAB-D271-46DB-875B-CC4A1F9479B9}"/>
          </ac:spMkLst>
        </pc:spChg>
      </pc:sldChg>
      <pc:sldChg chg="modSp add">
        <pc:chgData name="蔡沛叡" userId="b12043e2-5686-4110-8fb1-ef405907c0a5" providerId="ADAL" clId="{C647CDFA-408E-4A74-A9B5-FE3CBA5F5AA7}" dt="2020-09-07T13:19:37.769" v="4255" actId="20577"/>
        <pc:sldMkLst>
          <pc:docMk/>
          <pc:sldMk cId="2736159250" sldId="264"/>
        </pc:sldMkLst>
        <pc:spChg chg="mod">
          <ac:chgData name="蔡沛叡" userId="b12043e2-5686-4110-8fb1-ef405907c0a5" providerId="ADAL" clId="{C647CDFA-408E-4A74-A9B5-FE3CBA5F5AA7}" dt="2020-09-04T11:50:07.842" v="489" actId="20577"/>
          <ac:spMkLst>
            <pc:docMk/>
            <pc:sldMk cId="2736159250" sldId="264"/>
            <ac:spMk id="2" creationId="{C900BBAB-218A-45FC-8E1B-B6D331AF11D2}"/>
          </ac:spMkLst>
        </pc:spChg>
        <pc:spChg chg="mod">
          <ac:chgData name="蔡沛叡" userId="b12043e2-5686-4110-8fb1-ef405907c0a5" providerId="ADAL" clId="{C647CDFA-408E-4A74-A9B5-FE3CBA5F5AA7}" dt="2020-09-07T13:19:37.769" v="4255" actId="20577"/>
          <ac:spMkLst>
            <pc:docMk/>
            <pc:sldMk cId="2736159250" sldId="264"/>
            <ac:spMk id="3" creationId="{4468CAAB-D271-46DB-875B-CC4A1F9479B9}"/>
          </ac:spMkLst>
        </pc:spChg>
      </pc:sldChg>
      <pc:sldChg chg="modSp add">
        <pc:chgData name="蔡沛叡" userId="b12043e2-5686-4110-8fb1-ef405907c0a5" providerId="ADAL" clId="{C647CDFA-408E-4A74-A9B5-FE3CBA5F5AA7}" dt="2020-09-07T14:06:45.762" v="4952" actId="20577"/>
        <pc:sldMkLst>
          <pc:docMk/>
          <pc:sldMk cId="1941904862" sldId="265"/>
        </pc:sldMkLst>
        <pc:spChg chg="mod">
          <ac:chgData name="蔡沛叡" userId="b12043e2-5686-4110-8fb1-ef405907c0a5" providerId="ADAL" clId="{C647CDFA-408E-4A74-A9B5-FE3CBA5F5AA7}" dt="2020-09-04T13:41:12.621" v="2421" actId="20577"/>
          <ac:spMkLst>
            <pc:docMk/>
            <pc:sldMk cId="1941904862" sldId="265"/>
            <ac:spMk id="2" creationId="{C900BBAB-218A-45FC-8E1B-B6D331AF11D2}"/>
          </ac:spMkLst>
        </pc:spChg>
        <pc:spChg chg="mod">
          <ac:chgData name="蔡沛叡" userId="b12043e2-5686-4110-8fb1-ef405907c0a5" providerId="ADAL" clId="{C647CDFA-408E-4A74-A9B5-FE3CBA5F5AA7}" dt="2020-09-07T14:06:45.762" v="4952" actId="20577"/>
          <ac:spMkLst>
            <pc:docMk/>
            <pc:sldMk cId="1941904862" sldId="265"/>
            <ac:spMk id="3" creationId="{4468CAAB-D271-46DB-875B-CC4A1F9479B9}"/>
          </ac:spMkLst>
        </pc:spChg>
      </pc:sldChg>
      <pc:sldChg chg="addSp modSp add">
        <pc:chgData name="蔡沛叡" userId="b12043e2-5686-4110-8fb1-ef405907c0a5" providerId="ADAL" clId="{C647CDFA-408E-4A74-A9B5-FE3CBA5F5AA7}" dt="2020-09-08T12:58:07.560" v="6940" actId="1036"/>
        <pc:sldMkLst>
          <pc:docMk/>
          <pc:sldMk cId="2624534011" sldId="266"/>
        </pc:sldMkLst>
        <pc:spChg chg="mod">
          <ac:chgData name="蔡沛叡" userId="b12043e2-5686-4110-8fb1-ef405907c0a5" providerId="ADAL" clId="{C647CDFA-408E-4A74-A9B5-FE3CBA5F5AA7}" dt="2020-09-08T12:57:15.671" v="6917" actId="404"/>
          <ac:spMkLst>
            <pc:docMk/>
            <pc:sldMk cId="2624534011" sldId="266"/>
            <ac:spMk id="2" creationId="{C900BBAB-218A-45FC-8E1B-B6D331AF11D2}"/>
          </ac:spMkLst>
        </pc:spChg>
        <pc:spChg chg="mod">
          <ac:chgData name="蔡沛叡" userId="b12043e2-5686-4110-8fb1-ef405907c0a5" providerId="ADAL" clId="{C647CDFA-408E-4A74-A9B5-FE3CBA5F5AA7}" dt="2020-09-08T12:58:07.560" v="6940" actId="1036"/>
          <ac:spMkLst>
            <pc:docMk/>
            <pc:sldMk cId="2624534011" sldId="266"/>
            <ac:spMk id="3" creationId="{4468CAAB-D271-46DB-875B-CC4A1F9479B9}"/>
          </ac:spMkLst>
        </pc:spChg>
        <pc:graphicFrameChg chg="add mod modGraphic">
          <ac:chgData name="蔡沛叡" userId="b12043e2-5686-4110-8fb1-ef405907c0a5" providerId="ADAL" clId="{C647CDFA-408E-4A74-A9B5-FE3CBA5F5AA7}" dt="2020-09-08T12:57:38.720" v="6926" actId="1035"/>
          <ac:graphicFrameMkLst>
            <pc:docMk/>
            <pc:sldMk cId="2624534011" sldId="266"/>
            <ac:graphicFrameMk id="4" creationId="{7F5F1B77-AEA5-4E04-8497-69D7D001870C}"/>
          </ac:graphicFrameMkLst>
        </pc:graphicFrameChg>
      </pc:sldChg>
      <pc:sldChg chg="addSp modSp add">
        <pc:chgData name="蔡沛叡" userId="b12043e2-5686-4110-8fb1-ef405907c0a5" providerId="ADAL" clId="{C647CDFA-408E-4A74-A9B5-FE3CBA5F5AA7}" dt="2020-09-09T12:18:46.471" v="7608" actId="404"/>
        <pc:sldMkLst>
          <pc:docMk/>
          <pc:sldMk cId="1529063823" sldId="267"/>
        </pc:sldMkLst>
        <pc:spChg chg="mod">
          <ac:chgData name="蔡沛叡" userId="b12043e2-5686-4110-8fb1-ef405907c0a5" providerId="ADAL" clId="{C647CDFA-408E-4A74-A9B5-FE3CBA5F5AA7}" dt="2020-09-09T11:52:36.433" v="7135" actId="20577"/>
          <ac:spMkLst>
            <pc:docMk/>
            <pc:sldMk cId="1529063823" sldId="267"/>
            <ac:spMk id="2" creationId="{C900BBAB-218A-45FC-8E1B-B6D331AF11D2}"/>
          </ac:spMkLst>
        </pc:spChg>
        <pc:spChg chg="mod">
          <ac:chgData name="蔡沛叡" userId="b12043e2-5686-4110-8fb1-ef405907c0a5" providerId="ADAL" clId="{C647CDFA-408E-4A74-A9B5-FE3CBA5F5AA7}" dt="2020-09-09T12:18:46.471" v="7608" actId="404"/>
          <ac:spMkLst>
            <pc:docMk/>
            <pc:sldMk cId="1529063823" sldId="267"/>
            <ac:spMk id="3" creationId="{4468CAAB-D271-46DB-875B-CC4A1F9479B9}"/>
          </ac:spMkLst>
        </pc:spChg>
        <pc:spChg chg="add mod">
          <ac:chgData name="蔡沛叡" userId="b12043e2-5686-4110-8fb1-ef405907c0a5" providerId="ADAL" clId="{C647CDFA-408E-4A74-A9B5-FE3CBA5F5AA7}" dt="2020-09-09T12:02:58.267" v="7323"/>
          <ac:spMkLst>
            <pc:docMk/>
            <pc:sldMk cId="1529063823" sldId="267"/>
            <ac:spMk id="4" creationId="{7866ACC4-4D73-43C0-8C51-429A99DABCD9}"/>
          </ac:spMkLst>
        </pc:spChg>
        <pc:picChg chg="add mod">
          <ac:chgData name="蔡沛叡" userId="b12043e2-5686-4110-8fb1-ef405907c0a5" providerId="ADAL" clId="{C647CDFA-408E-4A74-A9B5-FE3CBA5F5AA7}" dt="2020-09-09T12:08:58.351" v="7392" actId="1035"/>
          <ac:picMkLst>
            <pc:docMk/>
            <pc:sldMk cId="1529063823" sldId="267"/>
            <ac:picMk id="5" creationId="{03A2D1DF-4BFD-480C-945E-FA2F7D57307D}"/>
          </ac:picMkLst>
        </pc:picChg>
      </pc:sldChg>
      <pc:sldChg chg="modSp add">
        <pc:chgData name="蔡沛叡" userId="b12043e2-5686-4110-8fb1-ef405907c0a5" providerId="ADAL" clId="{C647CDFA-408E-4A74-A9B5-FE3CBA5F5AA7}" dt="2020-09-10T10:09:19.550" v="7783" actId="115"/>
        <pc:sldMkLst>
          <pc:docMk/>
          <pc:sldMk cId="2233056667" sldId="268"/>
        </pc:sldMkLst>
        <pc:spChg chg="mod">
          <ac:chgData name="蔡沛叡" userId="b12043e2-5686-4110-8fb1-ef405907c0a5" providerId="ADAL" clId="{C647CDFA-408E-4A74-A9B5-FE3CBA5F5AA7}" dt="2020-09-04T11:52:06.427" v="693" actId="20577"/>
          <ac:spMkLst>
            <pc:docMk/>
            <pc:sldMk cId="2233056667" sldId="268"/>
            <ac:spMk id="2" creationId="{C900BBAB-218A-45FC-8E1B-B6D331AF11D2}"/>
          </ac:spMkLst>
        </pc:spChg>
        <pc:spChg chg="mod">
          <ac:chgData name="蔡沛叡" userId="b12043e2-5686-4110-8fb1-ef405907c0a5" providerId="ADAL" clId="{C647CDFA-408E-4A74-A9B5-FE3CBA5F5AA7}" dt="2020-09-10T10:09:19.550" v="7783" actId="115"/>
          <ac:spMkLst>
            <pc:docMk/>
            <pc:sldMk cId="2233056667" sldId="268"/>
            <ac:spMk id="3" creationId="{4468CAAB-D271-46DB-875B-CC4A1F9479B9}"/>
          </ac:spMkLst>
        </pc:spChg>
      </pc:sldChg>
      <pc:sldChg chg="modSp add">
        <pc:chgData name="蔡沛叡" userId="b12043e2-5686-4110-8fb1-ef405907c0a5" providerId="ADAL" clId="{C647CDFA-408E-4A74-A9B5-FE3CBA5F5AA7}" dt="2020-09-07T08:30:02.893" v="3617" actId="20577"/>
        <pc:sldMkLst>
          <pc:docMk/>
          <pc:sldMk cId="1666353867" sldId="269"/>
        </pc:sldMkLst>
        <pc:spChg chg="mod">
          <ac:chgData name="蔡沛叡" userId="b12043e2-5686-4110-8fb1-ef405907c0a5" providerId="ADAL" clId="{C647CDFA-408E-4A74-A9B5-FE3CBA5F5AA7}" dt="2020-09-04T11:52:43.611" v="760" actId="20577"/>
          <ac:spMkLst>
            <pc:docMk/>
            <pc:sldMk cId="1666353867" sldId="269"/>
            <ac:spMk id="2" creationId="{C900BBAB-218A-45FC-8E1B-B6D331AF11D2}"/>
          </ac:spMkLst>
        </pc:spChg>
        <pc:spChg chg="mod">
          <ac:chgData name="蔡沛叡" userId="b12043e2-5686-4110-8fb1-ef405907c0a5" providerId="ADAL" clId="{C647CDFA-408E-4A74-A9B5-FE3CBA5F5AA7}" dt="2020-09-07T08:30:02.893" v="3617" actId="20577"/>
          <ac:spMkLst>
            <pc:docMk/>
            <pc:sldMk cId="1666353867" sldId="269"/>
            <ac:spMk id="3" creationId="{4468CAAB-D271-46DB-875B-CC4A1F9479B9}"/>
          </ac:spMkLst>
        </pc:spChg>
      </pc:sldChg>
      <pc:sldChg chg="addSp delSp modSp add ord modNotesTx">
        <pc:chgData name="蔡沛叡" userId="b12043e2-5686-4110-8fb1-ef405907c0a5" providerId="ADAL" clId="{C647CDFA-408E-4A74-A9B5-FE3CBA5F5AA7}" dt="2020-09-10T09:12:24.730" v="7666" actId="1037"/>
        <pc:sldMkLst>
          <pc:docMk/>
          <pc:sldMk cId="1605710428" sldId="271"/>
        </pc:sldMkLst>
        <pc:spChg chg="mod">
          <ac:chgData name="蔡沛叡" userId="b12043e2-5686-4110-8fb1-ef405907c0a5" providerId="ADAL" clId="{C647CDFA-408E-4A74-A9B5-FE3CBA5F5AA7}" dt="2020-09-04T12:28:30.015" v="1321" actId="20577"/>
          <ac:spMkLst>
            <pc:docMk/>
            <pc:sldMk cId="1605710428" sldId="271"/>
            <ac:spMk id="2" creationId="{C900BBAB-218A-45FC-8E1B-B6D331AF11D2}"/>
          </ac:spMkLst>
        </pc:spChg>
        <pc:spChg chg="mod">
          <ac:chgData name="蔡沛叡" userId="b12043e2-5686-4110-8fb1-ef405907c0a5" providerId="ADAL" clId="{C647CDFA-408E-4A74-A9B5-FE3CBA5F5AA7}" dt="2020-09-04T12:49:27.273" v="1576" actId="6549"/>
          <ac:spMkLst>
            <pc:docMk/>
            <pc:sldMk cId="1605710428" sldId="271"/>
            <ac:spMk id="3" creationId="{4468CAAB-D271-46DB-875B-CC4A1F9479B9}"/>
          </ac:spMkLst>
        </pc:spChg>
        <pc:spChg chg="add mod">
          <ac:chgData name="蔡沛叡" userId="b12043e2-5686-4110-8fb1-ef405907c0a5" providerId="ADAL" clId="{C647CDFA-408E-4A74-A9B5-FE3CBA5F5AA7}" dt="2020-09-08T07:16:49.483" v="5060" actId="1038"/>
          <ac:spMkLst>
            <pc:docMk/>
            <pc:sldMk cId="1605710428" sldId="271"/>
            <ac:spMk id="7" creationId="{CEEAD7BC-1AD8-461A-84DB-20CABBA2A20B}"/>
          </ac:spMkLst>
        </pc:spChg>
        <pc:spChg chg="add mod">
          <ac:chgData name="蔡沛叡" userId="b12043e2-5686-4110-8fb1-ef405907c0a5" providerId="ADAL" clId="{C647CDFA-408E-4A74-A9B5-FE3CBA5F5AA7}" dt="2020-09-08T07:16:55.402" v="5066" actId="1036"/>
          <ac:spMkLst>
            <pc:docMk/>
            <pc:sldMk cId="1605710428" sldId="271"/>
            <ac:spMk id="8" creationId="{7D94C26B-24CD-4A81-AB73-83634DCB8A45}"/>
          </ac:spMkLst>
        </pc:spChg>
        <pc:spChg chg="add mod">
          <ac:chgData name="蔡沛叡" userId="b12043e2-5686-4110-8fb1-ef405907c0a5" providerId="ADAL" clId="{C647CDFA-408E-4A74-A9B5-FE3CBA5F5AA7}" dt="2020-09-10T09:12:24.730" v="7666" actId="1037"/>
          <ac:spMkLst>
            <pc:docMk/>
            <pc:sldMk cId="1605710428" sldId="271"/>
            <ac:spMk id="9" creationId="{0C4DF116-4A72-449D-A7BD-46BC9DA7BC6F}"/>
          </ac:spMkLst>
        </pc:spChg>
        <pc:spChg chg="del mod">
          <ac:chgData name="蔡沛叡" userId="b12043e2-5686-4110-8fb1-ef405907c0a5" providerId="ADAL" clId="{C647CDFA-408E-4A74-A9B5-FE3CBA5F5AA7}" dt="2020-09-04T12:51:17.849" v="1595" actId="478"/>
          <ac:spMkLst>
            <pc:docMk/>
            <pc:sldMk cId="1605710428" sldId="271"/>
            <ac:spMk id="10" creationId="{259A9BC0-10B9-4A7E-8240-A6DDA1675758}"/>
          </ac:spMkLst>
        </pc:spChg>
        <pc:spChg chg="add del mod">
          <ac:chgData name="蔡沛叡" userId="b12043e2-5686-4110-8fb1-ef405907c0a5" providerId="ADAL" clId="{C647CDFA-408E-4A74-A9B5-FE3CBA5F5AA7}" dt="2020-09-04T12:51:09.434" v="1589" actId="478"/>
          <ac:spMkLst>
            <pc:docMk/>
            <pc:sldMk cId="1605710428" sldId="271"/>
            <ac:spMk id="11" creationId="{E7EACBC8-BC3F-45BA-9B0D-EED05A06B20D}"/>
          </ac:spMkLst>
        </pc:spChg>
        <pc:spChg chg="mod">
          <ac:chgData name="蔡沛叡" userId="b12043e2-5686-4110-8fb1-ef405907c0a5" providerId="ADAL" clId="{C647CDFA-408E-4A74-A9B5-FE3CBA5F5AA7}" dt="2020-09-10T09:12:11.137" v="7661" actId="115"/>
          <ac:spMkLst>
            <pc:docMk/>
            <pc:sldMk cId="1605710428" sldId="271"/>
            <ac:spMk id="12" creationId="{83225E62-91D4-4E69-9870-B94C2B85E600}"/>
          </ac:spMkLst>
        </pc:spChg>
        <pc:spChg chg="add mod">
          <ac:chgData name="蔡沛叡" userId="b12043e2-5686-4110-8fb1-ef405907c0a5" providerId="ADAL" clId="{C647CDFA-408E-4A74-A9B5-FE3CBA5F5AA7}" dt="2020-09-10T09:12:07.654" v="7660" actId="115"/>
          <ac:spMkLst>
            <pc:docMk/>
            <pc:sldMk cId="1605710428" sldId="271"/>
            <ac:spMk id="13" creationId="{A79297F5-F904-430F-A0D9-FF54DDCA792C}"/>
          </ac:spMkLst>
        </pc:spChg>
        <pc:graphicFrameChg chg="add mod">
          <ac:chgData name="蔡沛叡" userId="b12043e2-5686-4110-8fb1-ef405907c0a5" providerId="ADAL" clId="{C647CDFA-408E-4A74-A9B5-FE3CBA5F5AA7}" dt="2020-09-08T07:20:37.230" v="5085"/>
          <ac:graphicFrameMkLst>
            <pc:docMk/>
            <pc:sldMk cId="1605710428" sldId="271"/>
            <ac:graphicFrameMk id="4" creationId="{C80EBA36-07DF-45F4-AF75-91C31AD67F4A}"/>
          </ac:graphicFrameMkLst>
        </pc:graphicFrameChg>
        <pc:graphicFrameChg chg="add del mod">
          <ac:chgData name="蔡沛叡" userId="b12043e2-5686-4110-8fb1-ef405907c0a5" providerId="ADAL" clId="{C647CDFA-408E-4A74-A9B5-FE3CBA5F5AA7}" dt="2020-09-04T12:43:10.622" v="1410"/>
          <ac:graphicFrameMkLst>
            <pc:docMk/>
            <pc:sldMk cId="1605710428" sldId="271"/>
            <ac:graphicFrameMk id="5" creationId="{33797C84-22D9-4C15-85C3-C272C546A72F}"/>
          </ac:graphicFrameMkLst>
        </pc:graphicFrameChg>
        <pc:graphicFrameChg chg="add mod">
          <ac:chgData name="蔡沛叡" userId="b12043e2-5686-4110-8fb1-ef405907c0a5" providerId="ADAL" clId="{C647CDFA-408E-4A74-A9B5-FE3CBA5F5AA7}" dt="2020-09-08T07:20:45.245" v="5088"/>
          <ac:graphicFrameMkLst>
            <pc:docMk/>
            <pc:sldMk cId="1605710428" sldId="271"/>
            <ac:graphicFrameMk id="6" creationId="{4E8977E9-38D4-4740-BB0A-C51EDB49D317}"/>
          </ac:graphicFrameMkLst>
        </pc:graphicFrameChg>
      </pc:sldChg>
      <pc:sldChg chg="addSp delSp modSp add">
        <pc:chgData name="蔡沛叡" userId="b12043e2-5686-4110-8fb1-ef405907c0a5" providerId="ADAL" clId="{C647CDFA-408E-4A74-A9B5-FE3CBA5F5AA7}" dt="2020-09-08T08:19:37.502" v="5205" actId="14100"/>
        <pc:sldMkLst>
          <pc:docMk/>
          <pc:sldMk cId="2557927707" sldId="272"/>
        </pc:sldMkLst>
        <pc:spChg chg="mod">
          <ac:chgData name="蔡沛叡" userId="b12043e2-5686-4110-8fb1-ef405907c0a5" providerId="ADAL" clId="{C647CDFA-408E-4A74-A9B5-FE3CBA5F5AA7}" dt="2020-09-04T12:31:20.808" v="1340" actId="20577"/>
          <ac:spMkLst>
            <pc:docMk/>
            <pc:sldMk cId="2557927707" sldId="272"/>
            <ac:spMk id="2" creationId="{C900BBAB-218A-45FC-8E1B-B6D331AF11D2}"/>
          </ac:spMkLst>
        </pc:spChg>
        <pc:spChg chg="mod">
          <ac:chgData name="蔡沛叡" userId="b12043e2-5686-4110-8fb1-ef405907c0a5" providerId="ADAL" clId="{C647CDFA-408E-4A74-A9B5-FE3CBA5F5AA7}" dt="2020-09-04T13:25:27.836" v="2161" actId="20577"/>
          <ac:spMkLst>
            <pc:docMk/>
            <pc:sldMk cId="2557927707" sldId="272"/>
            <ac:spMk id="3" creationId="{4468CAAB-D271-46DB-875B-CC4A1F9479B9}"/>
          </ac:spMkLst>
        </pc:spChg>
        <pc:picChg chg="add mod">
          <ac:chgData name="蔡沛叡" userId="b12043e2-5686-4110-8fb1-ef405907c0a5" providerId="ADAL" clId="{C647CDFA-408E-4A74-A9B5-FE3CBA5F5AA7}" dt="2020-09-08T08:19:37.502" v="5205" actId="14100"/>
          <ac:picMkLst>
            <pc:docMk/>
            <pc:sldMk cId="2557927707" sldId="272"/>
            <ac:picMk id="4" creationId="{42973F22-5230-45AF-AAAF-69B28F331F26}"/>
          </ac:picMkLst>
        </pc:picChg>
        <pc:picChg chg="del">
          <ac:chgData name="蔡沛叡" userId="b12043e2-5686-4110-8fb1-ef405907c0a5" providerId="ADAL" clId="{C647CDFA-408E-4A74-A9B5-FE3CBA5F5AA7}" dt="2020-09-04T12:52:38.824" v="1776" actId="478"/>
          <ac:picMkLst>
            <pc:docMk/>
            <pc:sldMk cId="2557927707" sldId="272"/>
            <ac:picMk id="5" creationId="{02D8DF63-27D2-46EC-BA78-C237B3B7245A}"/>
          </ac:picMkLst>
        </pc:picChg>
      </pc:sldChg>
      <pc:sldChg chg="addSp delSp modSp add">
        <pc:chgData name="蔡沛叡" userId="b12043e2-5686-4110-8fb1-ef405907c0a5" providerId="ADAL" clId="{C647CDFA-408E-4A74-A9B5-FE3CBA5F5AA7}" dt="2020-09-06T14:01:03.129" v="2848" actId="255"/>
        <pc:sldMkLst>
          <pc:docMk/>
          <pc:sldMk cId="3864690886" sldId="273"/>
        </pc:sldMkLst>
        <pc:spChg chg="mod">
          <ac:chgData name="蔡沛叡" userId="b12043e2-5686-4110-8fb1-ef405907c0a5" providerId="ADAL" clId="{C647CDFA-408E-4A74-A9B5-FE3CBA5F5AA7}" dt="2020-09-06T14:01:03.129" v="2848" actId="255"/>
          <ac:spMkLst>
            <pc:docMk/>
            <pc:sldMk cId="3864690886" sldId="273"/>
            <ac:spMk id="3" creationId="{4468CAAB-D271-46DB-875B-CC4A1F9479B9}"/>
          </ac:spMkLst>
        </pc:spChg>
        <pc:spChg chg="add del mod">
          <ac:chgData name="蔡沛叡" userId="b12043e2-5686-4110-8fb1-ef405907c0a5" providerId="ADAL" clId="{C647CDFA-408E-4A74-A9B5-FE3CBA5F5AA7}" dt="2020-09-06T13:59:39.559" v="2836" actId="478"/>
          <ac:spMkLst>
            <pc:docMk/>
            <pc:sldMk cId="3864690886" sldId="273"/>
            <ac:spMk id="8" creationId="{BE3FEA02-9AAF-41AE-B4BD-8C02990A27E9}"/>
          </ac:spMkLst>
        </pc:spChg>
        <pc:picChg chg="add del mod">
          <ac:chgData name="蔡沛叡" userId="b12043e2-5686-4110-8fb1-ef405907c0a5" providerId="ADAL" clId="{C647CDFA-408E-4A74-A9B5-FE3CBA5F5AA7}" dt="2020-09-06T13:53:51.859" v="2687"/>
          <ac:picMkLst>
            <pc:docMk/>
            <pc:sldMk cId="3864690886" sldId="273"/>
            <ac:picMk id="4" creationId="{67AC7C09-2F64-4D47-B696-014B8164E851}"/>
          </ac:picMkLst>
        </pc:picChg>
        <pc:picChg chg="del">
          <ac:chgData name="蔡沛叡" userId="b12043e2-5686-4110-8fb1-ef405907c0a5" providerId="ADAL" clId="{C647CDFA-408E-4A74-A9B5-FE3CBA5F5AA7}" dt="2020-09-04T13:00:51.921" v="1888" actId="478"/>
          <ac:picMkLst>
            <pc:docMk/>
            <pc:sldMk cId="3864690886" sldId="273"/>
            <ac:picMk id="5" creationId="{02D8DF63-27D2-46EC-BA78-C237B3B7245A}"/>
          </ac:picMkLst>
        </pc:picChg>
        <pc:picChg chg="add mod">
          <ac:chgData name="蔡沛叡" userId="b12043e2-5686-4110-8fb1-ef405907c0a5" providerId="ADAL" clId="{C647CDFA-408E-4A74-A9B5-FE3CBA5F5AA7}" dt="2020-09-06T13:59:07.608" v="2835" actId="14100"/>
          <ac:picMkLst>
            <pc:docMk/>
            <pc:sldMk cId="3864690886" sldId="273"/>
            <ac:picMk id="5" creationId="{2267A59B-6331-40B6-8688-72CAC44DE234}"/>
          </ac:picMkLst>
        </pc:picChg>
        <pc:picChg chg="add mod">
          <ac:chgData name="蔡沛叡" userId="b12043e2-5686-4110-8fb1-ef405907c0a5" providerId="ADAL" clId="{C647CDFA-408E-4A74-A9B5-FE3CBA5F5AA7}" dt="2020-09-06T13:54:53.601" v="2765" actId="1035"/>
          <ac:picMkLst>
            <pc:docMk/>
            <pc:sldMk cId="3864690886" sldId="273"/>
            <ac:picMk id="6" creationId="{8B6B46C8-DC69-4794-8B56-10101B97DF17}"/>
          </ac:picMkLst>
        </pc:picChg>
        <pc:picChg chg="del">
          <ac:chgData name="蔡沛叡" userId="b12043e2-5686-4110-8fb1-ef405907c0a5" providerId="ADAL" clId="{C647CDFA-408E-4A74-A9B5-FE3CBA5F5AA7}" dt="2020-09-04T13:00:55.857" v="1889" actId="478"/>
          <ac:picMkLst>
            <pc:docMk/>
            <pc:sldMk cId="3864690886" sldId="273"/>
            <ac:picMk id="6" creationId="{BB7855A1-5157-4D12-A8F8-A9E60C95EAF2}"/>
          </ac:picMkLst>
        </pc:picChg>
      </pc:sldChg>
      <pc:sldChg chg="modSp add">
        <pc:chgData name="蔡沛叡" userId="b12043e2-5686-4110-8fb1-ef405907c0a5" providerId="ADAL" clId="{C647CDFA-408E-4A74-A9B5-FE3CBA5F5AA7}" dt="2020-09-10T09:44:14.098" v="7668"/>
        <pc:sldMkLst>
          <pc:docMk/>
          <pc:sldMk cId="2348142326" sldId="274"/>
        </pc:sldMkLst>
        <pc:spChg chg="mod">
          <ac:chgData name="蔡沛叡" userId="b12043e2-5686-4110-8fb1-ef405907c0a5" providerId="ADAL" clId="{C647CDFA-408E-4A74-A9B5-FE3CBA5F5AA7}" dt="2020-09-10T09:44:14.098" v="7668"/>
          <ac:spMkLst>
            <pc:docMk/>
            <pc:sldMk cId="2348142326" sldId="274"/>
            <ac:spMk id="2" creationId="{C900BBAB-218A-45FC-8E1B-B6D331AF11D2}"/>
          </ac:spMkLst>
        </pc:spChg>
        <pc:spChg chg="mod">
          <ac:chgData name="蔡沛叡" userId="b12043e2-5686-4110-8fb1-ef405907c0a5" providerId="ADAL" clId="{C647CDFA-408E-4A74-A9B5-FE3CBA5F5AA7}" dt="2020-09-08T12:48:11.800" v="6714" actId="115"/>
          <ac:spMkLst>
            <pc:docMk/>
            <pc:sldMk cId="2348142326" sldId="274"/>
            <ac:spMk id="3" creationId="{4468CAAB-D271-46DB-875B-CC4A1F9479B9}"/>
          </ac:spMkLst>
        </pc:spChg>
      </pc:sldChg>
      <pc:sldChg chg="modSp add">
        <pc:chgData name="蔡沛叡" userId="b12043e2-5686-4110-8fb1-ef405907c0a5" providerId="ADAL" clId="{C647CDFA-408E-4A74-A9B5-FE3CBA5F5AA7}" dt="2020-09-08T08:22:58.031" v="5307" actId="20577"/>
        <pc:sldMkLst>
          <pc:docMk/>
          <pc:sldMk cId="3189274232" sldId="275"/>
        </pc:sldMkLst>
        <pc:spChg chg="mod">
          <ac:chgData name="蔡沛叡" userId="b12043e2-5686-4110-8fb1-ef405907c0a5" providerId="ADAL" clId="{C647CDFA-408E-4A74-A9B5-FE3CBA5F5AA7}" dt="2020-09-04T13:31:32.855" v="2249" actId="20577"/>
          <ac:spMkLst>
            <pc:docMk/>
            <pc:sldMk cId="3189274232" sldId="275"/>
            <ac:spMk id="2" creationId="{C900BBAB-218A-45FC-8E1B-B6D331AF11D2}"/>
          </ac:spMkLst>
        </pc:spChg>
        <pc:spChg chg="mod">
          <ac:chgData name="蔡沛叡" userId="b12043e2-5686-4110-8fb1-ef405907c0a5" providerId="ADAL" clId="{C647CDFA-408E-4A74-A9B5-FE3CBA5F5AA7}" dt="2020-09-08T08:22:58.031" v="5307" actId="20577"/>
          <ac:spMkLst>
            <pc:docMk/>
            <pc:sldMk cId="3189274232" sldId="275"/>
            <ac:spMk id="3" creationId="{4468CAAB-D271-46DB-875B-CC4A1F9479B9}"/>
          </ac:spMkLst>
        </pc:spChg>
      </pc:sldChg>
      <pc:sldChg chg="modSp add">
        <pc:chgData name="蔡沛叡" userId="b12043e2-5686-4110-8fb1-ef405907c0a5" providerId="ADAL" clId="{C647CDFA-408E-4A74-A9B5-FE3CBA5F5AA7}" dt="2020-09-07T08:14:13.780" v="3430" actId="14100"/>
        <pc:sldMkLst>
          <pc:docMk/>
          <pc:sldMk cId="3301159933" sldId="276"/>
        </pc:sldMkLst>
        <pc:spChg chg="mod">
          <ac:chgData name="蔡沛叡" userId="b12043e2-5686-4110-8fb1-ef405907c0a5" providerId="ADAL" clId="{C647CDFA-408E-4A74-A9B5-FE3CBA5F5AA7}" dt="2020-09-04T13:32:46.492" v="2261" actId="20577"/>
          <ac:spMkLst>
            <pc:docMk/>
            <pc:sldMk cId="3301159933" sldId="276"/>
            <ac:spMk id="2" creationId="{C900BBAB-218A-45FC-8E1B-B6D331AF11D2}"/>
          </ac:spMkLst>
        </pc:spChg>
        <pc:spChg chg="mod">
          <ac:chgData name="蔡沛叡" userId="b12043e2-5686-4110-8fb1-ef405907c0a5" providerId="ADAL" clId="{C647CDFA-408E-4A74-A9B5-FE3CBA5F5AA7}" dt="2020-09-07T08:14:13.780" v="3430" actId="14100"/>
          <ac:spMkLst>
            <pc:docMk/>
            <pc:sldMk cId="3301159933" sldId="276"/>
            <ac:spMk id="3" creationId="{4468CAAB-D271-46DB-875B-CC4A1F9479B9}"/>
          </ac:spMkLst>
        </pc:spChg>
      </pc:sldChg>
      <pc:sldChg chg="addSp modSp add modNotesTx">
        <pc:chgData name="蔡沛叡" userId="b12043e2-5686-4110-8fb1-ef405907c0a5" providerId="ADAL" clId="{C647CDFA-408E-4A74-A9B5-FE3CBA5F5AA7}" dt="2020-09-07T12:49:21.773" v="3966" actId="20577"/>
        <pc:sldMkLst>
          <pc:docMk/>
          <pc:sldMk cId="766405334" sldId="277"/>
        </pc:sldMkLst>
        <pc:spChg chg="mod">
          <ac:chgData name="蔡沛叡" userId="b12043e2-5686-4110-8fb1-ef405907c0a5" providerId="ADAL" clId="{C647CDFA-408E-4A74-A9B5-FE3CBA5F5AA7}" dt="2020-09-06T14:25:01.025" v="3116" actId="20577"/>
          <ac:spMkLst>
            <pc:docMk/>
            <pc:sldMk cId="766405334" sldId="277"/>
            <ac:spMk id="2" creationId="{C900BBAB-218A-45FC-8E1B-B6D331AF11D2}"/>
          </ac:spMkLst>
        </pc:spChg>
        <pc:spChg chg="mod">
          <ac:chgData name="蔡沛叡" userId="b12043e2-5686-4110-8fb1-ef405907c0a5" providerId="ADAL" clId="{C647CDFA-408E-4A74-A9B5-FE3CBA5F5AA7}" dt="2020-09-06T14:28:51.142" v="3188" actId="20577"/>
          <ac:spMkLst>
            <pc:docMk/>
            <pc:sldMk cId="766405334" sldId="277"/>
            <ac:spMk id="3" creationId="{4468CAAB-D271-46DB-875B-CC4A1F9479B9}"/>
          </ac:spMkLst>
        </pc:spChg>
        <pc:spChg chg="add mod">
          <ac:chgData name="蔡沛叡" userId="b12043e2-5686-4110-8fb1-ef405907c0a5" providerId="ADAL" clId="{C647CDFA-408E-4A74-A9B5-FE3CBA5F5AA7}" dt="2020-09-07T12:49:21.773" v="3966" actId="20577"/>
          <ac:spMkLst>
            <pc:docMk/>
            <pc:sldMk cId="766405334" sldId="277"/>
            <ac:spMk id="6" creationId="{BDE68851-210F-42AA-BF5D-ECED25402A30}"/>
          </ac:spMkLst>
        </pc:spChg>
        <pc:picChg chg="add mod">
          <ac:chgData name="蔡沛叡" userId="b12043e2-5686-4110-8fb1-ef405907c0a5" providerId="ADAL" clId="{C647CDFA-408E-4A74-A9B5-FE3CBA5F5AA7}" dt="2020-09-06T14:32:55.913" v="3201" actId="14100"/>
          <ac:picMkLst>
            <pc:docMk/>
            <pc:sldMk cId="766405334" sldId="277"/>
            <ac:picMk id="4" creationId="{9B2309E9-9087-4994-AB59-AC3496565891}"/>
          </ac:picMkLst>
        </pc:picChg>
        <pc:picChg chg="add mod">
          <ac:chgData name="蔡沛叡" userId="b12043e2-5686-4110-8fb1-ef405907c0a5" providerId="ADAL" clId="{C647CDFA-408E-4A74-A9B5-FE3CBA5F5AA7}" dt="2020-09-06T14:28:17.906" v="3180" actId="1035"/>
          <ac:picMkLst>
            <pc:docMk/>
            <pc:sldMk cId="766405334" sldId="277"/>
            <ac:picMk id="5" creationId="{D425D49C-D4FC-495C-983B-7ED1291D49EB}"/>
          </ac:picMkLst>
        </pc:picChg>
      </pc:sldChg>
      <pc:sldChg chg="addSp modSp add">
        <pc:chgData name="蔡沛叡" userId="b12043e2-5686-4110-8fb1-ef405907c0a5" providerId="ADAL" clId="{C647CDFA-408E-4A74-A9B5-FE3CBA5F5AA7}" dt="2020-09-08T08:41:00.864" v="5375" actId="14100"/>
        <pc:sldMkLst>
          <pc:docMk/>
          <pc:sldMk cId="2847260969" sldId="278"/>
        </pc:sldMkLst>
        <pc:spChg chg="mod">
          <ac:chgData name="蔡沛叡" userId="b12043e2-5686-4110-8fb1-ef405907c0a5" providerId="ADAL" clId="{C647CDFA-408E-4A74-A9B5-FE3CBA5F5AA7}" dt="2020-09-04T13:37:53.902" v="2368" actId="20577"/>
          <ac:spMkLst>
            <pc:docMk/>
            <pc:sldMk cId="2847260969" sldId="278"/>
            <ac:spMk id="2" creationId="{C900BBAB-218A-45FC-8E1B-B6D331AF11D2}"/>
          </ac:spMkLst>
        </pc:spChg>
        <pc:spChg chg="mod">
          <ac:chgData name="蔡沛叡" userId="b12043e2-5686-4110-8fb1-ef405907c0a5" providerId="ADAL" clId="{C647CDFA-408E-4A74-A9B5-FE3CBA5F5AA7}" dt="2020-09-08T08:40:34.451" v="5371" actId="1036"/>
          <ac:spMkLst>
            <pc:docMk/>
            <pc:sldMk cId="2847260969" sldId="278"/>
            <ac:spMk id="3" creationId="{4468CAAB-D271-46DB-875B-CC4A1F9479B9}"/>
          </ac:spMkLst>
        </pc:spChg>
        <pc:spChg chg="add mod">
          <ac:chgData name="蔡沛叡" userId="b12043e2-5686-4110-8fb1-ef405907c0a5" providerId="ADAL" clId="{C647CDFA-408E-4A74-A9B5-FE3CBA5F5AA7}" dt="2020-09-08T08:40:39.735" v="5372" actId="14100"/>
          <ac:spMkLst>
            <pc:docMk/>
            <pc:sldMk cId="2847260969" sldId="278"/>
            <ac:spMk id="5" creationId="{2867197A-BBFE-40C0-AE1E-F849B73F966D}"/>
          </ac:spMkLst>
        </pc:spChg>
        <pc:spChg chg="mod">
          <ac:chgData name="蔡沛叡" userId="b12043e2-5686-4110-8fb1-ef405907c0a5" providerId="ADAL" clId="{C647CDFA-408E-4A74-A9B5-FE3CBA5F5AA7}" dt="2020-09-08T08:33:31.650" v="5336" actId="6549"/>
          <ac:spMkLst>
            <pc:docMk/>
            <pc:sldMk cId="2847260969" sldId="278"/>
            <ac:spMk id="7" creationId="{CC9AFC8D-BED4-412B-B0FA-0C1D18580E37}"/>
          </ac:spMkLst>
        </pc:spChg>
        <pc:grpChg chg="add mod">
          <ac:chgData name="蔡沛叡" userId="b12043e2-5686-4110-8fb1-ef405907c0a5" providerId="ADAL" clId="{C647CDFA-408E-4A74-A9B5-FE3CBA5F5AA7}" dt="2020-09-08T08:40:34.451" v="5371" actId="1036"/>
          <ac:grpSpMkLst>
            <pc:docMk/>
            <pc:sldMk cId="2847260969" sldId="278"/>
            <ac:grpSpMk id="8" creationId="{5670BEB4-2BF9-4E0A-B8C1-C93A05A9875A}"/>
          </ac:grpSpMkLst>
        </pc:grpChg>
        <pc:graphicFrameChg chg="add mod">
          <ac:chgData name="蔡沛叡" userId="b12043e2-5686-4110-8fb1-ef405907c0a5" providerId="ADAL" clId="{C647CDFA-408E-4A74-A9B5-FE3CBA5F5AA7}" dt="2020-09-07T13:34:33.299" v="4490" actId="164"/>
          <ac:graphicFrameMkLst>
            <pc:docMk/>
            <pc:sldMk cId="2847260969" sldId="278"/>
            <ac:graphicFrameMk id="6" creationId="{C4979256-5E72-4472-B0D9-CCBD64D2DC2B}"/>
          </ac:graphicFrameMkLst>
        </pc:graphicFrameChg>
        <pc:picChg chg="add mod ord">
          <ac:chgData name="蔡沛叡" userId="b12043e2-5686-4110-8fb1-ef405907c0a5" providerId="ADAL" clId="{C647CDFA-408E-4A74-A9B5-FE3CBA5F5AA7}" dt="2020-09-08T08:41:00.864" v="5375" actId="14100"/>
          <ac:picMkLst>
            <pc:docMk/>
            <pc:sldMk cId="2847260969" sldId="278"/>
            <ac:picMk id="4" creationId="{0A0E1140-7CEB-464D-B1A5-40BCA3EE6622}"/>
          </ac:picMkLst>
        </pc:picChg>
      </pc:sldChg>
      <pc:sldChg chg="modSp add">
        <pc:chgData name="蔡沛叡" userId="b12043e2-5686-4110-8fb1-ef405907c0a5" providerId="ADAL" clId="{C647CDFA-408E-4A74-A9B5-FE3CBA5F5AA7}" dt="2020-09-08T08:42:29.288" v="5386" actId="20577"/>
        <pc:sldMkLst>
          <pc:docMk/>
          <pc:sldMk cId="861913959" sldId="279"/>
        </pc:sldMkLst>
        <pc:spChg chg="mod">
          <ac:chgData name="蔡沛叡" userId="b12043e2-5686-4110-8fb1-ef405907c0a5" providerId="ADAL" clId="{C647CDFA-408E-4A74-A9B5-FE3CBA5F5AA7}" dt="2020-09-04T13:38:24.396" v="2374"/>
          <ac:spMkLst>
            <pc:docMk/>
            <pc:sldMk cId="861913959" sldId="279"/>
            <ac:spMk id="2" creationId="{C900BBAB-218A-45FC-8E1B-B6D331AF11D2}"/>
          </ac:spMkLst>
        </pc:spChg>
        <pc:spChg chg="mod">
          <ac:chgData name="蔡沛叡" userId="b12043e2-5686-4110-8fb1-ef405907c0a5" providerId="ADAL" clId="{C647CDFA-408E-4A74-A9B5-FE3CBA5F5AA7}" dt="2020-09-08T08:42:29.288" v="5386" actId="20577"/>
          <ac:spMkLst>
            <pc:docMk/>
            <pc:sldMk cId="861913959" sldId="279"/>
            <ac:spMk id="3" creationId="{4468CAAB-D271-46DB-875B-CC4A1F9479B9}"/>
          </ac:spMkLst>
        </pc:spChg>
      </pc:sldChg>
      <pc:sldChg chg="addSp modSp add del modNotesTx">
        <pc:chgData name="蔡沛叡" userId="b12043e2-5686-4110-8fb1-ef405907c0a5" providerId="ADAL" clId="{C647CDFA-408E-4A74-A9B5-FE3CBA5F5AA7}" dt="2020-09-08T09:36:56.582" v="5869" actId="6549"/>
        <pc:sldMkLst>
          <pc:docMk/>
          <pc:sldMk cId="3638684165" sldId="281"/>
        </pc:sldMkLst>
        <pc:spChg chg="mod">
          <ac:chgData name="蔡沛叡" userId="b12043e2-5686-4110-8fb1-ef405907c0a5" providerId="ADAL" clId="{C647CDFA-408E-4A74-A9B5-FE3CBA5F5AA7}" dt="2020-09-04T13:39:08.591" v="2386" actId="20577"/>
          <ac:spMkLst>
            <pc:docMk/>
            <pc:sldMk cId="3638684165" sldId="281"/>
            <ac:spMk id="2" creationId="{C900BBAB-218A-45FC-8E1B-B6D331AF11D2}"/>
          </ac:spMkLst>
        </pc:spChg>
        <pc:spChg chg="mod">
          <ac:chgData name="蔡沛叡" userId="b12043e2-5686-4110-8fb1-ef405907c0a5" providerId="ADAL" clId="{C647CDFA-408E-4A74-A9B5-FE3CBA5F5AA7}" dt="2020-09-08T09:26:00.630" v="5634" actId="20577"/>
          <ac:spMkLst>
            <pc:docMk/>
            <pc:sldMk cId="3638684165" sldId="281"/>
            <ac:spMk id="3" creationId="{4468CAAB-D271-46DB-875B-CC4A1F9479B9}"/>
          </ac:spMkLst>
        </pc:spChg>
        <pc:graphicFrameChg chg="add mod modGraphic">
          <ac:chgData name="蔡沛叡" userId="b12043e2-5686-4110-8fb1-ef405907c0a5" providerId="ADAL" clId="{C647CDFA-408E-4A74-A9B5-FE3CBA5F5AA7}" dt="2020-09-08T09:36:56.582" v="5869" actId="6549"/>
          <ac:graphicFrameMkLst>
            <pc:docMk/>
            <pc:sldMk cId="3638684165" sldId="281"/>
            <ac:graphicFrameMk id="4" creationId="{B6835CC8-8A45-4EA9-B7B2-1AC2702A9F8F}"/>
          </ac:graphicFrameMkLst>
        </pc:graphicFrameChg>
      </pc:sldChg>
      <pc:sldChg chg="addSp delSp modSp add modNotesTx">
        <pc:chgData name="蔡沛叡" userId="b12043e2-5686-4110-8fb1-ef405907c0a5" providerId="ADAL" clId="{C647CDFA-408E-4A74-A9B5-FE3CBA5F5AA7}" dt="2020-09-08T11:52:37.132" v="5960" actId="1076"/>
        <pc:sldMkLst>
          <pc:docMk/>
          <pc:sldMk cId="2959046679" sldId="282"/>
        </pc:sldMkLst>
        <pc:spChg chg="del mod">
          <ac:chgData name="蔡沛叡" userId="b12043e2-5686-4110-8fb1-ef405907c0a5" providerId="ADAL" clId="{C647CDFA-408E-4A74-A9B5-FE3CBA5F5AA7}" dt="2020-09-08T09:07:39.104" v="5590"/>
          <ac:spMkLst>
            <pc:docMk/>
            <pc:sldMk cId="2959046679" sldId="282"/>
            <ac:spMk id="3" creationId="{4468CAAB-D271-46DB-875B-CC4A1F9479B9}"/>
          </ac:spMkLst>
        </pc:spChg>
        <pc:spChg chg="add mod">
          <ac:chgData name="蔡沛叡" userId="b12043e2-5686-4110-8fb1-ef405907c0a5" providerId="ADAL" clId="{C647CDFA-408E-4A74-A9B5-FE3CBA5F5AA7}" dt="2020-09-08T11:52:37.132" v="5960" actId="1076"/>
          <ac:spMkLst>
            <pc:docMk/>
            <pc:sldMk cId="2959046679" sldId="282"/>
            <ac:spMk id="7" creationId="{0BFC5C1B-48DB-4BC2-B786-B7BC2365E322}"/>
          </ac:spMkLst>
        </pc:spChg>
        <pc:picChg chg="add mod">
          <ac:chgData name="蔡沛叡" userId="b12043e2-5686-4110-8fb1-ef405907c0a5" providerId="ADAL" clId="{C647CDFA-408E-4A74-A9B5-FE3CBA5F5AA7}" dt="2020-09-08T09:06:50.089" v="5575" actId="1076"/>
          <ac:picMkLst>
            <pc:docMk/>
            <pc:sldMk cId="2959046679" sldId="282"/>
            <ac:picMk id="4" creationId="{F7C5C6DC-1B3D-4E7A-BAB4-F5172FE21798}"/>
          </ac:picMkLst>
        </pc:picChg>
        <pc:picChg chg="add mod ord">
          <ac:chgData name="蔡沛叡" userId="b12043e2-5686-4110-8fb1-ef405907c0a5" providerId="ADAL" clId="{C647CDFA-408E-4A74-A9B5-FE3CBA5F5AA7}" dt="2020-09-08T11:51:16.164" v="5898" actId="1076"/>
          <ac:picMkLst>
            <pc:docMk/>
            <pc:sldMk cId="2959046679" sldId="282"/>
            <ac:picMk id="5" creationId="{FA34A45B-F48F-48E2-A947-E59B209463FD}"/>
          </ac:picMkLst>
        </pc:picChg>
        <pc:picChg chg="add mod">
          <ac:chgData name="蔡沛叡" userId="b12043e2-5686-4110-8fb1-ef405907c0a5" providerId="ADAL" clId="{C647CDFA-408E-4A74-A9B5-FE3CBA5F5AA7}" dt="2020-09-08T11:51:24.283" v="5899" actId="1076"/>
          <ac:picMkLst>
            <pc:docMk/>
            <pc:sldMk cId="2959046679" sldId="282"/>
            <ac:picMk id="6" creationId="{6B047360-F963-4E60-86CD-1FC3A90ED03C}"/>
          </ac:picMkLst>
        </pc:picChg>
      </pc:sldChg>
      <pc:sldChg chg="modSp add">
        <pc:chgData name="蔡沛叡" userId="b12043e2-5686-4110-8fb1-ef405907c0a5" providerId="ADAL" clId="{C647CDFA-408E-4A74-A9B5-FE3CBA5F5AA7}" dt="2020-09-08T12:53:42.610" v="6884" actId="6549"/>
        <pc:sldMkLst>
          <pc:docMk/>
          <pc:sldMk cId="4151115539" sldId="283"/>
        </pc:sldMkLst>
        <pc:spChg chg="mod">
          <ac:chgData name="蔡沛叡" userId="b12043e2-5686-4110-8fb1-ef405907c0a5" providerId="ADAL" clId="{C647CDFA-408E-4A74-A9B5-FE3CBA5F5AA7}" dt="2020-09-08T12:53:42.610" v="6884" actId="6549"/>
          <ac:spMkLst>
            <pc:docMk/>
            <pc:sldMk cId="4151115539" sldId="283"/>
            <ac:spMk id="3" creationId="{4468CAAB-D271-46DB-875B-CC4A1F9479B9}"/>
          </ac:spMkLst>
        </pc:spChg>
      </pc:sldChg>
      <pc:sldChg chg="modSp add">
        <pc:chgData name="蔡沛叡" userId="b12043e2-5686-4110-8fb1-ef405907c0a5" providerId="ADAL" clId="{C647CDFA-408E-4A74-A9B5-FE3CBA5F5AA7}" dt="2020-09-07T15:03:14.010" v="5042" actId="27636"/>
        <pc:sldMkLst>
          <pc:docMk/>
          <pc:sldMk cId="2231709811" sldId="284"/>
        </pc:sldMkLst>
        <pc:spChg chg="mod">
          <ac:chgData name="蔡沛叡" userId="b12043e2-5686-4110-8fb1-ef405907c0a5" providerId="ADAL" clId="{C647CDFA-408E-4A74-A9B5-FE3CBA5F5AA7}" dt="2020-09-07T14:10:30.283" v="4958" actId="20577"/>
          <ac:spMkLst>
            <pc:docMk/>
            <pc:sldMk cId="2231709811" sldId="284"/>
            <ac:spMk id="2" creationId="{C900BBAB-218A-45FC-8E1B-B6D331AF11D2}"/>
          </ac:spMkLst>
        </pc:spChg>
        <pc:spChg chg="mod">
          <ac:chgData name="蔡沛叡" userId="b12043e2-5686-4110-8fb1-ef405907c0a5" providerId="ADAL" clId="{C647CDFA-408E-4A74-A9B5-FE3CBA5F5AA7}" dt="2020-09-07T15:03:14.010" v="5042" actId="27636"/>
          <ac:spMkLst>
            <pc:docMk/>
            <pc:sldMk cId="2231709811" sldId="284"/>
            <ac:spMk id="3" creationId="{4468CAAB-D271-46DB-875B-CC4A1F9479B9}"/>
          </ac:spMkLst>
        </pc:spChg>
      </pc:sldChg>
      <pc:sldChg chg="modSp add">
        <pc:chgData name="蔡沛叡" userId="b12043e2-5686-4110-8fb1-ef405907c0a5" providerId="ADAL" clId="{C647CDFA-408E-4A74-A9B5-FE3CBA5F5AA7}" dt="2020-09-08T13:02:01.125" v="7009" actId="27636"/>
        <pc:sldMkLst>
          <pc:docMk/>
          <pc:sldMk cId="3487902137" sldId="285"/>
        </pc:sldMkLst>
        <pc:spChg chg="mod">
          <ac:chgData name="蔡沛叡" userId="b12043e2-5686-4110-8fb1-ef405907c0a5" providerId="ADAL" clId="{C647CDFA-408E-4A74-A9B5-FE3CBA5F5AA7}" dt="2020-09-08T12:58:31.010" v="6950" actId="20577"/>
          <ac:spMkLst>
            <pc:docMk/>
            <pc:sldMk cId="3487902137" sldId="285"/>
            <ac:spMk id="2" creationId="{C900BBAB-218A-45FC-8E1B-B6D331AF11D2}"/>
          </ac:spMkLst>
        </pc:spChg>
        <pc:spChg chg="mod">
          <ac:chgData name="蔡沛叡" userId="b12043e2-5686-4110-8fb1-ef405907c0a5" providerId="ADAL" clId="{C647CDFA-408E-4A74-A9B5-FE3CBA5F5AA7}" dt="2020-09-08T13:02:01.125" v="7009" actId="27636"/>
          <ac:spMkLst>
            <pc:docMk/>
            <pc:sldMk cId="3487902137" sldId="285"/>
            <ac:spMk id="3" creationId="{4468CAAB-D271-46DB-875B-CC4A1F9479B9}"/>
          </ac:spMkLst>
        </pc:spChg>
      </pc:sldChg>
      <pc:sldChg chg="modSp add">
        <pc:chgData name="蔡沛叡" userId="b12043e2-5686-4110-8fb1-ef405907c0a5" providerId="ADAL" clId="{C647CDFA-408E-4A74-A9B5-FE3CBA5F5AA7}" dt="2020-09-08T13:03:44.946" v="7047" actId="20577"/>
        <pc:sldMkLst>
          <pc:docMk/>
          <pc:sldMk cId="2046358348" sldId="286"/>
        </pc:sldMkLst>
        <pc:spChg chg="mod">
          <ac:chgData name="蔡沛叡" userId="b12043e2-5686-4110-8fb1-ef405907c0a5" providerId="ADAL" clId="{C647CDFA-408E-4A74-A9B5-FE3CBA5F5AA7}" dt="2020-09-08T13:02:23.665" v="7016" actId="20577"/>
          <ac:spMkLst>
            <pc:docMk/>
            <pc:sldMk cId="2046358348" sldId="286"/>
            <ac:spMk id="2" creationId="{C900BBAB-218A-45FC-8E1B-B6D331AF11D2}"/>
          </ac:spMkLst>
        </pc:spChg>
        <pc:spChg chg="mod">
          <ac:chgData name="蔡沛叡" userId="b12043e2-5686-4110-8fb1-ef405907c0a5" providerId="ADAL" clId="{C647CDFA-408E-4A74-A9B5-FE3CBA5F5AA7}" dt="2020-09-08T13:03:44.946" v="7047" actId="20577"/>
          <ac:spMkLst>
            <pc:docMk/>
            <pc:sldMk cId="2046358348" sldId="286"/>
            <ac:spMk id="3" creationId="{4468CAAB-D271-46DB-875B-CC4A1F9479B9}"/>
          </ac:spMkLst>
        </pc:spChg>
      </pc:sldChg>
      <pc:sldChg chg="modSp add">
        <pc:chgData name="蔡沛叡" userId="b12043e2-5686-4110-8fb1-ef405907c0a5" providerId="ADAL" clId="{C647CDFA-408E-4A74-A9B5-FE3CBA5F5AA7}" dt="2020-09-08T13:10:08.673" v="7133" actId="14100"/>
        <pc:sldMkLst>
          <pc:docMk/>
          <pc:sldMk cId="1289478629" sldId="287"/>
        </pc:sldMkLst>
        <pc:spChg chg="mod">
          <ac:chgData name="蔡沛叡" userId="b12043e2-5686-4110-8fb1-ef405907c0a5" providerId="ADAL" clId="{C647CDFA-408E-4A74-A9B5-FE3CBA5F5AA7}" dt="2020-09-08T13:05:03.384" v="7057" actId="20577"/>
          <ac:spMkLst>
            <pc:docMk/>
            <pc:sldMk cId="1289478629" sldId="287"/>
            <ac:spMk id="2" creationId="{C900BBAB-218A-45FC-8E1B-B6D331AF11D2}"/>
          </ac:spMkLst>
        </pc:spChg>
        <pc:spChg chg="mod">
          <ac:chgData name="蔡沛叡" userId="b12043e2-5686-4110-8fb1-ef405907c0a5" providerId="ADAL" clId="{C647CDFA-408E-4A74-A9B5-FE3CBA5F5AA7}" dt="2020-09-08T13:10:08.673" v="7133" actId="14100"/>
          <ac:spMkLst>
            <pc:docMk/>
            <pc:sldMk cId="1289478629" sldId="287"/>
            <ac:spMk id="3" creationId="{4468CAAB-D271-46DB-875B-CC4A1F9479B9}"/>
          </ac:spMkLst>
        </pc:spChg>
      </pc:sldChg>
      <pc:sldChg chg="modSp add">
        <pc:chgData name="蔡沛叡" userId="b12043e2-5686-4110-8fb1-ef405907c0a5" providerId="ADAL" clId="{C647CDFA-408E-4A74-A9B5-FE3CBA5F5AA7}" dt="2020-09-10T10:56:47.392" v="7978" actId="20577"/>
        <pc:sldMkLst>
          <pc:docMk/>
          <pc:sldMk cId="2650795325" sldId="288"/>
        </pc:sldMkLst>
        <pc:spChg chg="mod">
          <ac:chgData name="蔡沛叡" userId="b12043e2-5686-4110-8fb1-ef405907c0a5" providerId="ADAL" clId="{C647CDFA-408E-4A74-A9B5-FE3CBA5F5AA7}" dt="2020-09-10T10:56:47.392" v="7978" actId="20577"/>
          <ac:spMkLst>
            <pc:docMk/>
            <pc:sldMk cId="2650795325" sldId="288"/>
            <ac:spMk id="3" creationId="{4468CAAB-D271-46DB-875B-CC4A1F9479B9}"/>
          </ac:spMkLst>
        </pc:spChg>
      </pc:sldChg>
      <pc:sldChg chg="add del">
        <pc:chgData name="蔡沛叡" userId="b12043e2-5686-4110-8fb1-ef405907c0a5" providerId="ADAL" clId="{C647CDFA-408E-4A74-A9B5-FE3CBA5F5AA7}" dt="2020-09-10T14:38:43.854" v="9029" actId="2696"/>
        <pc:sldMkLst>
          <pc:docMk/>
          <pc:sldMk cId="2270691217" sldId="289"/>
        </pc:sldMkLst>
      </pc:sldChg>
      <pc:sldChg chg="addSp delSp modSp add modTransition">
        <pc:chgData name="蔡沛叡" userId="b12043e2-5686-4110-8fb1-ef405907c0a5" providerId="ADAL" clId="{C647CDFA-408E-4A74-A9B5-FE3CBA5F5AA7}" dt="2020-09-10T14:40:09.958" v="9055" actId="20577"/>
        <pc:sldMkLst>
          <pc:docMk/>
          <pc:sldMk cId="2441974781" sldId="290"/>
        </pc:sldMkLst>
        <pc:spChg chg="mod">
          <ac:chgData name="蔡沛叡" userId="b12043e2-5686-4110-8fb1-ef405907c0a5" providerId="ADAL" clId="{C647CDFA-408E-4A74-A9B5-FE3CBA5F5AA7}" dt="2020-09-10T14:40:09.958" v="9055" actId="20577"/>
          <ac:spMkLst>
            <pc:docMk/>
            <pc:sldMk cId="2441974781" sldId="290"/>
            <ac:spMk id="3" creationId="{4468CAAB-D271-46DB-875B-CC4A1F9479B9}"/>
          </ac:spMkLst>
        </pc:spChg>
        <pc:spChg chg="add del mod">
          <ac:chgData name="蔡沛叡" userId="b12043e2-5686-4110-8fb1-ef405907c0a5" providerId="ADAL" clId="{C647CDFA-408E-4A74-A9B5-FE3CBA5F5AA7}" dt="2020-09-10T14:26:27.405" v="8930" actId="478"/>
          <ac:spMkLst>
            <pc:docMk/>
            <pc:sldMk cId="2441974781" sldId="290"/>
            <ac:spMk id="4" creationId="{CC8C8D69-5A7C-47D5-87B6-C8E8947C017A}"/>
          </ac:spMkLst>
        </pc:spChg>
        <pc:spChg chg="add mod">
          <ac:chgData name="蔡沛叡" userId="b12043e2-5686-4110-8fb1-ef405907c0a5" providerId="ADAL" clId="{C647CDFA-408E-4A74-A9B5-FE3CBA5F5AA7}" dt="2020-09-10T14:40:05.102" v="9054" actId="1037"/>
          <ac:spMkLst>
            <pc:docMk/>
            <pc:sldMk cId="2441974781" sldId="290"/>
            <ac:spMk id="5" creationId="{4C597011-DA18-4866-9286-C2FB1E732569}"/>
          </ac:spMkLst>
        </pc:spChg>
      </pc:sldChg>
      <pc:sldChg chg="modSp add del">
        <pc:chgData name="蔡沛叡" userId="b12043e2-5686-4110-8fb1-ef405907c0a5" providerId="ADAL" clId="{C647CDFA-408E-4A74-A9B5-FE3CBA5F5AA7}" dt="2020-09-10T14:37:18.100" v="8994" actId="2696"/>
        <pc:sldMkLst>
          <pc:docMk/>
          <pc:sldMk cId="2973980215" sldId="291"/>
        </pc:sldMkLst>
        <pc:spChg chg="mod">
          <ac:chgData name="蔡沛叡" userId="b12043e2-5686-4110-8fb1-ef405907c0a5" providerId="ADAL" clId="{C647CDFA-408E-4A74-A9B5-FE3CBA5F5AA7}" dt="2020-09-10T14:37:11.496" v="8992"/>
          <ac:spMkLst>
            <pc:docMk/>
            <pc:sldMk cId="2973980215" sldId="291"/>
            <ac:spMk id="3" creationId="{4468CAAB-D271-46DB-875B-CC4A1F9479B9}"/>
          </ac:spMkLst>
        </pc:spChg>
      </pc:sldChg>
      <pc:sldChg chg="modSp add">
        <pc:chgData name="蔡沛叡" userId="b12043e2-5686-4110-8fb1-ef405907c0a5" providerId="ADAL" clId="{C647CDFA-408E-4A74-A9B5-FE3CBA5F5AA7}" dt="2020-09-07T09:46:38.900" v="3705" actId="6549"/>
        <pc:sldMkLst>
          <pc:docMk/>
          <pc:sldMk cId="880054117" sldId="292"/>
        </pc:sldMkLst>
        <pc:spChg chg="mod">
          <ac:chgData name="蔡沛叡" userId="b12043e2-5686-4110-8fb1-ef405907c0a5" providerId="ADAL" clId="{C647CDFA-408E-4A74-A9B5-FE3CBA5F5AA7}" dt="2020-09-07T09:46:38.900" v="3705" actId="6549"/>
          <ac:spMkLst>
            <pc:docMk/>
            <pc:sldMk cId="880054117" sldId="292"/>
            <ac:spMk id="3" creationId="{4468CAAB-D271-46DB-875B-CC4A1F9479B9}"/>
          </ac:spMkLst>
        </pc:spChg>
      </pc:sldChg>
      <pc:sldChg chg="modSp add ord">
        <pc:chgData name="蔡沛叡" userId="b12043e2-5686-4110-8fb1-ef405907c0a5" providerId="ADAL" clId="{C647CDFA-408E-4A74-A9B5-FE3CBA5F5AA7}" dt="2020-09-10T09:51:26.645" v="7736" actId="20577"/>
        <pc:sldMkLst>
          <pc:docMk/>
          <pc:sldMk cId="814726911" sldId="293"/>
        </pc:sldMkLst>
        <pc:spChg chg="mod">
          <ac:chgData name="蔡沛叡" userId="b12043e2-5686-4110-8fb1-ef405907c0a5" providerId="ADAL" clId="{C647CDFA-408E-4A74-A9B5-FE3CBA5F5AA7}" dt="2020-09-09T12:07:21.454" v="7361" actId="20577"/>
          <ac:spMkLst>
            <pc:docMk/>
            <pc:sldMk cId="814726911" sldId="293"/>
            <ac:spMk id="2" creationId="{C900BBAB-218A-45FC-8E1B-B6D331AF11D2}"/>
          </ac:spMkLst>
        </pc:spChg>
        <pc:spChg chg="mod">
          <ac:chgData name="蔡沛叡" userId="b12043e2-5686-4110-8fb1-ef405907c0a5" providerId="ADAL" clId="{C647CDFA-408E-4A74-A9B5-FE3CBA5F5AA7}" dt="2020-09-10T09:51:26.645" v="7736" actId="20577"/>
          <ac:spMkLst>
            <pc:docMk/>
            <pc:sldMk cId="814726911" sldId="293"/>
            <ac:spMk id="3" creationId="{4468CAAB-D271-46DB-875B-CC4A1F9479B9}"/>
          </ac:spMkLst>
        </pc:spChg>
      </pc:sldChg>
      <pc:sldChg chg="addSp modSp add">
        <pc:chgData name="蔡沛叡" userId="b12043e2-5686-4110-8fb1-ef405907c0a5" providerId="ADAL" clId="{C647CDFA-408E-4A74-A9B5-FE3CBA5F5AA7}" dt="2020-09-09T12:21:37.680" v="7657" actId="20577"/>
        <pc:sldMkLst>
          <pc:docMk/>
          <pc:sldMk cId="621217285" sldId="294"/>
        </pc:sldMkLst>
        <pc:spChg chg="mod">
          <ac:chgData name="蔡沛叡" userId="b12043e2-5686-4110-8fb1-ef405907c0a5" providerId="ADAL" clId="{C647CDFA-408E-4A74-A9B5-FE3CBA5F5AA7}" dt="2020-09-09T12:07:16.374" v="7359" actId="20577"/>
          <ac:spMkLst>
            <pc:docMk/>
            <pc:sldMk cId="621217285" sldId="294"/>
            <ac:spMk id="2" creationId="{C900BBAB-218A-45FC-8E1B-B6D331AF11D2}"/>
          </ac:spMkLst>
        </pc:spChg>
        <pc:spChg chg="mod">
          <ac:chgData name="蔡沛叡" userId="b12043e2-5686-4110-8fb1-ef405907c0a5" providerId="ADAL" clId="{C647CDFA-408E-4A74-A9B5-FE3CBA5F5AA7}" dt="2020-09-09T12:21:37.680" v="7657" actId="20577"/>
          <ac:spMkLst>
            <pc:docMk/>
            <pc:sldMk cId="621217285" sldId="294"/>
            <ac:spMk id="3" creationId="{4468CAAB-D271-46DB-875B-CC4A1F9479B9}"/>
          </ac:spMkLst>
        </pc:spChg>
        <pc:picChg chg="add mod">
          <ac:chgData name="蔡沛叡" userId="b12043e2-5686-4110-8fb1-ef405907c0a5" providerId="ADAL" clId="{C647CDFA-408E-4A74-A9B5-FE3CBA5F5AA7}" dt="2020-09-09T12:20:07.959" v="7640" actId="1036"/>
          <ac:picMkLst>
            <pc:docMk/>
            <pc:sldMk cId="621217285" sldId="294"/>
            <ac:picMk id="4" creationId="{7D06681C-AD9D-441C-95B2-46C27CB4ED54}"/>
          </ac:picMkLst>
        </pc:picChg>
        <pc:picChg chg="add mod">
          <ac:chgData name="蔡沛叡" userId="b12043e2-5686-4110-8fb1-ef405907c0a5" providerId="ADAL" clId="{C647CDFA-408E-4A74-A9B5-FE3CBA5F5AA7}" dt="2020-09-09T12:20:03.343" v="7635" actId="1076"/>
          <ac:picMkLst>
            <pc:docMk/>
            <pc:sldMk cId="621217285" sldId="294"/>
            <ac:picMk id="5" creationId="{D368CD16-1B92-46E4-B6FA-6BC544B713F4}"/>
          </ac:picMkLst>
        </pc:picChg>
        <pc:picChg chg="add mod">
          <ac:chgData name="蔡沛叡" userId="b12043e2-5686-4110-8fb1-ef405907c0a5" providerId="ADAL" clId="{C647CDFA-408E-4A74-A9B5-FE3CBA5F5AA7}" dt="2020-09-09T12:20:19.511" v="7642" actId="1076"/>
          <ac:picMkLst>
            <pc:docMk/>
            <pc:sldMk cId="621217285" sldId="294"/>
            <ac:picMk id="6" creationId="{EA7BEF3D-5D8D-4F4F-B5CA-6B98C45652C3}"/>
          </ac:picMkLst>
        </pc:picChg>
      </pc:sldChg>
      <pc:sldChg chg="modSp add del">
        <pc:chgData name="蔡沛叡" userId="b12043e2-5686-4110-8fb1-ef405907c0a5" providerId="ADAL" clId="{C647CDFA-408E-4A74-A9B5-FE3CBA5F5AA7}" dt="2020-09-10T09:52:36.674" v="7737" actId="2696"/>
        <pc:sldMkLst>
          <pc:docMk/>
          <pc:sldMk cId="399283535" sldId="297"/>
        </pc:sldMkLst>
        <pc:spChg chg="mod">
          <ac:chgData name="蔡沛叡" userId="b12043e2-5686-4110-8fb1-ef405907c0a5" providerId="ADAL" clId="{C647CDFA-408E-4A74-A9B5-FE3CBA5F5AA7}" dt="2020-09-09T12:22:21.559" v="7659" actId="20577"/>
          <ac:spMkLst>
            <pc:docMk/>
            <pc:sldMk cId="399283535" sldId="297"/>
            <ac:spMk id="2" creationId="{C900BBAB-218A-45FC-8E1B-B6D331AF11D2}"/>
          </ac:spMkLst>
        </pc:spChg>
      </pc:sldChg>
      <pc:sldChg chg="addSp modSp add">
        <pc:chgData name="蔡沛叡" userId="b12043e2-5686-4110-8fb1-ef405907c0a5" providerId="ADAL" clId="{C647CDFA-408E-4A74-A9B5-FE3CBA5F5AA7}" dt="2020-09-10T09:44:14.098" v="7668"/>
        <pc:sldMkLst>
          <pc:docMk/>
          <pc:sldMk cId="3956116269" sldId="298"/>
        </pc:sldMkLst>
        <pc:spChg chg="mod">
          <ac:chgData name="蔡沛叡" userId="b12043e2-5686-4110-8fb1-ef405907c0a5" providerId="ADAL" clId="{C647CDFA-408E-4A74-A9B5-FE3CBA5F5AA7}" dt="2020-09-10T09:44:14.098" v="7668"/>
          <ac:spMkLst>
            <pc:docMk/>
            <pc:sldMk cId="3956116269" sldId="298"/>
            <ac:spMk id="2" creationId="{C900BBAB-218A-45FC-8E1B-B6D331AF11D2}"/>
          </ac:spMkLst>
        </pc:spChg>
        <pc:spChg chg="mod">
          <ac:chgData name="蔡沛叡" userId="b12043e2-5686-4110-8fb1-ef405907c0a5" providerId="ADAL" clId="{C647CDFA-408E-4A74-A9B5-FE3CBA5F5AA7}" dt="2020-09-06T14:16:10.473" v="3021" actId="20577"/>
          <ac:spMkLst>
            <pc:docMk/>
            <pc:sldMk cId="3956116269" sldId="298"/>
            <ac:spMk id="3" creationId="{4468CAAB-D271-46DB-875B-CC4A1F9479B9}"/>
          </ac:spMkLst>
        </pc:spChg>
        <pc:picChg chg="add mod">
          <ac:chgData name="蔡沛叡" userId="b12043e2-5686-4110-8fb1-ef405907c0a5" providerId="ADAL" clId="{C647CDFA-408E-4A74-A9B5-FE3CBA5F5AA7}" dt="2020-09-06T14:12:15.136" v="2961" actId="14100"/>
          <ac:picMkLst>
            <pc:docMk/>
            <pc:sldMk cId="3956116269" sldId="298"/>
            <ac:picMk id="4" creationId="{E9D99D69-0889-4A10-B23A-0290C1F7BAE6}"/>
          </ac:picMkLst>
        </pc:picChg>
      </pc:sldChg>
      <pc:sldChg chg="addSp modSp add">
        <pc:chgData name="蔡沛叡" userId="b12043e2-5686-4110-8fb1-ef405907c0a5" providerId="ADAL" clId="{C647CDFA-408E-4A74-A9B5-FE3CBA5F5AA7}" dt="2020-09-10T09:44:14.098" v="7668"/>
        <pc:sldMkLst>
          <pc:docMk/>
          <pc:sldMk cId="1899964520" sldId="299"/>
        </pc:sldMkLst>
        <pc:spChg chg="mod">
          <ac:chgData name="蔡沛叡" userId="b12043e2-5686-4110-8fb1-ef405907c0a5" providerId="ADAL" clId="{C647CDFA-408E-4A74-A9B5-FE3CBA5F5AA7}" dt="2020-09-10T09:44:14.098" v="7668"/>
          <ac:spMkLst>
            <pc:docMk/>
            <pc:sldMk cId="1899964520" sldId="299"/>
            <ac:spMk id="2" creationId="{C900BBAB-218A-45FC-8E1B-B6D331AF11D2}"/>
          </ac:spMkLst>
        </pc:spChg>
        <pc:spChg chg="mod">
          <ac:chgData name="蔡沛叡" userId="b12043e2-5686-4110-8fb1-ef405907c0a5" providerId="ADAL" clId="{C647CDFA-408E-4A74-A9B5-FE3CBA5F5AA7}" dt="2020-09-06T14:17:15.835" v="3034" actId="20577"/>
          <ac:spMkLst>
            <pc:docMk/>
            <pc:sldMk cId="1899964520" sldId="299"/>
            <ac:spMk id="3" creationId="{4468CAAB-D271-46DB-875B-CC4A1F9479B9}"/>
          </ac:spMkLst>
        </pc:spChg>
        <pc:spChg chg="add mod">
          <ac:chgData name="蔡沛叡" userId="b12043e2-5686-4110-8fb1-ef405907c0a5" providerId="ADAL" clId="{C647CDFA-408E-4A74-A9B5-FE3CBA5F5AA7}" dt="2020-09-07T08:11:26.829" v="3354" actId="1037"/>
          <ac:spMkLst>
            <pc:docMk/>
            <pc:sldMk cId="1899964520" sldId="299"/>
            <ac:spMk id="5" creationId="{B94E77B3-2B9C-444E-BBDD-FE828D5402CD}"/>
          </ac:spMkLst>
        </pc:spChg>
        <pc:spChg chg="add mod">
          <ac:chgData name="蔡沛叡" userId="b12043e2-5686-4110-8fb1-ef405907c0a5" providerId="ADAL" clId="{C647CDFA-408E-4A74-A9B5-FE3CBA5F5AA7}" dt="2020-09-07T08:11:26.829" v="3354" actId="1037"/>
          <ac:spMkLst>
            <pc:docMk/>
            <pc:sldMk cId="1899964520" sldId="299"/>
            <ac:spMk id="6" creationId="{0137E6F7-3098-4843-8419-40AE19408873}"/>
          </ac:spMkLst>
        </pc:spChg>
        <pc:spChg chg="add mod">
          <ac:chgData name="蔡沛叡" userId="b12043e2-5686-4110-8fb1-ef405907c0a5" providerId="ADAL" clId="{C647CDFA-408E-4A74-A9B5-FE3CBA5F5AA7}" dt="2020-09-07T08:11:34.395" v="3355" actId="1076"/>
          <ac:spMkLst>
            <pc:docMk/>
            <pc:sldMk cId="1899964520" sldId="299"/>
            <ac:spMk id="7" creationId="{2D3AF245-7FF8-4841-B929-167785E78A08}"/>
          </ac:spMkLst>
        </pc:spChg>
        <pc:spChg chg="add mod">
          <ac:chgData name="蔡沛叡" userId="b12043e2-5686-4110-8fb1-ef405907c0a5" providerId="ADAL" clId="{C647CDFA-408E-4A74-A9B5-FE3CBA5F5AA7}" dt="2020-09-07T08:11:34.395" v="3355" actId="1076"/>
          <ac:spMkLst>
            <pc:docMk/>
            <pc:sldMk cId="1899964520" sldId="299"/>
            <ac:spMk id="8" creationId="{9D6B465F-0F5D-48A0-9F20-CE5D0BC71358}"/>
          </ac:spMkLst>
        </pc:spChg>
        <pc:spChg chg="add mod">
          <ac:chgData name="蔡沛叡" userId="b12043e2-5686-4110-8fb1-ef405907c0a5" providerId="ADAL" clId="{C647CDFA-408E-4A74-A9B5-FE3CBA5F5AA7}" dt="2020-09-07T08:12:18.267" v="3416" actId="208"/>
          <ac:spMkLst>
            <pc:docMk/>
            <pc:sldMk cId="1899964520" sldId="299"/>
            <ac:spMk id="9" creationId="{F2D55763-4D76-4F5C-B5A4-DBCD2759386E}"/>
          </ac:spMkLst>
        </pc:spChg>
        <pc:picChg chg="mod modCrop">
          <ac:chgData name="蔡沛叡" userId="b12043e2-5686-4110-8fb1-ef405907c0a5" providerId="ADAL" clId="{C647CDFA-408E-4A74-A9B5-FE3CBA5F5AA7}" dt="2020-09-07T08:09:24.748" v="3328" actId="1076"/>
          <ac:picMkLst>
            <pc:docMk/>
            <pc:sldMk cId="1899964520" sldId="299"/>
            <ac:picMk id="4" creationId="{E9D99D69-0889-4A10-B23A-0290C1F7BAE6}"/>
          </ac:picMkLst>
        </pc:picChg>
      </pc:sldChg>
      <pc:sldChg chg="modSp add">
        <pc:chgData name="蔡沛叡" userId="b12043e2-5686-4110-8fb1-ef405907c0a5" providerId="ADAL" clId="{C647CDFA-408E-4A74-A9B5-FE3CBA5F5AA7}" dt="2020-09-07T13:15:07.911" v="4183" actId="20577"/>
        <pc:sldMkLst>
          <pc:docMk/>
          <pc:sldMk cId="2673710511" sldId="300"/>
        </pc:sldMkLst>
        <pc:spChg chg="mod">
          <ac:chgData name="蔡沛叡" userId="b12043e2-5686-4110-8fb1-ef405907c0a5" providerId="ADAL" clId="{C647CDFA-408E-4A74-A9B5-FE3CBA5F5AA7}" dt="2020-09-07T13:15:07.911" v="4183" actId="20577"/>
          <ac:spMkLst>
            <pc:docMk/>
            <pc:sldMk cId="2673710511" sldId="300"/>
            <ac:spMk id="3" creationId="{4468CAAB-D271-46DB-875B-CC4A1F9479B9}"/>
          </ac:spMkLst>
        </pc:spChg>
      </pc:sldChg>
      <pc:sldChg chg="modSp add">
        <pc:chgData name="蔡沛叡" userId="b12043e2-5686-4110-8fb1-ef405907c0a5" providerId="ADAL" clId="{C647CDFA-408E-4A74-A9B5-FE3CBA5F5AA7}" dt="2020-09-08T09:08:38.371" v="5607" actId="20577"/>
        <pc:sldMkLst>
          <pc:docMk/>
          <pc:sldMk cId="2275668154" sldId="301"/>
        </pc:sldMkLst>
        <pc:spChg chg="mod">
          <ac:chgData name="蔡沛叡" userId="b12043e2-5686-4110-8fb1-ef405907c0a5" providerId="ADAL" clId="{C647CDFA-408E-4A74-A9B5-FE3CBA5F5AA7}" dt="2020-09-08T09:08:38.371" v="5607" actId="20577"/>
          <ac:spMkLst>
            <pc:docMk/>
            <pc:sldMk cId="2275668154" sldId="301"/>
            <ac:spMk id="3" creationId="{4468CAAB-D271-46DB-875B-CC4A1F9479B9}"/>
          </ac:spMkLst>
        </pc:spChg>
      </pc:sldChg>
      <pc:sldChg chg="addSp modSp add ord">
        <pc:chgData name="蔡沛叡" userId="b12043e2-5686-4110-8fb1-ef405907c0a5" providerId="ADAL" clId="{C647CDFA-408E-4A74-A9B5-FE3CBA5F5AA7}" dt="2020-09-10T11:11:40.239" v="8128" actId="20577"/>
        <pc:sldMkLst>
          <pc:docMk/>
          <pc:sldMk cId="1465003317" sldId="302"/>
        </pc:sldMkLst>
        <pc:spChg chg="mod">
          <ac:chgData name="蔡沛叡" userId="b12043e2-5686-4110-8fb1-ef405907c0a5" providerId="ADAL" clId="{C647CDFA-408E-4A74-A9B5-FE3CBA5F5AA7}" dt="2020-09-10T11:11:40.239" v="8128" actId="20577"/>
          <ac:spMkLst>
            <pc:docMk/>
            <pc:sldMk cId="1465003317" sldId="302"/>
            <ac:spMk id="2" creationId="{89A871C3-6976-4DEB-9CA4-8DD51AEC7AFD}"/>
          </ac:spMkLst>
        </pc:spChg>
        <pc:spChg chg="mod">
          <ac:chgData name="蔡沛叡" userId="b12043e2-5686-4110-8fb1-ef405907c0a5" providerId="ADAL" clId="{C647CDFA-408E-4A74-A9B5-FE3CBA5F5AA7}" dt="2020-09-10T11:02:02.617" v="8026" actId="6549"/>
          <ac:spMkLst>
            <pc:docMk/>
            <pc:sldMk cId="1465003317" sldId="302"/>
            <ac:spMk id="3" creationId="{BF829CFF-B7E6-45E7-8A8D-9B5F2D77BD3B}"/>
          </ac:spMkLst>
        </pc:spChg>
        <pc:picChg chg="add mod">
          <ac:chgData name="蔡沛叡" userId="b12043e2-5686-4110-8fb1-ef405907c0a5" providerId="ADAL" clId="{C647CDFA-408E-4A74-A9B5-FE3CBA5F5AA7}" dt="2020-09-10T11:01:16.070" v="8023" actId="1076"/>
          <ac:picMkLst>
            <pc:docMk/>
            <pc:sldMk cId="1465003317" sldId="302"/>
            <ac:picMk id="4" creationId="{D9B2982A-6841-4582-9DEC-2E11655F1418}"/>
          </ac:picMkLst>
        </pc:picChg>
      </pc:sldChg>
      <pc:sldChg chg="addSp modSp add modNotesTx">
        <pc:chgData name="蔡沛叡" userId="b12043e2-5686-4110-8fb1-ef405907c0a5" providerId="ADAL" clId="{C647CDFA-408E-4A74-A9B5-FE3CBA5F5AA7}" dt="2020-09-07T12:36:51.716" v="3790" actId="14100"/>
        <pc:sldMkLst>
          <pc:docMk/>
          <pc:sldMk cId="1696604850" sldId="303"/>
        </pc:sldMkLst>
        <pc:spChg chg="mod">
          <ac:chgData name="蔡沛叡" userId="b12043e2-5686-4110-8fb1-ef405907c0a5" providerId="ADAL" clId="{C647CDFA-408E-4A74-A9B5-FE3CBA5F5AA7}" dt="2020-09-07T12:12:07.018" v="3710" actId="6549"/>
          <ac:spMkLst>
            <pc:docMk/>
            <pc:sldMk cId="1696604850" sldId="303"/>
            <ac:spMk id="2" creationId="{C900BBAB-218A-45FC-8E1B-B6D331AF11D2}"/>
          </ac:spMkLst>
        </pc:spChg>
        <pc:spChg chg="mod">
          <ac:chgData name="蔡沛叡" userId="b12043e2-5686-4110-8fb1-ef405907c0a5" providerId="ADAL" clId="{C647CDFA-408E-4A74-A9B5-FE3CBA5F5AA7}" dt="2020-09-07T12:36:51.716" v="3790" actId="14100"/>
          <ac:spMkLst>
            <pc:docMk/>
            <pc:sldMk cId="1696604850" sldId="303"/>
            <ac:spMk id="3" creationId="{4468CAAB-D271-46DB-875B-CC4A1F9479B9}"/>
          </ac:spMkLst>
        </pc:spChg>
        <pc:spChg chg="add mod">
          <ac:chgData name="蔡沛叡" userId="b12043e2-5686-4110-8fb1-ef405907c0a5" providerId="ADAL" clId="{C647CDFA-408E-4A74-A9B5-FE3CBA5F5AA7}" dt="2020-09-07T12:36:24.149" v="3788" actId="20577"/>
          <ac:spMkLst>
            <pc:docMk/>
            <pc:sldMk cId="1696604850" sldId="303"/>
            <ac:spMk id="4" creationId="{BEF75040-31FE-4BCB-86A7-949C1044BEE7}"/>
          </ac:spMkLst>
        </pc:spChg>
      </pc:sldChg>
      <pc:sldChg chg="modSp add">
        <pc:chgData name="蔡沛叡" userId="b12043e2-5686-4110-8fb1-ef405907c0a5" providerId="ADAL" clId="{C647CDFA-408E-4A74-A9B5-FE3CBA5F5AA7}" dt="2020-09-08T12:46:52.647" v="6710" actId="20577"/>
        <pc:sldMkLst>
          <pc:docMk/>
          <pc:sldMk cId="2411668889" sldId="304"/>
        </pc:sldMkLst>
        <pc:spChg chg="mod">
          <ac:chgData name="蔡沛叡" userId="b12043e2-5686-4110-8fb1-ef405907c0a5" providerId="ADAL" clId="{C647CDFA-408E-4A74-A9B5-FE3CBA5F5AA7}" dt="2020-09-08T12:44:49.624" v="6585" actId="20577"/>
          <ac:spMkLst>
            <pc:docMk/>
            <pc:sldMk cId="2411668889" sldId="304"/>
            <ac:spMk id="2" creationId="{C900BBAB-218A-45FC-8E1B-B6D331AF11D2}"/>
          </ac:spMkLst>
        </pc:spChg>
        <pc:spChg chg="mod">
          <ac:chgData name="蔡沛叡" userId="b12043e2-5686-4110-8fb1-ef405907c0a5" providerId="ADAL" clId="{C647CDFA-408E-4A74-A9B5-FE3CBA5F5AA7}" dt="2020-09-08T12:46:52.647" v="6710" actId="20577"/>
          <ac:spMkLst>
            <pc:docMk/>
            <pc:sldMk cId="2411668889" sldId="304"/>
            <ac:spMk id="3" creationId="{4468CAAB-D271-46DB-875B-CC4A1F9479B9}"/>
          </ac:spMkLst>
        </pc:spChg>
      </pc:sldChg>
      <pc:sldChg chg="add del">
        <pc:chgData name="蔡沛叡" userId="b12043e2-5686-4110-8fb1-ef405907c0a5" providerId="ADAL" clId="{C647CDFA-408E-4A74-A9B5-FE3CBA5F5AA7}" dt="2020-09-10T14:37:15.506" v="8993" actId="2696"/>
        <pc:sldMkLst>
          <pc:docMk/>
          <pc:sldMk cId="404745654" sldId="305"/>
        </pc:sldMkLst>
      </pc:sldChg>
      <pc:sldChg chg="add del">
        <pc:chgData name="蔡沛叡" userId="b12043e2-5686-4110-8fb1-ef405907c0a5" providerId="ADAL" clId="{C647CDFA-408E-4A74-A9B5-FE3CBA5F5AA7}" dt="2020-09-10T14:25:03.036" v="8923" actId="2696"/>
        <pc:sldMkLst>
          <pc:docMk/>
          <pc:sldMk cId="1026575081" sldId="306"/>
        </pc:sldMkLst>
      </pc:sldChg>
      <pc:sldChg chg="modSp add">
        <pc:chgData name="蔡沛叡" userId="b12043e2-5686-4110-8fb1-ef405907c0a5" providerId="ADAL" clId="{C647CDFA-408E-4A74-A9B5-FE3CBA5F5AA7}" dt="2020-09-10T14:40:20.884" v="9056" actId="15"/>
        <pc:sldMkLst>
          <pc:docMk/>
          <pc:sldMk cId="491241966" sldId="307"/>
        </pc:sldMkLst>
        <pc:spChg chg="mod">
          <ac:chgData name="蔡沛叡" userId="b12043e2-5686-4110-8fb1-ef405907c0a5" providerId="ADAL" clId="{C647CDFA-408E-4A74-A9B5-FE3CBA5F5AA7}" dt="2020-09-10T14:40:20.884" v="9056" actId="15"/>
          <ac:spMkLst>
            <pc:docMk/>
            <pc:sldMk cId="491241966" sldId="307"/>
            <ac:spMk id="3" creationId="{4468CAAB-D271-46DB-875B-CC4A1F9479B9}"/>
          </ac:spMkLst>
        </pc:spChg>
      </pc:sldChg>
      <pc:sldChg chg="addSp delSp modSp add">
        <pc:chgData name="蔡沛叡" userId="b12043e2-5686-4110-8fb1-ef405907c0a5" providerId="ADAL" clId="{C647CDFA-408E-4A74-A9B5-FE3CBA5F5AA7}" dt="2020-09-10T13:41:49.932" v="8691" actId="1036"/>
        <pc:sldMkLst>
          <pc:docMk/>
          <pc:sldMk cId="908741501" sldId="308"/>
        </pc:sldMkLst>
        <pc:spChg chg="mod">
          <ac:chgData name="蔡沛叡" userId="b12043e2-5686-4110-8fb1-ef405907c0a5" providerId="ADAL" clId="{C647CDFA-408E-4A74-A9B5-FE3CBA5F5AA7}" dt="2020-09-10T11:11:47.350" v="8132" actId="20577"/>
          <ac:spMkLst>
            <pc:docMk/>
            <pc:sldMk cId="908741501" sldId="308"/>
            <ac:spMk id="2" creationId="{89A871C3-6976-4DEB-9CA4-8DD51AEC7AFD}"/>
          </ac:spMkLst>
        </pc:spChg>
        <pc:spChg chg="mod">
          <ac:chgData name="蔡沛叡" userId="b12043e2-5686-4110-8fb1-ef405907c0a5" providerId="ADAL" clId="{C647CDFA-408E-4A74-A9B5-FE3CBA5F5AA7}" dt="2020-09-10T13:41:40.005" v="8685" actId="404"/>
          <ac:spMkLst>
            <pc:docMk/>
            <pc:sldMk cId="908741501" sldId="308"/>
            <ac:spMk id="3" creationId="{BF829CFF-B7E6-45E7-8A8D-9B5F2D77BD3B}"/>
          </ac:spMkLst>
        </pc:spChg>
        <pc:picChg chg="del">
          <ac:chgData name="蔡沛叡" userId="b12043e2-5686-4110-8fb1-ef405907c0a5" providerId="ADAL" clId="{C647CDFA-408E-4A74-A9B5-FE3CBA5F5AA7}" dt="2020-09-10T11:03:34.143" v="8032" actId="478"/>
          <ac:picMkLst>
            <pc:docMk/>
            <pc:sldMk cId="908741501" sldId="308"/>
            <ac:picMk id="4" creationId="{D9B2982A-6841-4582-9DEC-2E11655F1418}"/>
          </ac:picMkLst>
        </pc:picChg>
        <pc:picChg chg="add mod">
          <ac:chgData name="蔡沛叡" userId="b12043e2-5686-4110-8fb1-ef405907c0a5" providerId="ADAL" clId="{C647CDFA-408E-4A74-A9B5-FE3CBA5F5AA7}" dt="2020-09-10T13:41:49.932" v="8691" actId="1036"/>
          <ac:picMkLst>
            <pc:docMk/>
            <pc:sldMk cId="908741501" sldId="308"/>
            <ac:picMk id="5" creationId="{91F8CD87-09B5-4914-B2E1-DC9C8DDE0915}"/>
          </ac:picMkLst>
        </pc:picChg>
        <pc:picChg chg="add mod">
          <ac:chgData name="蔡沛叡" userId="b12043e2-5686-4110-8fb1-ef405907c0a5" providerId="ADAL" clId="{C647CDFA-408E-4A74-A9B5-FE3CBA5F5AA7}" dt="2020-09-10T11:06:28.269" v="8088" actId="14100"/>
          <ac:picMkLst>
            <pc:docMk/>
            <pc:sldMk cId="908741501" sldId="308"/>
            <ac:picMk id="6" creationId="{9F92AD91-7DC5-4EED-9EE1-CEDA41883F89}"/>
          </ac:picMkLst>
        </pc:picChg>
      </pc:sldChg>
      <pc:sldChg chg="addSp delSp modSp add">
        <pc:chgData name="蔡沛叡" userId="b12043e2-5686-4110-8fb1-ef405907c0a5" providerId="ADAL" clId="{C647CDFA-408E-4A74-A9B5-FE3CBA5F5AA7}" dt="2020-09-10T11:11:51.982" v="8136" actId="20577"/>
        <pc:sldMkLst>
          <pc:docMk/>
          <pc:sldMk cId="1615423729" sldId="309"/>
        </pc:sldMkLst>
        <pc:spChg chg="mod">
          <ac:chgData name="蔡沛叡" userId="b12043e2-5686-4110-8fb1-ef405907c0a5" providerId="ADAL" clId="{C647CDFA-408E-4A74-A9B5-FE3CBA5F5AA7}" dt="2020-09-10T11:11:51.982" v="8136" actId="20577"/>
          <ac:spMkLst>
            <pc:docMk/>
            <pc:sldMk cId="1615423729" sldId="309"/>
            <ac:spMk id="2" creationId="{89A871C3-6976-4DEB-9CA4-8DD51AEC7AFD}"/>
          </ac:spMkLst>
        </pc:spChg>
        <pc:spChg chg="mod">
          <ac:chgData name="蔡沛叡" userId="b12043e2-5686-4110-8fb1-ef405907c0a5" providerId="ADAL" clId="{C647CDFA-408E-4A74-A9B5-FE3CBA5F5AA7}" dt="2020-09-10T11:10:34.455" v="8107" actId="20577"/>
          <ac:spMkLst>
            <pc:docMk/>
            <pc:sldMk cId="1615423729" sldId="309"/>
            <ac:spMk id="3" creationId="{BF829CFF-B7E6-45E7-8A8D-9B5F2D77BD3B}"/>
          </ac:spMkLst>
        </pc:spChg>
        <pc:picChg chg="add mod">
          <ac:chgData name="蔡沛叡" userId="b12043e2-5686-4110-8fb1-ef405907c0a5" providerId="ADAL" clId="{C647CDFA-408E-4A74-A9B5-FE3CBA5F5AA7}" dt="2020-09-10T11:10:57.005" v="8112" actId="1076"/>
          <ac:picMkLst>
            <pc:docMk/>
            <pc:sldMk cId="1615423729" sldId="309"/>
            <ac:picMk id="4" creationId="{4578B9AE-31A9-48C5-A728-43B373B33B90}"/>
          </ac:picMkLst>
        </pc:picChg>
        <pc:picChg chg="del">
          <ac:chgData name="蔡沛叡" userId="b12043e2-5686-4110-8fb1-ef405907c0a5" providerId="ADAL" clId="{C647CDFA-408E-4A74-A9B5-FE3CBA5F5AA7}" dt="2020-09-10T11:07:45.077" v="8090" actId="478"/>
          <ac:picMkLst>
            <pc:docMk/>
            <pc:sldMk cId="1615423729" sldId="309"/>
            <ac:picMk id="5" creationId="{91F8CD87-09B5-4914-B2E1-DC9C8DDE0915}"/>
          </ac:picMkLst>
        </pc:picChg>
        <pc:picChg chg="del">
          <ac:chgData name="蔡沛叡" userId="b12043e2-5686-4110-8fb1-ef405907c0a5" providerId="ADAL" clId="{C647CDFA-408E-4A74-A9B5-FE3CBA5F5AA7}" dt="2020-09-10T11:07:45.077" v="8090" actId="478"/>
          <ac:picMkLst>
            <pc:docMk/>
            <pc:sldMk cId="1615423729" sldId="309"/>
            <ac:picMk id="6" creationId="{9F92AD91-7DC5-4EED-9EE1-CEDA41883F89}"/>
          </ac:picMkLst>
        </pc:picChg>
        <pc:picChg chg="add mod">
          <ac:chgData name="蔡沛叡" userId="b12043e2-5686-4110-8fb1-ef405907c0a5" providerId="ADAL" clId="{C647CDFA-408E-4A74-A9B5-FE3CBA5F5AA7}" dt="2020-09-10T11:11:02.567" v="8124" actId="1035"/>
          <ac:picMkLst>
            <pc:docMk/>
            <pc:sldMk cId="1615423729" sldId="309"/>
            <ac:picMk id="7" creationId="{7074D528-7F77-47A4-960C-864178576A34}"/>
          </ac:picMkLst>
        </pc:picChg>
      </pc:sldChg>
      <pc:sldChg chg="addSp modSp add">
        <pc:chgData name="蔡沛叡" userId="b12043e2-5686-4110-8fb1-ef405907c0a5" providerId="ADAL" clId="{C647CDFA-408E-4A74-A9B5-FE3CBA5F5AA7}" dt="2020-09-10T11:14:46.172" v="8207" actId="27636"/>
        <pc:sldMkLst>
          <pc:docMk/>
          <pc:sldMk cId="2346798959" sldId="310"/>
        </pc:sldMkLst>
        <pc:spChg chg="mod">
          <ac:chgData name="蔡沛叡" userId="b12043e2-5686-4110-8fb1-ef405907c0a5" providerId="ADAL" clId="{C647CDFA-408E-4A74-A9B5-FE3CBA5F5AA7}" dt="2020-09-10T11:11:57.126" v="8140" actId="20577"/>
          <ac:spMkLst>
            <pc:docMk/>
            <pc:sldMk cId="2346798959" sldId="310"/>
            <ac:spMk id="2" creationId="{89A871C3-6976-4DEB-9CA4-8DD51AEC7AFD}"/>
          </ac:spMkLst>
        </pc:spChg>
        <pc:spChg chg="mod">
          <ac:chgData name="蔡沛叡" userId="b12043e2-5686-4110-8fb1-ef405907c0a5" providerId="ADAL" clId="{C647CDFA-408E-4A74-A9B5-FE3CBA5F5AA7}" dt="2020-09-10T11:14:46.172" v="8207" actId="27636"/>
          <ac:spMkLst>
            <pc:docMk/>
            <pc:sldMk cId="2346798959" sldId="310"/>
            <ac:spMk id="3" creationId="{BF829CFF-B7E6-45E7-8A8D-9B5F2D77BD3B}"/>
          </ac:spMkLst>
        </pc:spChg>
        <pc:spChg chg="add mod">
          <ac:chgData name="蔡沛叡" userId="b12043e2-5686-4110-8fb1-ef405907c0a5" providerId="ADAL" clId="{C647CDFA-408E-4A74-A9B5-FE3CBA5F5AA7}" dt="2020-09-10T11:12:00.321" v="8142"/>
          <ac:spMkLst>
            <pc:docMk/>
            <pc:sldMk cId="2346798959" sldId="310"/>
            <ac:spMk id="4" creationId="{006B3A82-BE9D-4298-87E4-606BEEE70F3C}"/>
          </ac:spMkLst>
        </pc:spChg>
        <pc:picChg chg="add mod">
          <ac:chgData name="蔡沛叡" userId="b12043e2-5686-4110-8fb1-ef405907c0a5" providerId="ADAL" clId="{C647CDFA-408E-4A74-A9B5-FE3CBA5F5AA7}" dt="2020-09-10T11:13:13.078" v="8172" actId="1076"/>
          <ac:picMkLst>
            <pc:docMk/>
            <pc:sldMk cId="2346798959" sldId="310"/>
            <ac:picMk id="5" creationId="{2D0E3FFF-D0CE-4E80-BFBA-E1F5F52A93FA}"/>
          </ac:picMkLst>
        </pc:picChg>
      </pc:sldChg>
      <pc:sldChg chg="addSp delSp modSp add">
        <pc:chgData name="蔡沛叡" userId="b12043e2-5686-4110-8fb1-ef405907c0a5" providerId="ADAL" clId="{C647CDFA-408E-4A74-A9B5-FE3CBA5F5AA7}" dt="2020-09-10T13:51:38.157" v="8880" actId="1036"/>
        <pc:sldMkLst>
          <pc:docMk/>
          <pc:sldMk cId="4147542951" sldId="311"/>
        </pc:sldMkLst>
        <pc:spChg chg="mod">
          <ac:chgData name="蔡沛叡" userId="b12043e2-5686-4110-8fb1-ef405907c0a5" providerId="ADAL" clId="{C647CDFA-408E-4A74-A9B5-FE3CBA5F5AA7}" dt="2020-09-10T13:51:33.661" v="8879" actId="14100"/>
          <ac:spMkLst>
            <pc:docMk/>
            <pc:sldMk cId="4147542951" sldId="311"/>
            <ac:spMk id="3" creationId="{BF829CFF-B7E6-45E7-8A8D-9B5F2D77BD3B}"/>
          </ac:spMkLst>
        </pc:spChg>
        <pc:grpChg chg="add del mod">
          <ac:chgData name="蔡沛叡" userId="b12043e2-5686-4110-8fb1-ef405907c0a5" providerId="ADAL" clId="{C647CDFA-408E-4A74-A9B5-FE3CBA5F5AA7}" dt="2020-09-10T13:49:13.517" v="8835"/>
          <ac:grpSpMkLst>
            <pc:docMk/>
            <pc:sldMk cId="4147542951" sldId="311"/>
            <ac:grpSpMk id="14" creationId="{4D2AFC05-7E05-4F83-9212-DF3B6621EE3F}"/>
          </ac:grpSpMkLst>
        </pc:grpChg>
        <pc:grpChg chg="mod">
          <ac:chgData name="蔡沛叡" userId="b12043e2-5686-4110-8fb1-ef405907c0a5" providerId="ADAL" clId="{C647CDFA-408E-4A74-A9B5-FE3CBA5F5AA7}" dt="2020-09-10T13:50:41.509" v="8877" actId="1038"/>
          <ac:grpSpMkLst>
            <pc:docMk/>
            <pc:sldMk cId="4147542951" sldId="311"/>
            <ac:grpSpMk id="15" creationId="{4D2AFC05-7E05-4F83-9212-DF3B6621EE3F}"/>
          </ac:grpSpMkLst>
        </pc:grpChg>
        <pc:picChg chg="add mod">
          <ac:chgData name="蔡沛叡" userId="b12043e2-5686-4110-8fb1-ef405907c0a5" providerId="ADAL" clId="{C647CDFA-408E-4A74-A9B5-FE3CBA5F5AA7}" dt="2020-09-10T13:51:38.157" v="8880" actId="1036"/>
          <ac:picMkLst>
            <pc:docMk/>
            <pc:sldMk cId="4147542951" sldId="311"/>
            <ac:picMk id="4" creationId="{3FAD8C71-EFB2-48B0-A3C5-54E9D0EF7B3E}"/>
          </ac:picMkLst>
        </pc:picChg>
        <pc:picChg chg="add mod">
          <ac:chgData name="蔡沛叡" userId="b12043e2-5686-4110-8fb1-ef405907c0a5" providerId="ADAL" clId="{C647CDFA-408E-4A74-A9B5-FE3CBA5F5AA7}" dt="2020-09-10T13:46:57.404" v="8789" actId="1035"/>
          <ac:picMkLst>
            <pc:docMk/>
            <pc:sldMk cId="4147542951" sldId="311"/>
            <ac:picMk id="5" creationId="{2B3616D5-4F3A-4DF6-A280-E82AF392E552}"/>
          </ac:picMkLst>
        </pc:picChg>
        <pc:picChg chg="add del mod modCrop">
          <ac:chgData name="蔡沛叡" userId="b12043e2-5686-4110-8fb1-ef405907c0a5" providerId="ADAL" clId="{C647CDFA-408E-4A74-A9B5-FE3CBA5F5AA7}" dt="2020-09-10T13:39:40.140" v="8626"/>
          <ac:picMkLst>
            <pc:docMk/>
            <pc:sldMk cId="4147542951" sldId="311"/>
            <ac:picMk id="6" creationId="{929AB33B-6562-4B78-9E38-2DD8CC35B757}"/>
          </ac:picMkLst>
        </pc:picChg>
        <pc:picChg chg="del">
          <ac:chgData name="蔡沛叡" userId="b12043e2-5686-4110-8fb1-ef405907c0a5" providerId="ADAL" clId="{C647CDFA-408E-4A74-A9B5-FE3CBA5F5AA7}" dt="2020-09-10T13:39:34.305" v="8625"/>
          <ac:picMkLst>
            <pc:docMk/>
            <pc:sldMk cId="4147542951" sldId="311"/>
            <ac:picMk id="7" creationId="{92A741E0-E6AD-4AD8-A12C-008206E06707}"/>
          </ac:picMkLst>
        </pc:picChg>
        <pc:picChg chg="del">
          <ac:chgData name="蔡沛叡" userId="b12043e2-5686-4110-8fb1-ef405907c0a5" providerId="ADAL" clId="{C647CDFA-408E-4A74-A9B5-FE3CBA5F5AA7}" dt="2020-09-10T13:39:51.715" v="8627"/>
          <ac:picMkLst>
            <pc:docMk/>
            <pc:sldMk cId="4147542951" sldId="311"/>
            <ac:picMk id="8" creationId="{5254AD27-3973-44BB-863D-EC686435E5D8}"/>
          </ac:picMkLst>
        </pc:picChg>
        <pc:picChg chg="mod">
          <ac:chgData name="蔡沛叡" userId="b12043e2-5686-4110-8fb1-ef405907c0a5" providerId="ADAL" clId="{C647CDFA-408E-4A74-A9B5-FE3CBA5F5AA7}" dt="2020-09-10T13:46:57.404" v="8789" actId="1035"/>
          <ac:picMkLst>
            <pc:docMk/>
            <pc:sldMk cId="4147542951" sldId="311"/>
            <ac:picMk id="9" creationId="{929AB33B-6562-4B78-9E38-2DD8CC35B757}"/>
          </ac:picMkLst>
        </pc:picChg>
        <pc:picChg chg="add mod">
          <ac:chgData name="蔡沛叡" userId="b12043e2-5686-4110-8fb1-ef405907c0a5" providerId="ADAL" clId="{C647CDFA-408E-4A74-A9B5-FE3CBA5F5AA7}" dt="2020-09-10T13:46:57.404" v="8789" actId="1035"/>
          <ac:picMkLst>
            <pc:docMk/>
            <pc:sldMk cId="4147542951" sldId="311"/>
            <ac:picMk id="10" creationId="{1C2544F7-FE3A-4086-8227-28239311C558}"/>
          </ac:picMkLst>
        </pc:picChg>
        <pc:picChg chg="add mod">
          <ac:chgData name="蔡沛叡" userId="b12043e2-5686-4110-8fb1-ef405907c0a5" providerId="ADAL" clId="{C647CDFA-408E-4A74-A9B5-FE3CBA5F5AA7}" dt="2020-09-10T13:47:49.156" v="8812" actId="1038"/>
          <ac:picMkLst>
            <pc:docMk/>
            <pc:sldMk cId="4147542951" sldId="311"/>
            <ac:picMk id="11" creationId="{4723B647-9192-4989-AD05-C30E00BF6063}"/>
          </ac:picMkLst>
        </pc:picChg>
        <pc:picChg chg="add mod">
          <ac:chgData name="蔡沛叡" userId="b12043e2-5686-4110-8fb1-ef405907c0a5" providerId="ADAL" clId="{C647CDFA-408E-4A74-A9B5-FE3CBA5F5AA7}" dt="2020-09-10T13:49:09.599" v="8833" actId="164"/>
          <ac:picMkLst>
            <pc:docMk/>
            <pc:sldMk cId="4147542951" sldId="311"/>
            <ac:picMk id="12" creationId="{D17B2C25-80B2-4CD7-92B1-3898994E4491}"/>
          </ac:picMkLst>
        </pc:picChg>
        <pc:picChg chg="add mod">
          <ac:chgData name="蔡沛叡" userId="b12043e2-5686-4110-8fb1-ef405907c0a5" providerId="ADAL" clId="{C647CDFA-408E-4A74-A9B5-FE3CBA5F5AA7}" dt="2020-09-10T13:49:09.599" v="8833" actId="164"/>
          <ac:picMkLst>
            <pc:docMk/>
            <pc:sldMk cId="4147542951" sldId="311"/>
            <ac:picMk id="13" creationId="{255C26ED-7BE6-4F67-AFC2-7D13D49209BA}"/>
          </ac:picMkLst>
        </pc:picChg>
      </pc:sldChg>
      <pc:sldChg chg="add del">
        <pc:chgData name="蔡沛叡" userId="b12043e2-5686-4110-8fb1-ef405907c0a5" providerId="ADAL" clId="{C647CDFA-408E-4A74-A9B5-FE3CBA5F5AA7}" dt="2020-09-10T11:14:32.914" v="8201"/>
        <pc:sldMkLst>
          <pc:docMk/>
          <pc:sldMk cId="3728133892" sldId="31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31505-40E9-488C-AFC6-66ED66FDBA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666DD07A-5E9A-42AF-B6F0-27BE2ABC1C5E}">
      <dgm:prSet phldrT="[Text]"/>
      <dgm:spPr/>
      <dgm:t>
        <a:bodyPr/>
        <a:lstStyle/>
        <a:p>
          <a:r>
            <a:rPr lang="en-US" altLang="zh-TW" dirty="0"/>
            <a:t>Debt</a:t>
          </a:r>
          <a:endParaRPr lang="zh-TW" altLang="en-US" dirty="0"/>
        </a:p>
      </dgm:t>
    </dgm:pt>
    <dgm:pt modelId="{B2761312-4DE3-4FA3-A956-F478C8430739}" type="parTrans" cxnId="{4929CA13-2446-43F7-932D-2CBB100EFC7B}">
      <dgm:prSet/>
      <dgm:spPr/>
      <dgm:t>
        <a:bodyPr/>
        <a:lstStyle/>
        <a:p>
          <a:endParaRPr lang="zh-TW" altLang="en-US"/>
        </a:p>
      </dgm:t>
    </dgm:pt>
    <dgm:pt modelId="{D3C3F896-A296-4F55-AAD4-10FF4F5E5903}" type="sibTrans" cxnId="{4929CA13-2446-43F7-932D-2CBB100EFC7B}">
      <dgm:prSet/>
      <dgm:spPr/>
      <dgm:t>
        <a:bodyPr/>
        <a:lstStyle/>
        <a:p>
          <a:endParaRPr lang="zh-TW" altLang="en-US"/>
        </a:p>
      </dgm:t>
    </dgm:pt>
    <dgm:pt modelId="{43B5A1B3-E411-4BFA-8CA8-D9753EBFCD31}">
      <dgm:prSet phldrT="[Text]" custT="1"/>
      <dgm:spPr/>
      <dgm:t>
        <a:bodyPr/>
        <a:lstStyle/>
        <a:p>
          <a:r>
            <a:rPr lang="en-US" altLang="zh-TW" sz="2400" dirty="0"/>
            <a:t>Bonds</a:t>
          </a:r>
          <a:endParaRPr lang="zh-TW" altLang="en-US" sz="2400" dirty="0"/>
        </a:p>
      </dgm:t>
    </dgm:pt>
    <dgm:pt modelId="{ACEFE66C-70B4-46DE-ADAE-1E1D745A4911}" type="parTrans" cxnId="{7C3536C4-495E-4D51-BB72-9752A8EFB0C4}">
      <dgm:prSet/>
      <dgm:spPr/>
      <dgm:t>
        <a:bodyPr/>
        <a:lstStyle/>
        <a:p>
          <a:endParaRPr lang="zh-TW" altLang="en-US"/>
        </a:p>
      </dgm:t>
    </dgm:pt>
    <dgm:pt modelId="{38FDBC64-06FD-4E34-BE7B-9B063CF3ECC4}" type="sibTrans" cxnId="{7C3536C4-495E-4D51-BB72-9752A8EFB0C4}">
      <dgm:prSet/>
      <dgm:spPr/>
      <dgm:t>
        <a:bodyPr/>
        <a:lstStyle/>
        <a:p>
          <a:endParaRPr lang="zh-TW" altLang="en-US"/>
        </a:p>
      </dgm:t>
    </dgm:pt>
    <dgm:pt modelId="{8DEE5648-F606-4807-A3E0-83206B5DB7E6}">
      <dgm:prSet phldrT="[Text]" custT="1"/>
      <dgm:spPr/>
      <dgm:t>
        <a:bodyPr/>
        <a:lstStyle/>
        <a:p>
          <a:r>
            <a:rPr lang="en-US" altLang="zh-TW" sz="2400" dirty="0"/>
            <a:t>Bank deposits</a:t>
          </a:r>
          <a:endParaRPr lang="zh-TW" altLang="en-US" sz="2400" dirty="0"/>
        </a:p>
      </dgm:t>
    </dgm:pt>
    <dgm:pt modelId="{FCB1236E-4EAC-4B6D-BD87-2E13BE49955B}" type="parTrans" cxnId="{01FC63ED-6585-4979-8BF6-4CCF79E2DE54}">
      <dgm:prSet/>
      <dgm:spPr/>
      <dgm:t>
        <a:bodyPr/>
        <a:lstStyle/>
        <a:p>
          <a:endParaRPr lang="zh-TW" altLang="en-US"/>
        </a:p>
      </dgm:t>
    </dgm:pt>
    <dgm:pt modelId="{23AE7A94-9914-446D-B454-C86578BA6951}" type="sibTrans" cxnId="{01FC63ED-6585-4979-8BF6-4CCF79E2DE54}">
      <dgm:prSet/>
      <dgm:spPr/>
      <dgm:t>
        <a:bodyPr/>
        <a:lstStyle/>
        <a:p>
          <a:endParaRPr lang="zh-TW" altLang="en-US"/>
        </a:p>
      </dgm:t>
    </dgm:pt>
    <dgm:pt modelId="{12BEB9FA-4EB3-4815-8701-703DD97A810A}">
      <dgm:prSet phldrT="[Text]"/>
      <dgm:spPr/>
      <dgm:t>
        <a:bodyPr/>
        <a:lstStyle/>
        <a:p>
          <a:r>
            <a:rPr lang="en-US" altLang="zh-TW" dirty="0"/>
            <a:t>Equity</a:t>
          </a:r>
          <a:endParaRPr lang="zh-TW" altLang="en-US" dirty="0"/>
        </a:p>
      </dgm:t>
    </dgm:pt>
    <dgm:pt modelId="{ADCA7929-E9D7-4CA4-A395-308E9E10951D}" type="parTrans" cxnId="{5626E870-1EB2-42D8-9681-E88EC772C53C}">
      <dgm:prSet/>
      <dgm:spPr/>
      <dgm:t>
        <a:bodyPr/>
        <a:lstStyle/>
        <a:p>
          <a:endParaRPr lang="zh-TW" altLang="en-US"/>
        </a:p>
      </dgm:t>
    </dgm:pt>
    <dgm:pt modelId="{C303CA1C-CC03-4B5A-8EA9-3730BC1CC648}" type="sibTrans" cxnId="{5626E870-1EB2-42D8-9681-E88EC772C53C}">
      <dgm:prSet/>
      <dgm:spPr/>
      <dgm:t>
        <a:bodyPr/>
        <a:lstStyle/>
        <a:p>
          <a:endParaRPr lang="zh-TW" altLang="en-US"/>
        </a:p>
      </dgm:t>
    </dgm:pt>
    <dgm:pt modelId="{583FE07C-1CEB-4A96-AE15-7C18642EED12}">
      <dgm:prSet phldrT="[Text]" custT="1"/>
      <dgm:spPr/>
      <dgm:t>
        <a:bodyPr/>
        <a:lstStyle/>
        <a:p>
          <a:r>
            <a:rPr lang="en-US" altLang="zh-TW" sz="2400" dirty="0"/>
            <a:t>Common Stocks</a:t>
          </a:r>
          <a:endParaRPr lang="zh-TW" altLang="en-US" sz="2400" dirty="0"/>
        </a:p>
      </dgm:t>
    </dgm:pt>
    <dgm:pt modelId="{C7C32055-D2AE-47B0-A759-704DE872674F}" type="parTrans" cxnId="{011C983B-610A-48B5-B21A-95CFFE1A24FB}">
      <dgm:prSet/>
      <dgm:spPr/>
      <dgm:t>
        <a:bodyPr/>
        <a:lstStyle/>
        <a:p>
          <a:endParaRPr lang="zh-TW" altLang="en-US"/>
        </a:p>
      </dgm:t>
    </dgm:pt>
    <dgm:pt modelId="{301A56C5-3F23-4233-AA42-908F7FCF1FB5}" type="sibTrans" cxnId="{011C983B-610A-48B5-B21A-95CFFE1A24FB}">
      <dgm:prSet/>
      <dgm:spPr/>
      <dgm:t>
        <a:bodyPr/>
        <a:lstStyle/>
        <a:p>
          <a:endParaRPr lang="zh-TW" altLang="en-US"/>
        </a:p>
      </dgm:t>
    </dgm:pt>
    <dgm:pt modelId="{8344BC11-5272-4301-96B5-C05FD64E4E0F}">
      <dgm:prSet phldrT="[Text]" custT="1"/>
      <dgm:spPr/>
      <dgm:t>
        <a:bodyPr/>
        <a:lstStyle/>
        <a:p>
          <a:r>
            <a:rPr lang="en-US" altLang="zh-TW" sz="2400" dirty="0"/>
            <a:t>Preferred Stocks</a:t>
          </a:r>
          <a:endParaRPr lang="zh-TW" altLang="en-US" sz="2400" dirty="0"/>
        </a:p>
      </dgm:t>
    </dgm:pt>
    <dgm:pt modelId="{CDCCCBC4-8DE2-4C8A-B406-DD590ABCAC69}" type="parTrans" cxnId="{24F3017E-842C-4AAA-AB56-7DE339C84C6B}">
      <dgm:prSet/>
      <dgm:spPr/>
      <dgm:t>
        <a:bodyPr/>
        <a:lstStyle/>
        <a:p>
          <a:endParaRPr lang="zh-TW" altLang="en-US"/>
        </a:p>
      </dgm:t>
    </dgm:pt>
    <dgm:pt modelId="{F9871ACE-D010-4D54-913A-D36B1C89EAD3}" type="sibTrans" cxnId="{24F3017E-842C-4AAA-AB56-7DE339C84C6B}">
      <dgm:prSet/>
      <dgm:spPr/>
      <dgm:t>
        <a:bodyPr/>
        <a:lstStyle/>
        <a:p>
          <a:endParaRPr lang="zh-TW" altLang="en-US"/>
        </a:p>
      </dgm:t>
    </dgm:pt>
    <dgm:pt modelId="{FE0F404F-D3B7-4CEE-A82A-CE8EF2CA60A5}">
      <dgm:prSet phldrT="[Text]"/>
      <dgm:spPr/>
      <dgm:t>
        <a:bodyPr/>
        <a:lstStyle/>
        <a:p>
          <a:r>
            <a:rPr lang="en-US" altLang="zh-TW" dirty="0"/>
            <a:t>Derivatives</a:t>
          </a:r>
          <a:endParaRPr lang="zh-TW" altLang="en-US" dirty="0"/>
        </a:p>
      </dgm:t>
    </dgm:pt>
    <dgm:pt modelId="{38EEB1D5-0E96-4137-AA29-3D34F0AF8F68}" type="parTrans" cxnId="{2DD4BC74-2DF5-477F-A052-AB9BA2F2A09F}">
      <dgm:prSet/>
      <dgm:spPr/>
      <dgm:t>
        <a:bodyPr/>
        <a:lstStyle/>
        <a:p>
          <a:endParaRPr lang="zh-TW" altLang="en-US"/>
        </a:p>
      </dgm:t>
    </dgm:pt>
    <dgm:pt modelId="{38A2EC9E-8ECB-4795-8B00-9538EBD87959}" type="sibTrans" cxnId="{2DD4BC74-2DF5-477F-A052-AB9BA2F2A09F}">
      <dgm:prSet/>
      <dgm:spPr/>
      <dgm:t>
        <a:bodyPr/>
        <a:lstStyle/>
        <a:p>
          <a:endParaRPr lang="zh-TW" altLang="en-US"/>
        </a:p>
      </dgm:t>
    </dgm:pt>
    <dgm:pt modelId="{E6106CCE-46C7-4145-B78F-33B16D477AE6}">
      <dgm:prSet phldrT="[Text]" custT="1"/>
      <dgm:spPr/>
      <dgm:t>
        <a:bodyPr/>
        <a:lstStyle/>
        <a:p>
          <a:r>
            <a:rPr lang="en-US" altLang="zh-TW" sz="2400" dirty="0"/>
            <a:t>Futures</a:t>
          </a:r>
          <a:endParaRPr lang="zh-TW" altLang="en-US" sz="2400" dirty="0"/>
        </a:p>
      </dgm:t>
    </dgm:pt>
    <dgm:pt modelId="{797B3E88-58E6-4F8D-9E03-8B5FBFE9DD23}" type="parTrans" cxnId="{4818F993-4396-4228-AC9A-268516106D22}">
      <dgm:prSet/>
      <dgm:spPr/>
      <dgm:t>
        <a:bodyPr/>
        <a:lstStyle/>
        <a:p>
          <a:endParaRPr lang="zh-TW" altLang="en-US"/>
        </a:p>
      </dgm:t>
    </dgm:pt>
    <dgm:pt modelId="{5E3DAD47-7EC1-403D-995A-D3076356988B}" type="sibTrans" cxnId="{4818F993-4396-4228-AC9A-268516106D22}">
      <dgm:prSet/>
      <dgm:spPr/>
      <dgm:t>
        <a:bodyPr/>
        <a:lstStyle/>
        <a:p>
          <a:endParaRPr lang="zh-TW" altLang="en-US"/>
        </a:p>
      </dgm:t>
    </dgm:pt>
    <dgm:pt modelId="{8E5EA2EB-CDC0-4A8B-8EAC-DAE39FBDA146}">
      <dgm:prSet phldrT="[Text]" custT="1"/>
      <dgm:spPr/>
      <dgm:t>
        <a:bodyPr/>
        <a:lstStyle/>
        <a:p>
          <a:r>
            <a:rPr lang="en-US" altLang="zh-TW" sz="2400" dirty="0"/>
            <a:t>Options</a:t>
          </a:r>
          <a:endParaRPr lang="zh-TW" altLang="en-US" sz="2400" dirty="0"/>
        </a:p>
      </dgm:t>
    </dgm:pt>
    <dgm:pt modelId="{E09F003E-41BC-4204-90C5-1EFE65218DD8}" type="parTrans" cxnId="{C2AA6893-B0DD-4A1C-8651-08CF00A62794}">
      <dgm:prSet/>
      <dgm:spPr/>
      <dgm:t>
        <a:bodyPr/>
        <a:lstStyle/>
        <a:p>
          <a:endParaRPr lang="zh-TW" altLang="en-US"/>
        </a:p>
      </dgm:t>
    </dgm:pt>
    <dgm:pt modelId="{1153F4FD-1175-4748-B2A8-341F1CE15894}" type="sibTrans" cxnId="{C2AA6893-B0DD-4A1C-8651-08CF00A62794}">
      <dgm:prSet/>
      <dgm:spPr/>
      <dgm:t>
        <a:bodyPr/>
        <a:lstStyle/>
        <a:p>
          <a:endParaRPr lang="zh-TW" altLang="en-US"/>
        </a:p>
      </dgm:t>
    </dgm:pt>
    <dgm:pt modelId="{FB2FBD68-5C18-470F-9C84-1A703CDF2A59}" type="pres">
      <dgm:prSet presAssocID="{C6931505-40E9-488C-AFC6-66ED66FDBA6C}" presName="Name0" presStyleCnt="0">
        <dgm:presLayoutVars>
          <dgm:dir/>
          <dgm:animLvl val="lvl"/>
          <dgm:resizeHandles val="exact"/>
        </dgm:presLayoutVars>
      </dgm:prSet>
      <dgm:spPr/>
      <dgm:t>
        <a:bodyPr/>
        <a:lstStyle/>
        <a:p>
          <a:endParaRPr lang="en-US"/>
        </a:p>
      </dgm:t>
    </dgm:pt>
    <dgm:pt modelId="{2AF932B0-DEF9-4EDD-AF95-CFBF9BE835D2}" type="pres">
      <dgm:prSet presAssocID="{666DD07A-5E9A-42AF-B6F0-27BE2ABC1C5E}" presName="composite" presStyleCnt="0"/>
      <dgm:spPr/>
    </dgm:pt>
    <dgm:pt modelId="{05EA8C6A-3A39-4CEB-9D94-957E30E0A9A5}" type="pres">
      <dgm:prSet presAssocID="{666DD07A-5E9A-42AF-B6F0-27BE2ABC1C5E}" presName="parTx" presStyleLbl="alignNode1" presStyleIdx="0" presStyleCnt="3">
        <dgm:presLayoutVars>
          <dgm:chMax val="0"/>
          <dgm:chPref val="0"/>
          <dgm:bulletEnabled val="1"/>
        </dgm:presLayoutVars>
      </dgm:prSet>
      <dgm:spPr/>
      <dgm:t>
        <a:bodyPr/>
        <a:lstStyle/>
        <a:p>
          <a:endParaRPr lang="en-US"/>
        </a:p>
      </dgm:t>
    </dgm:pt>
    <dgm:pt modelId="{71CFCF11-AFC3-4E11-BB4E-0257FB91AB08}" type="pres">
      <dgm:prSet presAssocID="{666DD07A-5E9A-42AF-B6F0-27BE2ABC1C5E}" presName="desTx" presStyleLbl="alignAccFollowNode1" presStyleIdx="0" presStyleCnt="3">
        <dgm:presLayoutVars>
          <dgm:bulletEnabled val="1"/>
        </dgm:presLayoutVars>
      </dgm:prSet>
      <dgm:spPr/>
      <dgm:t>
        <a:bodyPr/>
        <a:lstStyle/>
        <a:p>
          <a:endParaRPr lang="en-US"/>
        </a:p>
      </dgm:t>
    </dgm:pt>
    <dgm:pt modelId="{F83B0E24-11F1-452B-8D3B-C443CD4436DE}" type="pres">
      <dgm:prSet presAssocID="{D3C3F896-A296-4F55-AAD4-10FF4F5E5903}" presName="space" presStyleCnt="0"/>
      <dgm:spPr/>
    </dgm:pt>
    <dgm:pt modelId="{59392136-B384-47D6-9CFA-24E9C80AEACA}" type="pres">
      <dgm:prSet presAssocID="{12BEB9FA-4EB3-4815-8701-703DD97A810A}" presName="composite" presStyleCnt="0"/>
      <dgm:spPr/>
    </dgm:pt>
    <dgm:pt modelId="{1F27597A-DB0C-4D34-9FBE-BFAD996A7D0C}" type="pres">
      <dgm:prSet presAssocID="{12BEB9FA-4EB3-4815-8701-703DD97A810A}" presName="parTx" presStyleLbl="alignNode1" presStyleIdx="1" presStyleCnt="3">
        <dgm:presLayoutVars>
          <dgm:chMax val="0"/>
          <dgm:chPref val="0"/>
          <dgm:bulletEnabled val="1"/>
        </dgm:presLayoutVars>
      </dgm:prSet>
      <dgm:spPr/>
      <dgm:t>
        <a:bodyPr/>
        <a:lstStyle/>
        <a:p>
          <a:endParaRPr lang="en-US"/>
        </a:p>
      </dgm:t>
    </dgm:pt>
    <dgm:pt modelId="{D84AC95F-0E81-4C8F-8D67-CFA088F4EE4B}" type="pres">
      <dgm:prSet presAssocID="{12BEB9FA-4EB3-4815-8701-703DD97A810A}" presName="desTx" presStyleLbl="alignAccFollowNode1" presStyleIdx="1" presStyleCnt="3">
        <dgm:presLayoutVars>
          <dgm:bulletEnabled val="1"/>
        </dgm:presLayoutVars>
      </dgm:prSet>
      <dgm:spPr/>
      <dgm:t>
        <a:bodyPr/>
        <a:lstStyle/>
        <a:p>
          <a:endParaRPr lang="en-US"/>
        </a:p>
      </dgm:t>
    </dgm:pt>
    <dgm:pt modelId="{AB8705AA-1F2A-4ADF-83D1-E8928EB32B77}" type="pres">
      <dgm:prSet presAssocID="{C303CA1C-CC03-4B5A-8EA9-3730BC1CC648}" presName="space" presStyleCnt="0"/>
      <dgm:spPr/>
    </dgm:pt>
    <dgm:pt modelId="{21BF3418-2F9E-44EB-BE91-BCC88228FBDC}" type="pres">
      <dgm:prSet presAssocID="{FE0F404F-D3B7-4CEE-A82A-CE8EF2CA60A5}" presName="composite" presStyleCnt="0"/>
      <dgm:spPr/>
    </dgm:pt>
    <dgm:pt modelId="{9A6FAF51-84AF-4A3A-8821-516BDE4450E8}" type="pres">
      <dgm:prSet presAssocID="{FE0F404F-D3B7-4CEE-A82A-CE8EF2CA60A5}" presName="parTx" presStyleLbl="alignNode1" presStyleIdx="2" presStyleCnt="3">
        <dgm:presLayoutVars>
          <dgm:chMax val="0"/>
          <dgm:chPref val="0"/>
          <dgm:bulletEnabled val="1"/>
        </dgm:presLayoutVars>
      </dgm:prSet>
      <dgm:spPr/>
      <dgm:t>
        <a:bodyPr/>
        <a:lstStyle/>
        <a:p>
          <a:endParaRPr lang="en-US"/>
        </a:p>
      </dgm:t>
    </dgm:pt>
    <dgm:pt modelId="{C65B4EE4-7CB0-41A3-A8C9-7C6BDCD12649}" type="pres">
      <dgm:prSet presAssocID="{FE0F404F-D3B7-4CEE-A82A-CE8EF2CA60A5}" presName="desTx" presStyleLbl="alignAccFollowNode1" presStyleIdx="2" presStyleCnt="3">
        <dgm:presLayoutVars>
          <dgm:bulletEnabled val="1"/>
        </dgm:presLayoutVars>
      </dgm:prSet>
      <dgm:spPr/>
      <dgm:t>
        <a:bodyPr/>
        <a:lstStyle/>
        <a:p>
          <a:endParaRPr lang="en-US"/>
        </a:p>
      </dgm:t>
    </dgm:pt>
  </dgm:ptLst>
  <dgm:cxnLst>
    <dgm:cxn modelId="{8AA0671F-85A7-498D-ABB8-8823B6F42703}" type="presOf" srcId="{8E5EA2EB-CDC0-4A8B-8EAC-DAE39FBDA146}" destId="{C65B4EE4-7CB0-41A3-A8C9-7C6BDCD12649}" srcOrd="0" destOrd="1" presId="urn:microsoft.com/office/officeart/2005/8/layout/hList1"/>
    <dgm:cxn modelId="{01FC63ED-6585-4979-8BF6-4CCF79E2DE54}" srcId="{666DD07A-5E9A-42AF-B6F0-27BE2ABC1C5E}" destId="{8DEE5648-F606-4807-A3E0-83206B5DB7E6}" srcOrd="1" destOrd="0" parTransId="{FCB1236E-4EAC-4B6D-BD87-2E13BE49955B}" sibTransId="{23AE7A94-9914-446D-B454-C86578BA6951}"/>
    <dgm:cxn modelId="{4929CA13-2446-43F7-932D-2CBB100EFC7B}" srcId="{C6931505-40E9-488C-AFC6-66ED66FDBA6C}" destId="{666DD07A-5E9A-42AF-B6F0-27BE2ABC1C5E}" srcOrd="0" destOrd="0" parTransId="{B2761312-4DE3-4FA3-A956-F478C8430739}" sibTransId="{D3C3F896-A296-4F55-AAD4-10FF4F5E5903}"/>
    <dgm:cxn modelId="{2DD4BC74-2DF5-477F-A052-AB9BA2F2A09F}" srcId="{C6931505-40E9-488C-AFC6-66ED66FDBA6C}" destId="{FE0F404F-D3B7-4CEE-A82A-CE8EF2CA60A5}" srcOrd="2" destOrd="0" parTransId="{38EEB1D5-0E96-4137-AA29-3D34F0AF8F68}" sibTransId="{38A2EC9E-8ECB-4795-8B00-9538EBD87959}"/>
    <dgm:cxn modelId="{C2AA6893-B0DD-4A1C-8651-08CF00A62794}" srcId="{FE0F404F-D3B7-4CEE-A82A-CE8EF2CA60A5}" destId="{8E5EA2EB-CDC0-4A8B-8EAC-DAE39FBDA146}" srcOrd="1" destOrd="0" parTransId="{E09F003E-41BC-4204-90C5-1EFE65218DD8}" sibTransId="{1153F4FD-1175-4748-B2A8-341F1CE15894}"/>
    <dgm:cxn modelId="{55A28409-6559-41A8-BF3B-DCCC38B6D2E8}" type="presOf" srcId="{8344BC11-5272-4301-96B5-C05FD64E4E0F}" destId="{D84AC95F-0E81-4C8F-8D67-CFA088F4EE4B}" srcOrd="0" destOrd="1" presId="urn:microsoft.com/office/officeart/2005/8/layout/hList1"/>
    <dgm:cxn modelId="{5626E870-1EB2-42D8-9681-E88EC772C53C}" srcId="{C6931505-40E9-488C-AFC6-66ED66FDBA6C}" destId="{12BEB9FA-4EB3-4815-8701-703DD97A810A}" srcOrd="1" destOrd="0" parTransId="{ADCA7929-E9D7-4CA4-A395-308E9E10951D}" sibTransId="{C303CA1C-CC03-4B5A-8EA9-3730BC1CC648}"/>
    <dgm:cxn modelId="{FB1C235A-4120-4246-A9F2-934A4CBD80FE}" type="presOf" srcId="{12BEB9FA-4EB3-4815-8701-703DD97A810A}" destId="{1F27597A-DB0C-4D34-9FBE-BFAD996A7D0C}" srcOrd="0" destOrd="0" presId="urn:microsoft.com/office/officeart/2005/8/layout/hList1"/>
    <dgm:cxn modelId="{FE59BB58-3DB0-4B12-B6BF-7E7487F4B22E}" type="presOf" srcId="{583FE07C-1CEB-4A96-AE15-7C18642EED12}" destId="{D84AC95F-0E81-4C8F-8D67-CFA088F4EE4B}" srcOrd="0" destOrd="0" presId="urn:microsoft.com/office/officeart/2005/8/layout/hList1"/>
    <dgm:cxn modelId="{D378E258-7BF8-408B-8FE2-7E30FA7DCE86}" type="presOf" srcId="{FE0F404F-D3B7-4CEE-A82A-CE8EF2CA60A5}" destId="{9A6FAF51-84AF-4A3A-8821-516BDE4450E8}" srcOrd="0" destOrd="0" presId="urn:microsoft.com/office/officeart/2005/8/layout/hList1"/>
    <dgm:cxn modelId="{2A66C2A5-5B80-40C4-8E8A-D0E4BBDB03F4}" type="presOf" srcId="{C6931505-40E9-488C-AFC6-66ED66FDBA6C}" destId="{FB2FBD68-5C18-470F-9C84-1A703CDF2A59}" srcOrd="0" destOrd="0" presId="urn:microsoft.com/office/officeart/2005/8/layout/hList1"/>
    <dgm:cxn modelId="{E7CB9B4D-937C-46D9-8039-C19D8B233333}" type="presOf" srcId="{E6106CCE-46C7-4145-B78F-33B16D477AE6}" destId="{C65B4EE4-7CB0-41A3-A8C9-7C6BDCD12649}" srcOrd="0" destOrd="0" presId="urn:microsoft.com/office/officeart/2005/8/layout/hList1"/>
    <dgm:cxn modelId="{46342C78-6FBF-4B51-A6A2-D47EBE29F78E}" type="presOf" srcId="{8DEE5648-F606-4807-A3E0-83206B5DB7E6}" destId="{71CFCF11-AFC3-4E11-BB4E-0257FB91AB08}" srcOrd="0" destOrd="1" presId="urn:microsoft.com/office/officeart/2005/8/layout/hList1"/>
    <dgm:cxn modelId="{DD30A11F-00CF-4D98-BA29-326DA0D652AC}" type="presOf" srcId="{43B5A1B3-E411-4BFA-8CA8-D9753EBFCD31}" destId="{71CFCF11-AFC3-4E11-BB4E-0257FB91AB08}" srcOrd="0" destOrd="0" presId="urn:microsoft.com/office/officeart/2005/8/layout/hList1"/>
    <dgm:cxn modelId="{4818F993-4396-4228-AC9A-268516106D22}" srcId="{FE0F404F-D3B7-4CEE-A82A-CE8EF2CA60A5}" destId="{E6106CCE-46C7-4145-B78F-33B16D477AE6}" srcOrd="0" destOrd="0" parTransId="{797B3E88-58E6-4F8D-9E03-8B5FBFE9DD23}" sibTransId="{5E3DAD47-7EC1-403D-995A-D3076356988B}"/>
    <dgm:cxn modelId="{011C983B-610A-48B5-B21A-95CFFE1A24FB}" srcId="{12BEB9FA-4EB3-4815-8701-703DD97A810A}" destId="{583FE07C-1CEB-4A96-AE15-7C18642EED12}" srcOrd="0" destOrd="0" parTransId="{C7C32055-D2AE-47B0-A759-704DE872674F}" sibTransId="{301A56C5-3F23-4233-AA42-908F7FCF1FB5}"/>
    <dgm:cxn modelId="{24F3017E-842C-4AAA-AB56-7DE339C84C6B}" srcId="{12BEB9FA-4EB3-4815-8701-703DD97A810A}" destId="{8344BC11-5272-4301-96B5-C05FD64E4E0F}" srcOrd="1" destOrd="0" parTransId="{CDCCCBC4-8DE2-4C8A-B406-DD590ABCAC69}" sibTransId="{F9871ACE-D010-4D54-913A-D36B1C89EAD3}"/>
    <dgm:cxn modelId="{7C3536C4-495E-4D51-BB72-9752A8EFB0C4}" srcId="{666DD07A-5E9A-42AF-B6F0-27BE2ABC1C5E}" destId="{43B5A1B3-E411-4BFA-8CA8-D9753EBFCD31}" srcOrd="0" destOrd="0" parTransId="{ACEFE66C-70B4-46DE-ADAE-1E1D745A4911}" sibTransId="{38FDBC64-06FD-4E34-BE7B-9B063CF3ECC4}"/>
    <dgm:cxn modelId="{7064DBC9-F890-49A7-9A52-1651A1B386D4}" type="presOf" srcId="{666DD07A-5E9A-42AF-B6F0-27BE2ABC1C5E}" destId="{05EA8C6A-3A39-4CEB-9D94-957E30E0A9A5}" srcOrd="0" destOrd="0" presId="urn:microsoft.com/office/officeart/2005/8/layout/hList1"/>
    <dgm:cxn modelId="{CB8D949E-8C61-47CA-AACD-A20FB6A18BD9}" type="presParOf" srcId="{FB2FBD68-5C18-470F-9C84-1A703CDF2A59}" destId="{2AF932B0-DEF9-4EDD-AF95-CFBF9BE835D2}" srcOrd="0" destOrd="0" presId="urn:microsoft.com/office/officeart/2005/8/layout/hList1"/>
    <dgm:cxn modelId="{335CBB8A-BA24-48A4-AFCC-A4B6FFCBE675}" type="presParOf" srcId="{2AF932B0-DEF9-4EDD-AF95-CFBF9BE835D2}" destId="{05EA8C6A-3A39-4CEB-9D94-957E30E0A9A5}" srcOrd="0" destOrd="0" presId="urn:microsoft.com/office/officeart/2005/8/layout/hList1"/>
    <dgm:cxn modelId="{D8E90889-4E84-4375-9111-4F372E2355C3}" type="presParOf" srcId="{2AF932B0-DEF9-4EDD-AF95-CFBF9BE835D2}" destId="{71CFCF11-AFC3-4E11-BB4E-0257FB91AB08}" srcOrd="1" destOrd="0" presId="urn:microsoft.com/office/officeart/2005/8/layout/hList1"/>
    <dgm:cxn modelId="{E6313039-0308-4D36-A509-84D104F154F4}" type="presParOf" srcId="{FB2FBD68-5C18-470F-9C84-1A703CDF2A59}" destId="{F83B0E24-11F1-452B-8D3B-C443CD4436DE}" srcOrd="1" destOrd="0" presId="urn:microsoft.com/office/officeart/2005/8/layout/hList1"/>
    <dgm:cxn modelId="{7178C424-5841-4A40-B5CB-ECD1C1DB5C69}" type="presParOf" srcId="{FB2FBD68-5C18-470F-9C84-1A703CDF2A59}" destId="{59392136-B384-47D6-9CFA-24E9C80AEACA}" srcOrd="2" destOrd="0" presId="urn:microsoft.com/office/officeart/2005/8/layout/hList1"/>
    <dgm:cxn modelId="{A6F5EC8D-02D4-4B21-80DE-EAB99869D8EC}" type="presParOf" srcId="{59392136-B384-47D6-9CFA-24E9C80AEACA}" destId="{1F27597A-DB0C-4D34-9FBE-BFAD996A7D0C}" srcOrd="0" destOrd="0" presId="urn:microsoft.com/office/officeart/2005/8/layout/hList1"/>
    <dgm:cxn modelId="{05CFE33B-2418-4551-9A77-86B15A822084}" type="presParOf" srcId="{59392136-B384-47D6-9CFA-24E9C80AEACA}" destId="{D84AC95F-0E81-4C8F-8D67-CFA088F4EE4B}" srcOrd="1" destOrd="0" presId="urn:microsoft.com/office/officeart/2005/8/layout/hList1"/>
    <dgm:cxn modelId="{EB3C346C-217C-40CB-AAD6-E3F8C3D28204}" type="presParOf" srcId="{FB2FBD68-5C18-470F-9C84-1A703CDF2A59}" destId="{AB8705AA-1F2A-4ADF-83D1-E8928EB32B77}" srcOrd="3" destOrd="0" presId="urn:microsoft.com/office/officeart/2005/8/layout/hList1"/>
    <dgm:cxn modelId="{659034F9-57FE-4437-A275-6D7A3F7D82D2}" type="presParOf" srcId="{FB2FBD68-5C18-470F-9C84-1A703CDF2A59}" destId="{21BF3418-2F9E-44EB-BE91-BCC88228FBDC}" srcOrd="4" destOrd="0" presId="urn:microsoft.com/office/officeart/2005/8/layout/hList1"/>
    <dgm:cxn modelId="{F4CECD89-15CB-46B6-AE2D-26A681B7E71A}" type="presParOf" srcId="{21BF3418-2F9E-44EB-BE91-BCC88228FBDC}" destId="{9A6FAF51-84AF-4A3A-8821-516BDE4450E8}" srcOrd="0" destOrd="0" presId="urn:microsoft.com/office/officeart/2005/8/layout/hList1"/>
    <dgm:cxn modelId="{A48DF41E-F811-467B-A6C5-D4DEF13966E7}" type="presParOf" srcId="{21BF3418-2F9E-44EB-BE91-BCC88228FBDC}" destId="{C65B4EE4-7CB0-41A3-A8C9-7C6BDCD126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C98A02-3886-4A25-BC68-BF3AB703AF5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zh-TW" altLang="en-US"/>
        </a:p>
      </dgm:t>
    </dgm:pt>
    <dgm:pt modelId="{B04733D7-AA62-4767-BDDA-3E94EDE23E84}">
      <dgm:prSet phldrT="[Text]"/>
      <dgm:spPr/>
      <dgm:t>
        <a:bodyPr/>
        <a:lstStyle/>
        <a:p>
          <a:r>
            <a:rPr lang="en-US" altLang="zh-TW" dirty="0">
              <a:effectLst>
                <a:outerShdw blurRad="38100" dist="38100" dir="2700000" algn="tl">
                  <a:srgbClr val="000000">
                    <a:alpha val="43137"/>
                  </a:srgbClr>
                </a:outerShdw>
              </a:effectLst>
            </a:rPr>
            <a:t>Issuer</a:t>
          </a:r>
          <a:endParaRPr lang="zh-TW" altLang="en-US" dirty="0">
            <a:effectLst>
              <a:outerShdw blurRad="38100" dist="38100" dir="2700000" algn="tl">
                <a:srgbClr val="000000">
                  <a:alpha val="43137"/>
                </a:srgbClr>
              </a:outerShdw>
            </a:effectLst>
          </a:endParaRPr>
        </a:p>
      </dgm:t>
    </dgm:pt>
    <dgm:pt modelId="{336F9B9E-9D2E-4C75-A71E-CB5A1EBEBD05}" type="parTrans" cxnId="{37C392BA-8015-4E54-A7F2-2C8E8DAE9CF4}">
      <dgm:prSet/>
      <dgm:spPr/>
      <dgm:t>
        <a:bodyPr/>
        <a:lstStyle/>
        <a:p>
          <a:endParaRPr lang="zh-TW" altLang="en-US"/>
        </a:p>
      </dgm:t>
    </dgm:pt>
    <dgm:pt modelId="{399DD4EA-112D-47CE-B418-FAF3B642D70D}" type="sibTrans" cxnId="{37C392BA-8015-4E54-A7F2-2C8E8DAE9CF4}">
      <dgm:prSet custT="1"/>
      <dgm:spPr/>
      <dgm:t>
        <a:bodyPr/>
        <a:lstStyle/>
        <a:p>
          <a:r>
            <a:rPr lang="en-US" altLang="zh-TW" sz="2000" dirty="0">
              <a:effectLst>
                <a:outerShdw blurRad="38100" dist="38100" dir="2700000" algn="tl">
                  <a:srgbClr val="000000">
                    <a:alpha val="43137"/>
                  </a:srgbClr>
                </a:outerShdw>
              </a:effectLst>
            </a:rPr>
            <a:t>Bond</a:t>
          </a:r>
          <a:endParaRPr lang="zh-TW" altLang="en-US" sz="2000" dirty="0">
            <a:effectLst>
              <a:outerShdw blurRad="38100" dist="38100" dir="2700000" algn="tl">
                <a:srgbClr val="000000">
                  <a:alpha val="43137"/>
                </a:srgbClr>
              </a:outerShdw>
            </a:effectLst>
          </a:endParaRPr>
        </a:p>
      </dgm:t>
    </dgm:pt>
    <dgm:pt modelId="{6F3E3C88-9194-4CCE-960F-633B55B202A0}">
      <dgm:prSet phldrT="[Text]"/>
      <dgm:spPr/>
      <dgm:t>
        <a:bodyPr/>
        <a:lstStyle/>
        <a:p>
          <a:r>
            <a:rPr lang="en-US" altLang="zh-TW" dirty="0">
              <a:effectLst>
                <a:outerShdw blurRad="38100" dist="38100" dir="2700000" algn="tl">
                  <a:srgbClr val="000000">
                    <a:alpha val="43137"/>
                  </a:srgbClr>
                </a:outerShdw>
              </a:effectLst>
            </a:rPr>
            <a:t>Bond-holder</a:t>
          </a:r>
          <a:endParaRPr lang="zh-TW" altLang="en-US" dirty="0">
            <a:effectLst>
              <a:outerShdw blurRad="38100" dist="38100" dir="2700000" algn="tl">
                <a:srgbClr val="000000">
                  <a:alpha val="43137"/>
                </a:srgbClr>
              </a:outerShdw>
            </a:effectLst>
          </a:endParaRPr>
        </a:p>
      </dgm:t>
    </dgm:pt>
    <dgm:pt modelId="{AF1860D4-3017-4B49-B6EF-5286BCEEDFB3}" type="parTrans" cxnId="{419FB16C-4CC6-4712-A4FC-54C86EEF896D}">
      <dgm:prSet/>
      <dgm:spPr/>
      <dgm:t>
        <a:bodyPr/>
        <a:lstStyle/>
        <a:p>
          <a:endParaRPr lang="zh-TW" altLang="en-US"/>
        </a:p>
      </dgm:t>
    </dgm:pt>
    <dgm:pt modelId="{65781CC2-20F6-4280-963D-347A9F11FA3E}" type="sibTrans" cxnId="{419FB16C-4CC6-4712-A4FC-54C86EEF896D}">
      <dgm:prSet custT="1"/>
      <dgm:spPr/>
      <dgm:t>
        <a:bodyPr/>
        <a:lstStyle/>
        <a:p>
          <a:r>
            <a:rPr lang="en-US" altLang="zh-TW" sz="2000" dirty="0">
              <a:solidFill>
                <a:schemeClr val="bg1"/>
              </a:solidFill>
              <a:effectLst>
                <a:outerShdw blurRad="38100" dist="38100" dir="2700000" algn="tl">
                  <a:srgbClr val="000000">
                    <a:alpha val="43137"/>
                  </a:srgbClr>
                </a:outerShdw>
              </a:effectLst>
            </a:rPr>
            <a:t>Principal ($)</a:t>
          </a:r>
          <a:endParaRPr lang="zh-TW" altLang="en-US" sz="2000" dirty="0">
            <a:solidFill>
              <a:schemeClr val="bg1"/>
            </a:solidFill>
            <a:effectLst>
              <a:outerShdw blurRad="38100" dist="38100" dir="2700000" algn="tl">
                <a:srgbClr val="000000">
                  <a:alpha val="43137"/>
                </a:srgbClr>
              </a:outerShdw>
            </a:effectLst>
          </a:endParaRPr>
        </a:p>
      </dgm:t>
    </dgm:pt>
    <dgm:pt modelId="{5B70D83B-4FC1-41F6-80F6-51695DC23AF8}" type="pres">
      <dgm:prSet presAssocID="{7EC98A02-3886-4A25-BC68-BF3AB703AF5E}" presName="cycle" presStyleCnt="0">
        <dgm:presLayoutVars>
          <dgm:dir/>
          <dgm:resizeHandles val="exact"/>
        </dgm:presLayoutVars>
      </dgm:prSet>
      <dgm:spPr/>
      <dgm:t>
        <a:bodyPr/>
        <a:lstStyle/>
        <a:p>
          <a:endParaRPr lang="en-US"/>
        </a:p>
      </dgm:t>
    </dgm:pt>
    <dgm:pt modelId="{3AF76B8E-AF9E-4E4C-89AB-79FB78CBC3AC}" type="pres">
      <dgm:prSet presAssocID="{B04733D7-AA62-4767-BDDA-3E94EDE23E84}" presName="node" presStyleLbl="node1" presStyleIdx="0" presStyleCnt="2">
        <dgm:presLayoutVars>
          <dgm:bulletEnabled val="1"/>
        </dgm:presLayoutVars>
      </dgm:prSet>
      <dgm:spPr/>
      <dgm:t>
        <a:bodyPr/>
        <a:lstStyle/>
        <a:p>
          <a:endParaRPr lang="en-US"/>
        </a:p>
      </dgm:t>
    </dgm:pt>
    <dgm:pt modelId="{05C33099-6B67-4D9D-AD3B-8579DC88276C}" type="pres">
      <dgm:prSet presAssocID="{399DD4EA-112D-47CE-B418-FAF3B642D70D}" presName="sibTrans" presStyleLbl="sibTrans2D1" presStyleIdx="0" presStyleCnt="2"/>
      <dgm:spPr/>
      <dgm:t>
        <a:bodyPr/>
        <a:lstStyle/>
        <a:p>
          <a:endParaRPr lang="en-US"/>
        </a:p>
      </dgm:t>
    </dgm:pt>
    <dgm:pt modelId="{C7E6AB15-21B5-4D8D-82F9-6E0194B79429}" type="pres">
      <dgm:prSet presAssocID="{399DD4EA-112D-47CE-B418-FAF3B642D70D}" presName="connectorText" presStyleLbl="sibTrans2D1" presStyleIdx="0" presStyleCnt="2"/>
      <dgm:spPr/>
      <dgm:t>
        <a:bodyPr/>
        <a:lstStyle/>
        <a:p>
          <a:endParaRPr lang="en-US"/>
        </a:p>
      </dgm:t>
    </dgm:pt>
    <dgm:pt modelId="{DC40CF9E-83A2-4855-A926-8862C74A5240}" type="pres">
      <dgm:prSet presAssocID="{6F3E3C88-9194-4CCE-960F-633B55B202A0}" presName="node" presStyleLbl="node1" presStyleIdx="1" presStyleCnt="2">
        <dgm:presLayoutVars>
          <dgm:bulletEnabled val="1"/>
        </dgm:presLayoutVars>
      </dgm:prSet>
      <dgm:spPr/>
      <dgm:t>
        <a:bodyPr/>
        <a:lstStyle/>
        <a:p>
          <a:endParaRPr lang="en-US"/>
        </a:p>
      </dgm:t>
    </dgm:pt>
    <dgm:pt modelId="{91F4A27F-184C-48A1-BFBF-49B84CC0A7D2}" type="pres">
      <dgm:prSet presAssocID="{65781CC2-20F6-4280-963D-347A9F11FA3E}" presName="sibTrans" presStyleLbl="sibTrans2D1" presStyleIdx="1" presStyleCnt="2"/>
      <dgm:spPr/>
      <dgm:t>
        <a:bodyPr/>
        <a:lstStyle/>
        <a:p>
          <a:endParaRPr lang="en-US"/>
        </a:p>
      </dgm:t>
    </dgm:pt>
    <dgm:pt modelId="{FA873871-741E-4A94-AA8E-C4DB5B8D0F74}" type="pres">
      <dgm:prSet presAssocID="{65781CC2-20F6-4280-963D-347A9F11FA3E}" presName="connectorText" presStyleLbl="sibTrans2D1" presStyleIdx="1" presStyleCnt="2"/>
      <dgm:spPr/>
      <dgm:t>
        <a:bodyPr/>
        <a:lstStyle/>
        <a:p>
          <a:endParaRPr lang="en-US"/>
        </a:p>
      </dgm:t>
    </dgm:pt>
  </dgm:ptLst>
  <dgm:cxnLst>
    <dgm:cxn modelId="{169D064D-4144-4779-94B7-0D49FE996A99}" type="presOf" srcId="{65781CC2-20F6-4280-963D-347A9F11FA3E}" destId="{FA873871-741E-4A94-AA8E-C4DB5B8D0F74}" srcOrd="1" destOrd="0" presId="urn:microsoft.com/office/officeart/2005/8/layout/cycle2"/>
    <dgm:cxn modelId="{9D998204-A3B5-4776-BA6C-BF733F41DAE2}" type="presOf" srcId="{6F3E3C88-9194-4CCE-960F-633B55B202A0}" destId="{DC40CF9E-83A2-4855-A926-8862C74A5240}" srcOrd="0" destOrd="0" presId="urn:microsoft.com/office/officeart/2005/8/layout/cycle2"/>
    <dgm:cxn modelId="{A9E09A27-4F04-4395-860E-963F94B2B11B}" type="presOf" srcId="{399DD4EA-112D-47CE-B418-FAF3B642D70D}" destId="{05C33099-6B67-4D9D-AD3B-8579DC88276C}" srcOrd="0" destOrd="0" presId="urn:microsoft.com/office/officeart/2005/8/layout/cycle2"/>
    <dgm:cxn modelId="{F6ACDD61-D725-4F3D-A785-1F06C90AA6B1}" type="presOf" srcId="{399DD4EA-112D-47CE-B418-FAF3B642D70D}" destId="{C7E6AB15-21B5-4D8D-82F9-6E0194B79429}" srcOrd="1" destOrd="0" presId="urn:microsoft.com/office/officeart/2005/8/layout/cycle2"/>
    <dgm:cxn modelId="{23DDAC61-8CDD-4284-AFD0-2EFF820D14DE}" type="presOf" srcId="{65781CC2-20F6-4280-963D-347A9F11FA3E}" destId="{91F4A27F-184C-48A1-BFBF-49B84CC0A7D2}" srcOrd="0" destOrd="0" presId="urn:microsoft.com/office/officeart/2005/8/layout/cycle2"/>
    <dgm:cxn modelId="{45B56483-6895-49A8-AA63-7EA82F10CC4D}" type="presOf" srcId="{B04733D7-AA62-4767-BDDA-3E94EDE23E84}" destId="{3AF76B8E-AF9E-4E4C-89AB-79FB78CBC3AC}" srcOrd="0" destOrd="0" presId="urn:microsoft.com/office/officeart/2005/8/layout/cycle2"/>
    <dgm:cxn modelId="{37C392BA-8015-4E54-A7F2-2C8E8DAE9CF4}" srcId="{7EC98A02-3886-4A25-BC68-BF3AB703AF5E}" destId="{B04733D7-AA62-4767-BDDA-3E94EDE23E84}" srcOrd="0" destOrd="0" parTransId="{336F9B9E-9D2E-4C75-A71E-CB5A1EBEBD05}" sibTransId="{399DD4EA-112D-47CE-B418-FAF3B642D70D}"/>
    <dgm:cxn modelId="{461C0CF5-0383-44DA-9BC3-0FA747A27757}" type="presOf" srcId="{7EC98A02-3886-4A25-BC68-BF3AB703AF5E}" destId="{5B70D83B-4FC1-41F6-80F6-51695DC23AF8}" srcOrd="0" destOrd="0" presId="urn:microsoft.com/office/officeart/2005/8/layout/cycle2"/>
    <dgm:cxn modelId="{419FB16C-4CC6-4712-A4FC-54C86EEF896D}" srcId="{7EC98A02-3886-4A25-BC68-BF3AB703AF5E}" destId="{6F3E3C88-9194-4CCE-960F-633B55B202A0}" srcOrd="1" destOrd="0" parTransId="{AF1860D4-3017-4B49-B6EF-5286BCEEDFB3}" sibTransId="{65781CC2-20F6-4280-963D-347A9F11FA3E}"/>
    <dgm:cxn modelId="{CC6E029A-F359-4F36-9498-E96BBF98DB9D}" type="presParOf" srcId="{5B70D83B-4FC1-41F6-80F6-51695DC23AF8}" destId="{3AF76B8E-AF9E-4E4C-89AB-79FB78CBC3AC}" srcOrd="0" destOrd="0" presId="urn:microsoft.com/office/officeart/2005/8/layout/cycle2"/>
    <dgm:cxn modelId="{A7257589-3819-477B-AEA2-78E36077B8C5}" type="presParOf" srcId="{5B70D83B-4FC1-41F6-80F6-51695DC23AF8}" destId="{05C33099-6B67-4D9D-AD3B-8579DC88276C}" srcOrd="1" destOrd="0" presId="urn:microsoft.com/office/officeart/2005/8/layout/cycle2"/>
    <dgm:cxn modelId="{F343C0B1-11AB-4BE7-8338-3F0F25D4C8F7}" type="presParOf" srcId="{05C33099-6B67-4D9D-AD3B-8579DC88276C}" destId="{C7E6AB15-21B5-4D8D-82F9-6E0194B79429}" srcOrd="0" destOrd="0" presId="urn:microsoft.com/office/officeart/2005/8/layout/cycle2"/>
    <dgm:cxn modelId="{EB3D4154-7DC3-4DFE-AB3B-08C1D086D553}" type="presParOf" srcId="{5B70D83B-4FC1-41F6-80F6-51695DC23AF8}" destId="{DC40CF9E-83A2-4855-A926-8862C74A5240}" srcOrd="2" destOrd="0" presId="urn:microsoft.com/office/officeart/2005/8/layout/cycle2"/>
    <dgm:cxn modelId="{53F101F7-30B9-441C-982B-3730924AE9F1}" type="presParOf" srcId="{5B70D83B-4FC1-41F6-80F6-51695DC23AF8}" destId="{91F4A27F-184C-48A1-BFBF-49B84CC0A7D2}" srcOrd="3" destOrd="0" presId="urn:microsoft.com/office/officeart/2005/8/layout/cycle2"/>
    <dgm:cxn modelId="{48A0457B-0F0B-4432-83F5-DED35BD35438}" type="presParOf" srcId="{91F4A27F-184C-48A1-BFBF-49B84CC0A7D2}" destId="{FA873871-741E-4A94-AA8E-C4DB5B8D0F7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C98A02-3886-4A25-BC68-BF3AB703AF5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zh-TW" altLang="en-US"/>
        </a:p>
      </dgm:t>
    </dgm:pt>
    <dgm:pt modelId="{B04733D7-AA62-4767-BDDA-3E94EDE23E84}">
      <dgm:prSet phldrT="[Text]"/>
      <dgm:spPr/>
      <dgm:t>
        <a:bodyPr/>
        <a:lstStyle/>
        <a:p>
          <a:r>
            <a:rPr lang="en-US" altLang="zh-TW" dirty="0">
              <a:effectLst>
                <a:outerShdw blurRad="38100" dist="38100" dir="2700000" algn="tl">
                  <a:srgbClr val="000000">
                    <a:alpha val="43137"/>
                  </a:srgbClr>
                </a:outerShdw>
              </a:effectLst>
            </a:rPr>
            <a:t>Issuer</a:t>
          </a:r>
          <a:endParaRPr lang="zh-TW" altLang="en-US" dirty="0">
            <a:effectLst>
              <a:outerShdw blurRad="38100" dist="38100" dir="2700000" algn="tl">
                <a:srgbClr val="000000">
                  <a:alpha val="43137"/>
                </a:srgbClr>
              </a:outerShdw>
            </a:effectLst>
          </a:endParaRPr>
        </a:p>
      </dgm:t>
    </dgm:pt>
    <dgm:pt modelId="{336F9B9E-9D2E-4C75-A71E-CB5A1EBEBD05}" type="parTrans" cxnId="{37C392BA-8015-4E54-A7F2-2C8E8DAE9CF4}">
      <dgm:prSet/>
      <dgm:spPr/>
      <dgm:t>
        <a:bodyPr/>
        <a:lstStyle/>
        <a:p>
          <a:endParaRPr lang="zh-TW" altLang="en-US"/>
        </a:p>
      </dgm:t>
    </dgm:pt>
    <dgm:pt modelId="{399DD4EA-112D-47CE-B418-FAF3B642D70D}" type="sibTrans" cxnId="{37C392BA-8015-4E54-A7F2-2C8E8DAE9CF4}">
      <dgm:prSet custT="1"/>
      <dgm:spPr/>
      <dgm:t>
        <a:bodyPr/>
        <a:lstStyle/>
        <a:p>
          <a:r>
            <a:rPr lang="en-US" altLang="zh-TW" sz="2000" dirty="0">
              <a:solidFill>
                <a:schemeClr val="bg1"/>
              </a:solidFill>
              <a:effectLst>
                <a:outerShdw blurRad="38100" dist="38100" dir="2700000" algn="tl">
                  <a:srgbClr val="000000">
                    <a:alpha val="43137"/>
                  </a:srgbClr>
                </a:outerShdw>
              </a:effectLst>
            </a:rPr>
            <a:t>Principal + Interests</a:t>
          </a:r>
          <a:endParaRPr lang="zh-TW" altLang="en-US" sz="2000" dirty="0">
            <a:solidFill>
              <a:schemeClr val="bg1"/>
            </a:solidFill>
            <a:effectLst>
              <a:outerShdw blurRad="38100" dist="38100" dir="2700000" algn="tl">
                <a:srgbClr val="000000">
                  <a:alpha val="43137"/>
                </a:srgbClr>
              </a:outerShdw>
            </a:effectLst>
          </a:endParaRPr>
        </a:p>
      </dgm:t>
    </dgm:pt>
    <dgm:pt modelId="{6F3E3C88-9194-4CCE-960F-633B55B202A0}">
      <dgm:prSet phldrT="[Text]"/>
      <dgm:spPr/>
      <dgm:t>
        <a:bodyPr/>
        <a:lstStyle/>
        <a:p>
          <a:r>
            <a:rPr lang="en-US" altLang="zh-TW" dirty="0">
              <a:effectLst>
                <a:outerShdw blurRad="38100" dist="38100" dir="2700000" algn="tl">
                  <a:srgbClr val="000000">
                    <a:alpha val="43137"/>
                  </a:srgbClr>
                </a:outerShdw>
              </a:effectLst>
            </a:rPr>
            <a:t>Bond-holder</a:t>
          </a:r>
          <a:endParaRPr lang="zh-TW" altLang="en-US" dirty="0">
            <a:effectLst>
              <a:outerShdw blurRad="38100" dist="38100" dir="2700000" algn="tl">
                <a:srgbClr val="000000">
                  <a:alpha val="43137"/>
                </a:srgbClr>
              </a:outerShdw>
            </a:effectLst>
          </a:endParaRPr>
        </a:p>
      </dgm:t>
    </dgm:pt>
    <dgm:pt modelId="{AF1860D4-3017-4B49-B6EF-5286BCEEDFB3}" type="parTrans" cxnId="{419FB16C-4CC6-4712-A4FC-54C86EEF896D}">
      <dgm:prSet/>
      <dgm:spPr/>
      <dgm:t>
        <a:bodyPr/>
        <a:lstStyle/>
        <a:p>
          <a:endParaRPr lang="zh-TW" altLang="en-US"/>
        </a:p>
      </dgm:t>
    </dgm:pt>
    <dgm:pt modelId="{65781CC2-20F6-4280-963D-347A9F11FA3E}" type="sibTrans" cxnId="{419FB16C-4CC6-4712-A4FC-54C86EEF896D}">
      <dgm:prSet custT="1"/>
      <dgm:spPr/>
      <dgm:t>
        <a:bodyPr/>
        <a:lstStyle/>
        <a:p>
          <a:r>
            <a:rPr lang="en-US" altLang="zh-TW" sz="2000" strike="sngStrike" dirty="0">
              <a:effectLst>
                <a:outerShdw blurRad="38100" dist="38100" dir="2700000" algn="tl">
                  <a:srgbClr val="000000">
                    <a:alpha val="43137"/>
                  </a:srgbClr>
                </a:outerShdw>
              </a:effectLst>
            </a:rPr>
            <a:t>-Bond- </a:t>
          </a:r>
          <a:endParaRPr lang="zh-TW" altLang="en-US" sz="2000" strike="sngStrike" dirty="0">
            <a:effectLst>
              <a:outerShdw blurRad="38100" dist="38100" dir="2700000" algn="tl">
                <a:srgbClr val="000000">
                  <a:alpha val="43137"/>
                </a:srgbClr>
              </a:outerShdw>
            </a:effectLst>
          </a:endParaRPr>
        </a:p>
      </dgm:t>
    </dgm:pt>
    <dgm:pt modelId="{5B70D83B-4FC1-41F6-80F6-51695DC23AF8}" type="pres">
      <dgm:prSet presAssocID="{7EC98A02-3886-4A25-BC68-BF3AB703AF5E}" presName="cycle" presStyleCnt="0">
        <dgm:presLayoutVars>
          <dgm:dir/>
          <dgm:resizeHandles val="exact"/>
        </dgm:presLayoutVars>
      </dgm:prSet>
      <dgm:spPr/>
      <dgm:t>
        <a:bodyPr/>
        <a:lstStyle/>
        <a:p>
          <a:endParaRPr lang="en-US"/>
        </a:p>
      </dgm:t>
    </dgm:pt>
    <dgm:pt modelId="{3AF76B8E-AF9E-4E4C-89AB-79FB78CBC3AC}" type="pres">
      <dgm:prSet presAssocID="{B04733D7-AA62-4767-BDDA-3E94EDE23E84}" presName="node" presStyleLbl="node1" presStyleIdx="0" presStyleCnt="2">
        <dgm:presLayoutVars>
          <dgm:bulletEnabled val="1"/>
        </dgm:presLayoutVars>
      </dgm:prSet>
      <dgm:spPr/>
      <dgm:t>
        <a:bodyPr/>
        <a:lstStyle/>
        <a:p>
          <a:endParaRPr lang="en-US"/>
        </a:p>
      </dgm:t>
    </dgm:pt>
    <dgm:pt modelId="{05C33099-6B67-4D9D-AD3B-8579DC88276C}" type="pres">
      <dgm:prSet presAssocID="{399DD4EA-112D-47CE-B418-FAF3B642D70D}" presName="sibTrans" presStyleLbl="sibTrans2D1" presStyleIdx="0" presStyleCnt="2" custScaleY="200442"/>
      <dgm:spPr/>
      <dgm:t>
        <a:bodyPr/>
        <a:lstStyle/>
        <a:p>
          <a:endParaRPr lang="en-US"/>
        </a:p>
      </dgm:t>
    </dgm:pt>
    <dgm:pt modelId="{C7E6AB15-21B5-4D8D-82F9-6E0194B79429}" type="pres">
      <dgm:prSet presAssocID="{399DD4EA-112D-47CE-B418-FAF3B642D70D}" presName="connectorText" presStyleLbl="sibTrans2D1" presStyleIdx="0" presStyleCnt="2"/>
      <dgm:spPr/>
      <dgm:t>
        <a:bodyPr/>
        <a:lstStyle/>
        <a:p>
          <a:endParaRPr lang="en-US"/>
        </a:p>
      </dgm:t>
    </dgm:pt>
    <dgm:pt modelId="{DC40CF9E-83A2-4855-A926-8862C74A5240}" type="pres">
      <dgm:prSet presAssocID="{6F3E3C88-9194-4CCE-960F-633B55B202A0}" presName="node" presStyleLbl="node1" presStyleIdx="1" presStyleCnt="2">
        <dgm:presLayoutVars>
          <dgm:bulletEnabled val="1"/>
        </dgm:presLayoutVars>
      </dgm:prSet>
      <dgm:spPr/>
      <dgm:t>
        <a:bodyPr/>
        <a:lstStyle/>
        <a:p>
          <a:endParaRPr lang="en-US"/>
        </a:p>
      </dgm:t>
    </dgm:pt>
    <dgm:pt modelId="{91F4A27F-184C-48A1-BFBF-49B84CC0A7D2}" type="pres">
      <dgm:prSet presAssocID="{65781CC2-20F6-4280-963D-347A9F11FA3E}" presName="sibTrans" presStyleLbl="sibTrans2D1" presStyleIdx="1" presStyleCnt="2"/>
      <dgm:spPr/>
      <dgm:t>
        <a:bodyPr/>
        <a:lstStyle/>
        <a:p>
          <a:endParaRPr lang="en-US"/>
        </a:p>
      </dgm:t>
    </dgm:pt>
    <dgm:pt modelId="{FA873871-741E-4A94-AA8E-C4DB5B8D0F74}" type="pres">
      <dgm:prSet presAssocID="{65781CC2-20F6-4280-963D-347A9F11FA3E}" presName="connectorText" presStyleLbl="sibTrans2D1" presStyleIdx="1" presStyleCnt="2"/>
      <dgm:spPr/>
      <dgm:t>
        <a:bodyPr/>
        <a:lstStyle/>
        <a:p>
          <a:endParaRPr lang="en-US"/>
        </a:p>
      </dgm:t>
    </dgm:pt>
  </dgm:ptLst>
  <dgm:cxnLst>
    <dgm:cxn modelId="{169D064D-4144-4779-94B7-0D49FE996A99}" type="presOf" srcId="{65781CC2-20F6-4280-963D-347A9F11FA3E}" destId="{FA873871-741E-4A94-AA8E-C4DB5B8D0F74}" srcOrd="1" destOrd="0" presId="urn:microsoft.com/office/officeart/2005/8/layout/cycle2"/>
    <dgm:cxn modelId="{9D998204-A3B5-4776-BA6C-BF733F41DAE2}" type="presOf" srcId="{6F3E3C88-9194-4CCE-960F-633B55B202A0}" destId="{DC40CF9E-83A2-4855-A926-8862C74A5240}" srcOrd="0" destOrd="0" presId="urn:microsoft.com/office/officeart/2005/8/layout/cycle2"/>
    <dgm:cxn modelId="{A9E09A27-4F04-4395-860E-963F94B2B11B}" type="presOf" srcId="{399DD4EA-112D-47CE-B418-FAF3B642D70D}" destId="{05C33099-6B67-4D9D-AD3B-8579DC88276C}" srcOrd="0" destOrd="0" presId="urn:microsoft.com/office/officeart/2005/8/layout/cycle2"/>
    <dgm:cxn modelId="{F6ACDD61-D725-4F3D-A785-1F06C90AA6B1}" type="presOf" srcId="{399DD4EA-112D-47CE-B418-FAF3B642D70D}" destId="{C7E6AB15-21B5-4D8D-82F9-6E0194B79429}" srcOrd="1" destOrd="0" presId="urn:microsoft.com/office/officeart/2005/8/layout/cycle2"/>
    <dgm:cxn modelId="{23DDAC61-8CDD-4284-AFD0-2EFF820D14DE}" type="presOf" srcId="{65781CC2-20F6-4280-963D-347A9F11FA3E}" destId="{91F4A27F-184C-48A1-BFBF-49B84CC0A7D2}" srcOrd="0" destOrd="0" presId="urn:microsoft.com/office/officeart/2005/8/layout/cycle2"/>
    <dgm:cxn modelId="{45B56483-6895-49A8-AA63-7EA82F10CC4D}" type="presOf" srcId="{B04733D7-AA62-4767-BDDA-3E94EDE23E84}" destId="{3AF76B8E-AF9E-4E4C-89AB-79FB78CBC3AC}" srcOrd="0" destOrd="0" presId="urn:microsoft.com/office/officeart/2005/8/layout/cycle2"/>
    <dgm:cxn modelId="{37C392BA-8015-4E54-A7F2-2C8E8DAE9CF4}" srcId="{7EC98A02-3886-4A25-BC68-BF3AB703AF5E}" destId="{B04733D7-AA62-4767-BDDA-3E94EDE23E84}" srcOrd="0" destOrd="0" parTransId="{336F9B9E-9D2E-4C75-A71E-CB5A1EBEBD05}" sibTransId="{399DD4EA-112D-47CE-B418-FAF3B642D70D}"/>
    <dgm:cxn modelId="{461C0CF5-0383-44DA-9BC3-0FA747A27757}" type="presOf" srcId="{7EC98A02-3886-4A25-BC68-BF3AB703AF5E}" destId="{5B70D83B-4FC1-41F6-80F6-51695DC23AF8}" srcOrd="0" destOrd="0" presId="urn:microsoft.com/office/officeart/2005/8/layout/cycle2"/>
    <dgm:cxn modelId="{419FB16C-4CC6-4712-A4FC-54C86EEF896D}" srcId="{7EC98A02-3886-4A25-BC68-BF3AB703AF5E}" destId="{6F3E3C88-9194-4CCE-960F-633B55B202A0}" srcOrd="1" destOrd="0" parTransId="{AF1860D4-3017-4B49-B6EF-5286BCEEDFB3}" sibTransId="{65781CC2-20F6-4280-963D-347A9F11FA3E}"/>
    <dgm:cxn modelId="{CC6E029A-F359-4F36-9498-E96BBF98DB9D}" type="presParOf" srcId="{5B70D83B-4FC1-41F6-80F6-51695DC23AF8}" destId="{3AF76B8E-AF9E-4E4C-89AB-79FB78CBC3AC}" srcOrd="0" destOrd="0" presId="urn:microsoft.com/office/officeart/2005/8/layout/cycle2"/>
    <dgm:cxn modelId="{A7257589-3819-477B-AEA2-78E36077B8C5}" type="presParOf" srcId="{5B70D83B-4FC1-41F6-80F6-51695DC23AF8}" destId="{05C33099-6B67-4D9D-AD3B-8579DC88276C}" srcOrd="1" destOrd="0" presId="urn:microsoft.com/office/officeart/2005/8/layout/cycle2"/>
    <dgm:cxn modelId="{F343C0B1-11AB-4BE7-8338-3F0F25D4C8F7}" type="presParOf" srcId="{05C33099-6B67-4D9D-AD3B-8579DC88276C}" destId="{C7E6AB15-21B5-4D8D-82F9-6E0194B79429}" srcOrd="0" destOrd="0" presId="urn:microsoft.com/office/officeart/2005/8/layout/cycle2"/>
    <dgm:cxn modelId="{EB3D4154-7DC3-4DFE-AB3B-08C1D086D553}" type="presParOf" srcId="{5B70D83B-4FC1-41F6-80F6-51695DC23AF8}" destId="{DC40CF9E-83A2-4855-A926-8862C74A5240}" srcOrd="2" destOrd="0" presId="urn:microsoft.com/office/officeart/2005/8/layout/cycle2"/>
    <dgm:cxn modelId="{53F101F7-30B9-441C-982B-3730924AE9F1}" type="presParOf" srcId="{5B70D83B-4FC1-41F6-80F6-51695DC23AF8}" destId="{91F4A27F-184C-48A1-BFBF-49B84CC0A7D2}" srcOrd="3" destOrd="0" presId="urn:microsoft.com/office/officeart/2005/8/layout/cycle2"/>
    <dgm:cxn modelId="{48A0457B-0F0B-4432-83F5-DED35BD35438}" type="presParOf" srcId="{91F4A27F-184C-48A1-BFBF-49B84CC0A7D2}" destId="{FA873871-741E-4A94-AA8E-C4DB5B8D0F74}"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98A02-3886-4A25-BC68-BF3AB703AF5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zh-TW" altLang="en-US"/>
        </a:p>
      </dgm:t>
    </dgm:pt>
    <dgm:pt modelId="{B04733D7-AA62-4767-BDDA-3E94EDE23E84}">
      <dgm:prSet phldrT="[Text]"/>
      <dgm:spPr/>
      <dgm:t>
        <a:bodyPr/>
        <a:lstStyle/>
        <a:p>
          <a:r>
            <a:rPr lang="en-US" altLang="zh-TW" dirty="0"/>
            <a:t>Writer</a:t>
          </a:r>
          <a:endParaRPr lang="zh-TW" altLang="en-US" dirty="0"/>
        </a:p>
      </dgm:t>
    </dgm:pt>
    <dgm:pt modelId="{336F9B9E-9D2E-4C75-A71E-CB5A1EBEBD05}" type="parTrans" cxnId="{37C392BA-8015-4E54-A7F2-2C8E8DAE9CF4}">
      <dgm:prSet/>
      <dgm:spPr/>
      <dgm:t>
        <a:bodyPr/>
        <a:lstStyle/>
        <a:p>
          <a:endParaRPr lang="zh-TW" altLang="en-US"/>
        </a:p>
      </dgm:t>
    </dgm:pt>
    <dgm:pt modelId="{399DD4EA-112D-47CE-B418-FAF3B642D70D}" type="sibTrans" cxnId="{37C392BA-8015-4E54-A7F2-2C8E8DAE9CF4}">
      <dgm:prSet custT="1"/>
      <dgm:spPr/>
      <dgm:t>
        <a:bodyPr/>
        <a:lstStyle/>
        <a:p>
          <a:r>
            <a:rPr lang="en-US" altLang="zh-TW" sz="2000" dirty="0"/>
            <a:t>Option</a:t>
          </a:r>
          <a:endParaRPr lang="zh-TW" altLang="en-US" sz="2000" dirty="0"/>
        </a:p>
      </dgm:t>
    </dgm:pt>
    <dgm:pt modelId="{6F3E3C88-9194-4CCE-960F-633B55B202A0}">
      <dgm:prSet phldrT="[Text]"/>
      <dgm:spPr/>
      <dgm:t>
        <a:bodyPr/>
        <a:lstStyle/>
        <a:p>
          <a:r>
            <a:rPr lang="en-US" altLang="zh-TW" dirty="0"/>
            <a:t>Holder</a:t>
          </a:r>
          <a:endParaRPr lang="zh-TW" altLang="en-US" dirty="0"/>
        </a:p>
      </dgm:t>
    </dgm:pt>
    <dgm:pt modelId="{AF1860D4-3017-4B49-B6EF-5286BCEEDFB3}" type="parTrans" cxnId="{419FB16C-4CC6-4712-A4FC-54C86EEF896D}">
      <dgm:prSet/>
      <dgm:spPr/>
      <dgm:t>
        <a:bodyPr/>
        <a:lstStyle/>
        <a:p>
          <a:endParaRPr lang="zh-TW" altLang="en-US"/>
        </a:p>
      </dgm:t>
    </dgm:pt>
    <dgm:pt modelId="{65781CC2-20F6-4280-963D-347A9F11FA3E}" type="sibTrans" cxnId="{419FB16C-4CC6-4712-A4FC-54C86EEF896D}">
      <dgm:prSet custT="1"/>
      <dgm:spPr/>
      <dgm:t>
        <a:bodyPr/>
        <a:lstStyle/>
        <a:p>
          <a:r>
            <a:rPr lang="en-US" altLang="zh-TW" sz="2000" dirty="0">
              <a:solidFill>
                <a:srgbClr val="002060"/>
              </a:solidFill>
              <a:effectLst>
                <a:outerShdw blurRad="38100" dist="38100" dir="2700000" algn="tl">
                  <a:srgbClr val="000000">
                    <a:alpha val="43137"/>
                  </a:srgbClr>
                </a:outerShdw>
              </a:effectLst>
            </a:rPr>
            <a:t>Premium</a:t>
          </a:r>
          <a:endParaRPr lang="zh-TW" altLang="en-US" sz="2000" dirty="0">
            <a:solidFill>
              <a:srgbClr val="002060"/>
            </a:solidFill>
            <a:effectLst>
              <a:outerShdw blurRad="38100" dist="38100" dir="2700000" algn="tl">
                <a:srgbClr val="000000">
                  <a:alpha val="43137"/>
                </a:srgbClr>
              </a:outerShdw>
            </a:effectLst>
          </a:endParaRPr>
        </a:p>
      </dgm:t>
    </dgm:pt>
    <dgm:pt modelId="{5B70D83B-4FC1-41F6-80F6-51695DC23AF8}" type="pres">
      <dgm:prSet presAssocID="{7EC98A02-3886-4A25-BC68-BF3AB703AF5E}" presName="cycle" presStyleCnt="0">
        <dgm:presLayoutVars>
          <dgm:dir/>
          <dgm:resizeHandles val="exact"/>
        </dgm:presLayoutVars>
      </dgm:prSet>
      <dgm:spPr/>
      <dgm:t>
        <a:bodyPr/>
        <a:lstStyle/>
        <a:p>
          <a:endParaRPr lang="en-US"/>
        </a:p>
      </dgm:t>
    </dgm:pt>
    <dgm:pt modelId="{3AF76B8E-AF9E-4E4C-89AB-79FB78CBC3AC}" type="pres">
      <dgm:prSet presAssocID="{B04733D7-AA62-4767-BDDA-3E94EDE23E84}" presName="node" presStyleLbl="node1" presStyleIdx="0" presStyleCnt="2">
        <dgm:presLayoutVars>
          <dgm:bulletEnabled val="1"/>
        </dgm:presLayoutVars>
      </dgm:prSet>
      <dgm:spPr/>
      <dgm:t>
        <a:bodyPr/>
        <a:lstStyle/>
        <a:p>
          <a:endParaRPr lang="en-US"/>
        </a:p>
      </dgm:t>
    </dgm:pt>
    <dgm:pt modelId="{05C33099-6B67-4D9D-AD3B-8579DC88276C}" type="pres">
      <dgm:prSet presAssocID="{399DD4EA-112D-47CE-B418-FAF3B642D70D}" presName="sibTrans" presStyleLbl="sibTrans2D1" presStyleIdx="0" presStyleCnt="2"/>
      <dgm:spPr/>
      <dgm:t>
        <a:bodyPr/>
        <a:lstStyle/>
        <a:p>
          <a:endParaRPr lang="en-US"/>
        </a:p>
      </dgm:t>
    </dgm:pt>
    <dgm:pt modelId="{C7E6AB15-21B5-4D8D-82F9-6E0194B79429}" type="pres">
      <dgm:prSet presAssocID="{399DD4EA-112D-47CE-B418-FAF3B642D70D}" presName="connectorText" presStyleLbl="sibTrans2D1" presStyleIdx="0" presStyleCnt="2"/>
      <dgm:spPr/>
      <dgm:t>
        <a:bodyPr/>
        <a:lstStyle/>
        <a:p>
          <a:endParaRPr lang="en-US"/>
        </a:p>
      </dgm:t>
    </dgm:pt>
    <dgm:pt modelId="{DC40CF9E-83A2-4855-A926-8862C74A5240}" type="pres">
      <dgm:prSet presAssocID="{6F3E3C88-9194-4CCE-960F-633B55B202A0}" presName="node" presStyleLbl="node1" presStyleIdx="1" presStyleCnt="2">
        <dgm:presLayoutVars>
          <dgm:bulletEnabled val="1"/>
        </dgm:presLayoutVars>
      </dgm:prSet>
      <dgm:spPr/>
      <dgm:t>
        <a:bodyPr/>
        <a:lstStyle/>
        <a:p>
          <a:endParaRPr lang="en-US"/>
        </a:p>
      </dgm:t>
    </dgm:pt>
    <dgm:pt modelId="{91F4A27F-184C-48A1-BFBF-49B84CC0A7D2}" type="pres">
      <dgm:prSet presAssocID="{65781CC2-20F6-4280-963D-347A9F11FA3E}" presName="sibTrans" presStyleLbl="sibTrans2D1" presStyleIdx="1" presStyleCnt="2"/>
      <dgm:spPr/>
      <dgm:t>
        <a:bodyPr/>
        <a:lstStyle/>
        <a:p>
          <a:endParaRPr lang="en-US"/>
        </a:p>
      </dgm:t>
    </dgm:pt>
    <dgm:pt modelId="{FA873871-741E-4A94-AA8E-C4DB5B8D0F74}" type="pres">
      <dgm:prSet presAssocID="{65781CC2-20F6-4280-963D-347A9F11FA3E}" presName="connectorText" presStyleLbl="sibTrans2D1" presStyleIdx="1" presStyleCnt="2"/>
      <dgm:spPr/>
      <dgm:t>
        <a:bodyPr/>
        <a:lstStyle/>
        <a:p>
          <a:endParaRPr lang="en-US"/>
        </a:p>
      </dgm:t>
    </dgm:pt>
  </dgm:ptLst>
  <dgm:cxnLst>
    <dgm:cxn modelId="{169D064D-4144-4779-94B7-0D49FE996A99}" type="presOf" srcId="{65781CC2-20F6-4280-963D-347A9F11FA3E}" destId="{FA873871-741E-4A94-AA8E-C4DB5B8D0F74}" srcOrd="1" destOrd="0" presId="urn:microsoft.com/office/officeart/2005/8/layout/cycle2"/>
    <dgm:cxn modelId="{9D998204-A3B5-4776-BA6C-BF733F41DAE2}" type="presOf" srcId="{6F3E3C88-9194-4CCE-960F-633B55B202A0}" destId="{DC40CF9E-83A2-4855-A926-8862C74A5240}" srcOrd="0" destOrd="0" presId="urn:microsoft.com/office/officeart/2005/8/layout/cycle2"/>
    <dgm:cxn modelId="{A9E09A27-4F04-4395-860E-963F94B2B11B}" type="presOf" srcId="{399DD4EA-112D-47CE-B418-FAF3B642D70D}" destId="{05C33099-6B67-4D9D-AD3B-8579DC88276C}" srcOrd="0" destOrd="0" presId="urn:microsoft.com/office/officeart/2005/8/layout/cycle2"/>
    <dgm:cxn modelId="{F6ACDD61-D725-4F3D-A785-1F06C90AA6B1}" type="presOf" srcId="{399DD4EA-112D-47CE-B418-FAF3B642D70D}" destId="{C7E6AB15-21B5-4D8D-82F9-6E0194B79429}" srcOrd="1" destOrd="0" presId="urn:microsoft.com/office/officeart/2005/8/layout/cycle2"/>
    <dgm:cxn modelId="{23DDAC61-8CDD-4284-AFD0-2EFF820D14DE}" type="presOf" srcId="{65781CC2-20F6-4280-963D-347A9F11FA3E}" destId="{91F4A27F-184C-48A1-BFBF-49B84CC0A7D2}" srcOrd="0" destOrd="0" presId="urn:microsoft.com/office/officeart/2005/8/layout/cycle2"/>
    <dgm:cxn modelId="{45B56483-6895-49A8-AA63-7EA82F10CC4D}" type="presOf" srcId="{B04733D7-AA62-4767-BDDA-3E94EDE23E84}" destId="{3AF76B8E-AF9E-4E4C-89AB-79FB78CBC3AC}" srcOrd="0" destOrd="0" presId="urn:microsoft.com/office/officeart/2005/8/layout/cycle2"/>
    <dgm:cxn modelId="{37C392BA-8015-4E54-A7F2-2C8E8DAE9CF4}" srcId="{7EC98A02-3886-4A25-BC68-BF3AB703AF5E}" destId="{B04733D7-AA62-4767-BDDA-3E94EDE23E84}" srcOrd="0" destOrd="0" parTransId="{336F9B9E-9D2E-4C75-A71E-CB5A1EBEBD05}" sibTransId="{399DD4EA-112D-47CE-B418-FAF3B642D70D}"/>
    <dgm:cxn modelId="{461C0CF5-0383-44DA-9BC3-0FA747A27757}" type="presOf" srcId="{7EC98A02-3886-4A25-BC68-BF3AB703AF5E}" destId="{5B70D83B-4FC1-41F6-80F6-51695DC23AF8}" srcOrd="0" destOrd="0" presId="urn:microsoft.com/office/officeart/2005/8/layout/cycle2"/>
    <dgm:cxn modelId="{419FB16C-4CC6-4712-A4FC-54C86EEF896D}" srcId="{7EC98A02-3886-4A25-BC68-BF3AB703AF5E}" destId="{6F3E3C88-9194-4CCE-960F-633B55B202A0}" srcOrd="1" destOrd="0" parTransId="{AF1860D4-3017-4B49-B6EF-5286BCEEDFB3}" sibTransId="{65781CC2-20F6-4280-963D-347A9F11FA3E}"/>
    <dgm:cxn modelId="{CC6E029A-F359-4F36-9498-E96BBF98DB9D}" type="presParOf" srcId="{5B70D83B-4FC1-41F6-80F6-51695DC23AF8}" destId="{3AF76B8E-AF9E-4E4C-89AB-79FB78CBC3AC}" srcOrd="0" destOrd="0" presId="urn:microsoft.com/office/officeart/2005/8/layout/cycle2"/>
    <dgm:cxn modelId="{A7257589-3819-477B-AEA2-78E36077B8C5}" type="presParOf" srcId="{5B70D83B-4FC1-41F6-80F6-51695DC23AF8}" destId="{05C33099-6B67-4D9D-AD3B-8579DC88276C}" srcOrd="1" destOrd="0" presId="urn:microsoft.com/office/officeart/2005/8/layout/cycle2"/>
    <dgm:cxn modelId="{F343C0B1-11AB-4BE7-8338-3F0F25D4C8F7}" type="presParOf" srcId="{05C33099-6B67-4D9D-AD3B-8579DC88276C}" destId="{C7E6AB15-21B5-4D8D-82F9-6E0194B79429}" srcOrd="0" destOrd="0" presId="urn:microsoft.com/office/officeart/2005/8/layout/cycle2"/>
    <dgm:cxn modelId="{EB3D4154-7DC3-4DFE-AB3B-08C1D086D553}" type="presParOf" srcId="{5B70D83B-4FC1-41F6-80F6-51695DC23AF8}" destId="{DC40CF9E-83A2-4855-A926-8862C74A5240}" srcOrd="2" destOrd="0" presId="urn:microsoft.com/office/officeart/2005/8/layout/cycle2"/>
    <dgm:cxn modelId="{53F101F7-30B9-441C-982B-3730924AE9F1}" type="presParOf" srcId="{5B70D83B-4FC1-41F6-80F6-51695DC23AF8}" destId="{91F4A27F-184C-48A1-BFBF-49B84CC0A7D2}" srcOrd="3" destOrd="0" presId="urn:microsoft.com/office/officeart/2005/8/layout/cycle2"/>
    <dgm:cxn modelId="{48A0457B-0F0B-4432-83F5-DED35BD35438}" type="presParOf" srcId="{91F4A27F-184C-48A1-BFBF-49B84CC0A7D2}" destId="{FA873871-741E-4A94-AA8E-C4DB5B8D0F7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A8C6A-3A39-4CEB-9D94-957E30E0A9A5}">
      <dsp:nvSpPr>
        <dsp:cNvPr id="0" name=""/>
        <dsp:cNvSpPr/>
      </dsp:nvSpPr>
      <dsp:spPr>
        <a:xfrm>
          <a:off x="2540" y="1414053"/>
          <a:ext cx="2476500"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altLang="zh-TW" sz="3200" kern="1200" dirty="0"/>
            <a:t>Debt</a:t>
          </a:r>
          <a:endParaRPr lang="zh-TW" altLang="en-US" sz="3200" kern="1200" dirty="0"/>
        </a:p>
      </dsp:txBody>
      <dsp:txXfrm>
        <a:off x="2540" y="1414053"/>
        <a:ext cx="2476500" cy="921600"/>
      </dsp:txXfrm>
    </dsp:sp>
    <dsp:sp modelId="{71CFCF11-AFC3-4E11-BB4E-0257FB91AB08}">
      <dsp:nvSpPr>
        <dsp:cNvPr id="0" name=""/>
        <dsp:cNvSpPr/>
      </dsp:nvSpPr>
      <dsp:spPr>
        <a:xfrm>
          <a:off x="2540" y="2335653"/>
          <a:ext cx="2476500"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TW" sz="2400" kern="1200" dirty="0"/>
            <a:t>Bonds</a:t>
          </a:r>
          <a:endParaRPr lang="zh-TW" altLang="en-US" sz="2400" kern="1200" dirty="0"/>
        </a:p>
        <a:p>
          <a:pPr marL="228600" lvl="1" indent="-228600" algn="l" defTabSz="1066800">
            <a:lnSpc>
              <a:spcPct val="90000"/>
            </a:lnSpc>
            <a:spcBef>
              <a:spcPct val="0"/>
            </a:spcBef>
            <a:spcAft>
              <a:spcPct val="15000"/>
            </a:spcAft>
            <a:buChar char="••"/>
          </a:pPr>
          <a:r>
            <a:rPr lang="en-US" altLang="zh-TW" sz="2400" kern="1200" dirty="0"/>
            <a:t>Bank deposits</a:t>
          </a:r>
          <a:endParaRPr lang="zh-TW" altLang="en-US" sz="2400" kern="1200" dirty="0"/>
        </a:p>
      </dsp:txBody>
      <dsp:txXfrm>
        <a:off x="2540" y="2335653"/>
        <a:ext cx="2476500" cy="1668960"/>
      </dsp:txXfrm>
    </dsp:sp>
    <dsp:sp modelId="{1F27597A-DB0C-4D34-9FBE-BFAD996A7D0C}">
      <dsp:nvSpPr>
        <dsp:cNvPr id="0" name=""/>
        <dsp:cNvSpPr/>
      </dsp:nvSpPr>
      <dsp:spPr>
        <a:xfrm>
          <a:off x="2825750" y="1414053"/>
          <a:ext cx="2476500"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altLang="zh-TW" sz="3200" kern="1200" dirty="0"/>
            <a:t>Equity</a:t>
          </a:r>
          <a:endParaRPr lang="zh-TW" altLang="en-US" sz="3200" kern="1200" dirty="0"/>
        </a:p>
      </dsp:txBody>
      <dsp:txXfrm>
        <a:off x="2825750" y="1414053"/>
        <a:ext cx="2476500" cy="921600"/>
      </dsp:txXfrm>
    </dsp:sp>
    <dsp:sp modelId="{D84AC95F-0E81-4C8F-8D67-CFA088F4EE4B}">
      <dsp:nvSpPr>
        <dsp:cNvPr id="0" name=""/>
        <dsp:cNvSpPr/>
      </dsp:nvSpPr>
      <dsp:spPr>
        <a:xfrm>
          <a:off x="2825750" y="2335653"/>
          <a:ext cx="2476500"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TW" sz="2400" kern="1200" dirty="0"/>
            <a:t>Common Stocks</a:t>
          </a:r>
          <a:endParaRPr lang="zh-TW" altLang="en-US" sz="2400" kern="1200" dirty="0"/>
        </a:p>
        <a:p>
          <a:pPr marL="228600" lvl="1" indent="-228600" algn="l" defTabSz="1066800">
            <a:lnSpc>
              <a:spcPct val="90000"/>
            </a:lnSpc>
            <a:spcBef>
              <a:spcPct val="0"/>
            </a:spcBef>
            <a:spcAft>
              <a:spcPct val="15000"/>
            </a:spcAft>
            <a:buChar char="••"/>
          </a:pPr>
          <a:r>
            <a:rPr lang="en-US" altLang="zh-TW" sz="2400" kern="1200" dirty="0"/>
            <a:t>Preferred Stocks</a:t>
          </a:r>
          <a:endParaRPr lang="zh-TW" altLang="en-US" sz="2400" kern="1200" dirty="0"/>
        </a:p>
      </dsp:txBody>
      <dsp:txXfrm>
        <a:off x="2825750" y="2335653"/>
        <a:ext cx="2476500" cy="1668960"/>
      </dsp:txXfrm>
    </dsp:sp>
    <dsp:sp modelId="{9A6FAF51-84AF-4A3A-8821-516BDE4450E8}">
      <dsp:nvSpPr>
        <dsp:cNvPr id="0" name=""/>
        <dsp:cNvSpPr/>
      </dsp:nvSpPr>
      <dsp:spPr>
        <a:xfrm>
          <a:off x="5648960" y="1414053"/>
          <a:ext cx="2476500"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altLang="zh-TW" sz="3200" kern="1200" dirty="0"/>
            <a:t>Derivatives</a:t>
          </a:r>
          <a:endParaRPr lang="zh-TW" altLang="en-US" sz="3200" kern="1200" dirty="0"/>
        </a:p>
      </dsp:txBody>
      <dsp:txXfrm>
        <a:off x="5648960" y="1414053"/>
        <a:ext cx="2476500" cy="921600"/>
      </dsp:txXfrm>
    </dsp:sp>
    <dsp:sp modelId="{C65B4EE4-7CB0-41A3-A8C9-7C6BDCD12649}">
      <dsp:nvSpPr>
        <dsp:cNvPr id="0" name=""/>
        <dsp:cNvSpPr/>
      </dsp:nvSpPr>
      <dsp:spPr>
        <a:xfrm>
          <a:off x="5648960" y="2335653"/>
          <a:ext cx="2476500"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TW" sz="2400" kern="1200" dirty="0"/>
            <a:t>Futures</a:t>
          </a:r>
          <a:endParaRPr lang="zh-TW" altLang="en-US" sz="2400" kern="1200" dirty="0"/>
        </a:p>
        <a:p>
          <a:pPr marL="228600" lvl="1" indent="-228600" algn="l" defTabSz="1066800">
            <a:lnSpc>
              <a:spcPct val="90000"/>
            </a:lnSpc>
            <a:spcBef>
              <a:spcPct val="0"/>
            </a:spcBef>
            <a:spcAft>
              <a:spcPct val="15000"/>
            </a:spcAft>
            <a:buChar char="••"/>
          </a:pPr>
          <a:r>
            <a:rPr lang="en-US" altLang="zh-TW" sz="2400" kern="1200" dirty="0"/>
            <a:t>Options</a:t>
          </a:r>
          <a:endParaRPr lang="zh-TW" altLang="en-US" sz="2400" kern="1200" dirty="0"/>
        </a:p>
      </dsp:txBody>
      <dsp:txXfrm>
        <a:off x="5648960" y="2335653"/>
        <a:ext cx="2476500" cy="166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76B8E-AF9E-4E4C-89AB-79FB78CBC3AC}">
      <dsp:nvSpPr>
        <dsp:cNvPr id="0" name=""/>
        <dsp:cNvSpPr/>
      </dsp:nvSpPr>
      <dsp:spPr>
        <a:xfrm>
          <a:off x="2054" y="407"/>
          <a:ext cx="1454785" cy="1454785"/>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altLang="zh-TW" sz="2600" kern="1200" dirty="0">
              <a:effectLst>
                <a:outerShdw blurRad="38100" dist="38100" dir="2700000" algn="tl">
                  <a:srgbClr val="000000">
                    <a:alpha val="43137"/>
                  </a:srgbClr>
                </a:outerShdw>
              </a:effectLst>
            </a:rPr>
            <a:t>Issuer</a:t>
          </a:r>
          <a:endParaRPr lang="zh-TW" altLang="en-US" sz="2600" kern="1200" dirty="0">
            <a:effectLst>
              <a:outerShdw blurRad="38100" dist="38100" dir="2700000" algn="tl">
                <a:srgbClr val="000000">
                  <a:alpha val="43137"/>
                </a:srgbClr>
              </a:outerShdw>
            </a:effectLst>
          </a:endParaRPr>
        </a:p>
      </dsp:txBody>
      <dsp:txXfrm>
        <a:off x="215102" y="213455"/>
        <a:ext cx="1028689" cy="1028689"/>
      </dsp:txXfrm>
    </dsp:sp>
    <dsp:sp modelId="{05C33099-6B67-4D9D-AD3B-8579DC88276C}">
      <dsp:nvSpPr>
        <dsp:cNvPr id="0" name=""/>
        <dsp:cNvSpPr/>
      </dsp:nvSpPr>
      <dsp:spPr>
        <a:xfrm>
          <a:off x="1573599" y="-228975"/>
          <a:ext cx="1666855" cy="4909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a:effectLst>
                <a:outerShdw blurRad="38100" dist="38100" dir="2700000" algn="tl">
                  <a:srgbClr val="000000">
                    <a:alpha val="43137"/>
                  </a:srgbClr>
                </a:outerShdw>
              </a:effectLst>
            </a:rPr>
            <a:t>Bond</a:t>
          </a:r>
          <a:endParaRPr lang="zh-TW" altLang="en-US" sz="2000" kern="1200" dirty="0">
            <a:effectLst>
              <a:outerShdw blurRad="38100" dist="38100" dir="2700000" algn="tl">
                <a:srgbClr val="000000">
                  <a:alpha val="43137"/>
                </a:srgbClr>
              </a:outerShdw>
            </a:effectLst>
          </a:endParaRPr>
        </a:p>
      </dsp:txBody>
      <dsp:txXfrm>
        <a:off x="1573599" y="-130777"/>
        <a:ext cx="1519558" cy="294594"/>
      </dsp:txXfrm>
    </dsp:sp>
    <dsp:sp modelId="{DC40CF9E-83A2-4855-A926-8862C74A5240}">
      <dsp:nvSpPr>
        <dsp:cNvPr id="0" name=""/>
        <dsp:cNvSpPr/>
      </dsp:nvSpPr>
      <dsp:spPr>
        <a:xfrm>
          <a:off x="3451564" y="407"/>
          <a:ext cx="1454785" cy="1454785"/>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altLang="zh-TW" sz="2600" kern="1200" dirty="0">
              <a:effectLst>
                <a:outerShdw blurRad="38100" dist="38100" dir="2700000" algn="tl">
                  <a:srgbClr val="000000">
                    <a:alpha val="43137"/>
                  </a:srgbClr>
                </a:outerShdw>
              </a:effectLst>
            </a:rPr>
            <a:t>Bond-holder</a:t>
          </a:r>
          <a:endParaRPr lang="zh-TW" altLang="en-US" sz="2600" kern="1200" dirty="0">
            <a:effectLst>
              <a:outerShdw blurRad="38100" dist="38100" dir="2700000" algn="tl">
                <a:srgbClr val="000000">
                  <a:alpha val="43137"/>
                </a:srgbClr>
              </a:outerShdw>
            </a:effectLst>
          </a:endParaRPr>
        </a:p>
      </dsp:txBody>
      <dsp:txXfrm>
        <a:off x="3664612" y="213455"/>
        <a:ext cx="1028689" cy="1028689"/>
      </dsp:txXfrm>
    </dsp:sp>
    <dsp:sp modelId="{91F4A27F-184C-48A1-BFBF-49B84CC0A7D2}">
      <dsp:nvSpPr>
        <dsp:cNvPr id="0" name=""/>
        <dsp:cNvSpPr/>
      </dsp:nvSpPr>
      <dsp:spPr>
        <a:xfrm rot="10800000">
          <a:off x="1667949" y="1193586"/>
          <a:ext cx="1666855" cy="4909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bg1"/>
              </a:solidFill>
              <a:effectLst>
                <a:outerShdw blurRad="38100" dist="38100" dir="2700000" algn="tl">
                  <a:srgbClr val="000000">
                    <a:alpha val="43137"/>
                  </a:srgbClr>
                </a:outerShdw>
              </a:effectLst>
            </a:rPr>
            <a:t>Principal ($)</a:t>
          </a:r>
          <a:endParaRPr lang="zh-TW" altLang="en-US" sz="2000" kern="1200" dirty="0">
            <a:solidFill>
              <a:schemeClr val="bg1"/>
            </a:solidFill>
            <a:effectLst>
              <a:outerShdw blurRad="38100" dist="38100" dir="2700000" algn="tl">
                <a:srgbClr val="000000">
                  <a:alpha val="43137"/>
                </a:srgbClr>
              </a:outerShdw>
            </a:effectLst>
          </a:endParaRPr>
        </a:p>
      </dsp:txBody>
      <dsp:txXfrm rot="10800000">
        <a:off x="1815246" y="1291784"/>
        <a:ext cx="1519558" cy="294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76B8E-AF9E-4E4C-89AB-79FB78CBC3AC}">
      <dsp:nvSpPr>
        <dsp:cNvPr id="0" name=""/>
        <dsp:cNvSpPr/>
      </dsp:nvSpPr>
      <dsp:spPr>
        <a:xfrm>
          <a:off x="2054" y="407"/>
          <a:ext cx="1454785" cy="1454785"/>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altLang="zh-TW" sz="2600" kern="1200" dirty="0">
              <a:effectLst>
                <a:outerShdw blurRad="38100" dist="38100" dir="2700000" algn="tl">
                  <a:srgbClr val="000000">
                    <a:alpha val="43137"/>
                  </a:srgbClr>
                </a:outerShdw>
              </a:effectLst>
            </a:rPr>
            <a:t>Issuer</a:t>
          </a:r>
          <a:endParaRPr lang="zh-TW" altLang="en-US" sz="2600" kern="1200" dirty="0">
            <a:effectLst>
              <a:outerShdw blurRad="38100" dist="38100" dir="2700000" algn="tl">
                <a:srgbClr val="000000">
                  <a:alpha val="43137"/>
                </a:srgbClr>
              </a:outerShdw>
            </a:effectLst>
          </a:endParaRPr>
        </a:p>
      </dsp:txBody>
      <dsp:txXfrm>
        <a:off x="215102" y="213455"/>
        <a:ext cx="1028689" cy="1028689"/>
      </dsp:txXfrm>
    </dsp:sp>
    <dsp:sp modelId="{05C33099-6B67-4D9D-AD3B-8579DC88276C}">
      <dsp:nvSpPr>
        <dsp:cNvPr id="0" name=""/>
        <dsp:cNvSpPr/>
      </dsp:nvSpPr>
      <dsp:spPr>
        <a:xfrm>
          <a:off x="1573599" y="-475555"/>
          <a:ext cx="1666855" cy="98415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bg1"/>
              </a:solidFill>
              <a:effectLst>
                <a:outerShdw blurRad="38100" dist="38100" dir="2700000" algn="tl">
                  <a:srgbClr val="000000">
                    <a:alpha val="43137"/>
                  </a:srgbClr>
                </a:outerShdw>
              </a:effectLst>
            </a:rPr>
            <a:t>Principal + Interests</a:t>
          </a:r>
          <a:endParaRPr lang="zh-TW" altLang="en-US" sz="2000" kern="1200" dirty="0">
            <a:solidFill>
              <a:schemeClr val="bg1"/>
            </a:solidFill>
            <a:effectLst>
              <a:outerShdw blurRad="38100" dist="38100" dir="2700000" algn="tl">
                <a:srgbClr val="000000">
                  <a:alpha val="43137"/>
                </a:srgbClr>
              </a:outerShdw>
            </a:effectLst>
          </a:endParaRPr>
        </a:p>
      </dsp:txBody>
      <dsp:txXfrm>
        <a:off x="1573599" y="-278725"/>
        <a:ext cx="1371610" cy="590490"/>
      </dsp:txXfrm>
    </dsp:sp>
    <dsp:sp modelId="{DC40CF9E-83A2-4855-A926-8862C74A5240}">
      <dsp:nvSpPr>
        <dsp:cNvPr id="0" name=""/>
        <dsp:cNvSpPr/>
      </dsp:nvSpPr>
      <dsp:spPr>
        <a:xfrm>
          <a:off x="3451564" y="407"/>
          <a:ext cx="1454785" cy="1454785"/>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altLang="zh-TW" sz="2600" kern="1200" dirty="0">
              <a:effectLst>
                <a:outerShdw blurRad="38100" dist="38100" dir="2700000" algn="tl">
                  <a:srgbClr val="000000">
                    <a:alpha val="43137"/>
                  </a:srgbClr>
                </a:outerShdw>
              </a:effectLst>
            </a:rPr>
            <a:t>Bond-holder</a:t>
          </a:r>
          <a:endParaRPr lang="zh-TW" altLang="en-US" sz="2600" kern="1200" dirty="0">
            <a:effectLst>
              <a:outerShdw blurRad="38100" dist="38100" dir="2700000" algn="tl">
                <a:srgbClr val="000000">
                  <a:alpha val="43137"/>
                </a:srgbClr>
              </a:outerShdw>
            </a:effectLst>
          </a:endParaRPr>
        </a:p>
      </dsp:txBody>
      <dsp:txXfrm>
        <a:off x="3664612" y="213455"/>
        <a:ext cx="1028689" cy="1028689"/>
      </dsp:txXfrm>
    </dsp:sp>
    <dsp:sp modelId="{91F4A27F-184C-48A1-BFBF-49B84CC0A7D2}">
      <dsp:nvSpPr>
        <dsp:cNvPr id="0" name=""/>
        <dsp:cNvSpPr/>
      </dsp:nvSpPr>
      <dsp:spPr>
        <a:xfrm rot="10800000">
          <a:off x="1667949" y="1193586"/>
          <a:ext cx="1666855" cy="4909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strike="sngStrike" kern="1200" dirty="0">
              <a:effectLst>
                <a:outerShdw blurRad="38100" dist="38100" dir="2700000" algn="tl">
                  <a:srgbClr val="000000">
                    <a:alpha val="43137"/>
                  </a:srgbClr>
                </a:outerShdw>
              </a:effectLst>
            </a:rPr>
            <a:t>-Bond- </a:t>
          </a:r>
          <a:endParaRPr lang="zh-TW" altLang="en-US" sz="2000" strike="sngStrike" kern="1200" dirty="0">
            <a:effectLst>
              <a:outerShdw blurRad="38100" dist="38100" dir="2700000" algn="tl">
                <a:srgbClr val="000000">
                  <a:alpha val="43137"/>
                </a:srgbClr>
              </a:outerShdw>
            </a:effectLst>
          </a:endParaRPr>
        </a:p>
      </dsp:txBody>
      <dsp:txXfrm rot="10800000">
        <a:off x="1815246" y="1291784"/>
        <a:ext cx="1519558" cy="294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76B8E-AF9E-4E4C-89AB-79FB78CBC3AC}">
      <dsp:nvSpPr>
        <dsp:cNvPr id="0" name=""/>
        <dsp:cNvSpPr/>
      </dsp:nvSpPr>
      <dsp:spPr>
        <a:xfrm>
          <a:off x="2054" y="407"/>
          <a:ext cx="1454785" cy="1454785"/>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TW" sz="2500" kern="1200" dirty="0"/>
            <a:t>Writer</a:t>
          </a:r>
          <a:endParaRPr lang="zh-TW" altLang="en-US" sz="2500" kern="1200" dirty="0"/>
        </a:p>
      </dsp:txBody>
      <dsp:txXfrm>
        <a:off x="215102" y="213455"/>
        <a:ext cx="1028689" cy="1028689"/>
      </dsp:txXfrm>
    </dsp:sp>
    <dsp:sp modelId="{05C33099-6B67-4D9D-AD3B-8579DC88276C}">
      <dsp:nvSpPr>
        <dsp:cNvPr id="0" name=""/>
        <dsp:cNvSpPr/>
      </dsp:nvSpPr>
      <dsp:spPr>
        <a:xfrm>
          <a:off x="1573599" y="-228975"/>
          <a:ext cx="1666855" cy="4909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a:t>Option</a:t>
          </a:r>
          <a:endParaRPr lang="zh-TW" altLang="en-US" sz="2000" kern="1200" dirty="0"/>
        </a:p>
      </dsp:txBody>
      <dsp:txXfrm>
        <a:off x="1573599" y="-130777"/>
        <a:ext cx="1519558" cy="294594"/>
      </dsp:txXfrm>
    </dsp:sp>
    <dsp:sp modelId="{DC40CF9E-83A2-4855-A926-8862C74A5240}">
      <dsp:nvSpPr>
        <dsp:cNvPr id="0" name=""/>
        <dsp:cNvSpPr/>
      </dsp:nvSpPr>
      <dsp:spPr>
        <a:xfrm>
          <a:off x="3451564" y="407"/>
          <a:ext cx="1454785" cy="1454785"/>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TW" sz="2500" kern="1200" dirty="0"/>
            <a:t>Holder</a:t>
          </a:r>
          <a:endParaRPr lang="zh-TW" altLang="en-US" sz="2500" kern="1200" dirty="0"/>
        </a:p>
      </dsp:txBody>
      <dsp:txXfrm>
        <a:off x="3664612" y="213455"/>
        <a:ext cx="1028689" cy="1028689"/>
      </dsp:txXfrm>
    </dsp:sp>
    <dsp:sp modelId="{91F4A27F-184C-48A1-BFBF-49B84CC0A7D2}">
      <dsp:nvSpPr>
        <dsp:cNvPr id="0" name=""/>
        <dsp:cNvSpPr/>
      </dsp:nvSpPr>
      <dsp:spPr>
        <a:xfrm rot="10800000">
          <a:off x="1667949" y="1193586"/>
          <a:ext cx="1666855" cy="4909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a:solidFill>
                <a:srgbClr val="002060"/>
              </a:solidFill>
              <a:effectLst>
                <a:outerShdw blurRad="38100" dist="38100" dir="2700000" algn="tl">
                  <a:srgbClr val="000000">
                    <a:alpha val="43137"/>
                  </a:srgbClr>
                </a:outerShdw>
              </a:effectLst>
            </a:rPr>
            <a:t>Premium</a:t>
          </a:r>
          <a:endParaRPr lang="zh-TW" altLang="en-US" sz="2000" kern="1200" dirty="0">
            <a:solidFill>
              <a:srgbClr val="002060"/>
            </a:solidFill>
            <a:effectLst>
              <a:outerShdw blurRad="38100" dist="38100" dir="2700000" algn="tl">
                <a:srgbClr val="000000">
                  <a:alpha val="43137"/>
                </a:srgbClr>
              </a:outerShdw>
            </a:effectLst>
          </a:endParaRPr>
        </a:p>
      </dsp:txBody>
      <dsp:txXfrm rot="10800000">
        <a:off x="1815246" y="1291784"/>
        <a:ext cx="1519558" cy="29459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E28A8-5A16-4545-9F5C-ED2F42A897C4}" type="datetimeFigureOut">
              <a:rPr lang="zh-TW" altLang="en-US" smtClean="0"/>
              <a:t>2023/9/20</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F0A-EBBE-4C4D-A1C3-32FF6B869ED8}" type="slidenum">
              <a:rPr lang="zh-TW" altLang="en-US" smtClean="0"/>
              <a:t>‹#›</a:t>
            </a:fld>
            <a:endParaRPr lang="zh-TW" altLang="en-US"/>
          </a:p>
        </p:txBody>
      </p:sp>
    </p:spTree>
    <p:extLst>
      <p:ext uri="{BB962C8B-B14F-4D97-AF65-F5344CB8AC3E}">
        <p14:creationId xmlns:p14="http://schemas.microsoft.com/office/powerpoint/2010/main" val="335727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Detail learning objectives?</a:t>
            </a:r>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2</a:t>
            </a:fld>
            <a:endParaRPr lang="zh-TW" altLang="en-US"/>
          </a:p>
        </p:txBody>
      </p:sp>
    </p:spTree>
    <p:extLst>
      <p:ext uri="{BB962C8B-B14F-4D97-AF65-F5344CB8AC3E}">
        <p14:creationId xmlns:p14="http://schemas.microsoft.com/office/powerpoint/2010/main" val="373345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4</a:t>
            </a:fld>
            <a:endParaRPr lang="zh-TW" altLang="en-US"/>
          </a:p>
        </p:txBody>
      </p:sp>
    </p:spTree>
    <p:extLst>
      <p:ext uri="{BB962C8B-B14F-4D97-AF65-F5344CB8AC3E}">
        <p14:creationId xmlns:p14="http://schemas.microsoft.com/office/powerpoint/2010/main" val="137650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5</a:t>
            </a:fld>
            <a:endParaRPr lang="zh-TW" altLang="en-US"/>
          </a:p>
        </p:txBody>
      </p:sp>
    </p:spTree>
    <p:extLst>
      <p:ext uri="{BB962C8B-B14F-4D97-AF65-F5344CB8AC3E}">
        <p14:creationId xmlns:p14="http://schemas.microsoft.com/office/powerpoint/2010/main" val="4127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6</a:t>
            </a:fld>
            <a:endParaRPr lang="zh-TW" altLang="en-US"/>
          </a:p>
        </p:txBody>
      </p:sp>
    </p:spTree>
    <p:extLst>
      <p:ext uri="{BB962C8B-B14F-4D97-AF65-F5344CB8AC3E}">
        <p14:creationId xmlns:p14="http://schemas.microsoft.com/office/powerpoint/2010/main" val="246465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stock indices,</a:t>
            </a:r>
            <a:r>
              <a:rPr lang="en-US" altLang="zh-TW" baseline="0" dirty="0" smtClean="0"/>
              <a:t> f</a:t>
            </a:r>
            <a:r>
              <a:rPr lang="en-US" altLang="zh-TW" sz="1200" dirty="0" smtClean="0"/>
              <a:t>ormally, an index is a mathematical function that measures the changes in a representative group of data points.</a:t>
            </a:r>
            <a:endParaRPr lang="en-US" dirty="0"/>
          </a:p>
        </p:txBody>
      </p:sp>
      <p:sp>
        <p:nvSpPr>
          <p:cNvPr id="4" name="Slide Number Placeholder 3"/>
          <p:cNvSpPr>
            <a:spLocks noGrp="1"/>
          </p:cNvSpPr>
          <p:nvPr>
            <p:ph type="sldNum" sz="quarter" idx="10"/>
          </p:nvPr>
        </p:nvSpPr>
        <p:spPr/>
        <p:txBody>
          <a:bodyPr/>
          <a:lstStyle/>
          <a:p>
            <a:fld id="{01DAFF0A-EBBE-4C4D-A1C3-32FF6B869ED8}" type="slidenum">
              <a:rPr lang="zh-TW" altLang="en-US" smtClean="0"/>
              <a:t>14</a:t>
            </a:fld>
            <a:endParaRPr lang="zh-TW" altLang="en-US"/>
          </a:p>
        </p:txBody>
      </p:sp>
    </p:spTree>
    <p:extLst>
      <p:ext uri="{BB962C8B-B14F-4D97-AF65-F5344CB8AC3E}">
        <p14:creationId xmlns:p14="http://schemas.microsoft.com/office/powerpoint/2010/main" val="238051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15</a:t>
            </a:fld>
            <a:endParaRPr lang="zh-TW" altLang="en-US"/>
          </a:p>
        </p:txBody>
      </p:sp>
    </p:spTree>
    <p:extLst>
      <p:ext uri="{BB962C8B-B14F-4D97-AF65-F5344CB8AC3E}">
        <p14:creationId xmlns:p14="http://schemas.microsoft.com/office/powerpoint/2010/main" val="159471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21</a:t>
            </a:fld>
            <a:endParaRPr lang="zh-TW" altLang="en-US"/>
          </a:p>
        </p:txBody>
      </p:sp>
    </p:spTree>
    <p:extLst>
      <p:ext uri="{BB962C8B-B14F-4D97-AF65-F5344CB8AC3E}">
        <p14:creationId xmlns:p14="http://schemas.microsoft.com/office/powerpoint/2010/main" val="377431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22</a:t>
            </a:fld>
            <a:endParaRPr lang="zh-TW" altLang="en-US"/>
          </a:p>
        </p:txBody>
      </p:sp>
    </p:spTree>
    <p:extLst>
      <p:ext uri="{BB962C8B-B14F-4D97-AF65-F5344CB8AC3E}">
        <p14:creationId xmlns:p14="http://schemas.microsoft.com/office/powerpoint/2010/main" val="104353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20931D-212C-4733-8123-21C42529957D}"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832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183C7B-AFC1-4F07-8903-98A6F37CF26C}"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89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7AF344D-BF2B-42A9-AE58-B7D720B8FDB4}"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466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C4E4889-A929-406E-8900-77FFE8474246}"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720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6A0797-A3B2-48E3-A1B4-3551B061C6E7}"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50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EEBDF34-E1FD-4D7A-9254-BCDDC5C610D4}"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985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5800AC-84F6-4D6D-A151-9AFA1A46615A}"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496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EF552DE-8608-4DA2-87EB-25DA80979698}"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445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666535-C0EE-43F7-982E-5FC2F7F5533F}"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4564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54EFD7E-32BC-4B2A-8B74-B5030AFB1155}" type="datetime1">
              <a:rPr lang="en-US" altLang="zh-TW"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820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97BFB4F-5265-4666-B352-6D3AA5A39C0D}" type="datetime1">
              <a:rPr lang="en-US" altLang="zh-TW"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4090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C2E93A0-7BC7-4888-80E2-6FD549E6BA68}" type="datetime1">
              <a:rPr lang="en-US" altLang="zh-TW" smtClean="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49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832F2B4-F5AA-4163-8DED-218111E53EE1}" type="datetime1">
              <a:rPr lang="en-US" altLang="zh-TW" smtClean="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0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318FC-6260-4780-965C-EB568BA8C2B7}" type="datetime1">
              <a:rPr lang="en-US" altLang="zh-TW" smtClean="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3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69DA55C-B708-4355-86C5-8BA71849CF33}" type="datetime1">
              <a:rPr lang="en-US" altLang="zh-TW"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06842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4322153E-3070-43A4-9A99-E890AC02DD9A}" type="datetime1">
              <a:rPr lang="en-US" altLang="zh-TW" smtClean="0"/>
              <a:t>9/20/2023</a:t>
            </a:fld>
            <a:endParaRPr lang="en-US" dirty="0"/>
          </a:p>
        </p:txBody>
      </p:sp>
    </p:spTree>
    <p:extLst>
      <p:ext uri="{BB962C8B-B14F-4D97-AF65-F5344CB8AC3E}">
        <p14:creationId xmlns:p14="http://schemas.microsoft.com/office/powerpoint/2010/main" val="163697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1A81EA-F979-4172-9A4F-680712748949}" type="datetime1">
              <a:rPr lang="en-US" altLang="zh-TW" smtClean="0"/>
              <a:t>9/20/2023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35369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Lecture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Financial Market</a:t>
            </a:r>
          </a:p>
        </p:txBody>
      </p:sp>
      <p:sp>
        <p:nvSpPr>
          <p:cNvPr id="3" name="Subtitle 2"/>
          <p:cNvSpPr>
            <a:spLocks noGrp="1"/>
          </p:cNvSpPr>
          <p:nvPr>
            <p:ph type="subTitle" idx="1"/>
          </p:nvPr>
        </p:nvSpPr>
        <p:spPr/>
        <p:txBody>
          <a:bodyPr/>
          <a:lstStyle/>
          <a:p>
            <a:r>
              <a:rPr lang="zh-TW" altLang="en-US" dirty="0" smtClean="0">
                <a:latin typeface="Times New Roman" panose="02020603050405020304" pitchFamily="18" charset="0"/>
                <a:cs typeface="Times New Roman" panose="02020603050405020304" pitchFamily="18" charset="0"/>
              </a:rPr>
              <a:t>人工智慧理論與實務</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2964A8-DFAA-488A-BB5E-2201C568262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2.1.2 Stocks: Trade &amp; Price</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The buy or sell orders that investors can issue to their brokers are regulated by the market authority and have different forms to allow for different trading strategies. For example:</a:t>
            </a:r>
          </a:p>
          <a:p>
            <a:pPr lvl="1"/>
            <a:r>
              <a:rPr lang="en-US" altLang="zh-TW" b="1" dirty="0"/>
              <a:t>Market order:</a:t>
            </a:r>
            <a:r>
              <a:rPr lang="en-US" altLang="zh-TW" dirty="0"/>
              <a:t> An order that is send to the market demanding for the trade on the security to be executed </a:t>
            </a:r>
            <a:r>
              <a:rPr lang="en-US" altLang="zh-TW" u="sng" dirty="0"/>
              <a:t>immediately at the current market price</a:t>
            </a:r>
            <a:r>
              <a:rPr lang="en-US" altLang="zh-TW" dirty="0"/>
              <a:t>.</a:t>
            </a:r>
          </a:p>
          <a:p>
            <a:pPr lvl="1"/>
            <a:r>
              <a:rPr lang="en-US" altLang="zh-TW" b="1" dirty="0"/>
              <a:t>Limit order:</a:t>
            </a:r>
            <a:r>
              <a:rPr lang="en-US" altLang="zh-TW" dirty="0"/>
              <a:t> An order that is send to the market </a:t>
            </a:r>
            <a:r>
              <a:rPr lang="en-US" altLang="zh-TW" u="sng" dirty="0"/>
              <a:t>demanding for a given or better price</a:t>
            </a:r>
            <a:r>
              <a:rPr lang="en-US" altLang="zh-TW" dirty="0"/>
              <a:t> at which to buy or sell the security.</a:t>
            </a:r>
          </a:p>
          <a:p>
            <a:pPr lvl="1"/>
            <a:r>
              <a:rPr lang="en-US" altLang="zh-TW" b="1" dirty="0"/>
              <a:t>Stop order:</a:t>
            </a:r>
            <a:r>
              <a:rPr lang="en-US" altLang="zh-TW" dirty="0"/>
              <a:t> An order that is held by the broker and </a:t>
            </a:r>
            <a:r>
              <a:rPr lang="en-US" altLang="zh-TW" u="sng" dirty="0"/>
              <a:t>only send </a:t>
            </a:r>
            <a:r>
              <a:rPr lang="en-US" altLang="zh-TW" dirty="0"/>
              <a:t>to the market </a:t>
            </a:r>
            <a:r>
              <a:rPr lang="en-US" altLang="zh-TW" u="sng" dirty="0"/>
              <a:t>when </a:t>
            </a:r>
            <a:r>
              <a:rPr lang="en-US" altLang="zh-TW" dirty="0"/>
              <a:t>the price of the security reaches a specified amount (the stop price).</a:t>
            </a:r>
          </a:p>
          <a:p>
            <a:pPr marL="457200" lvl="1" indent="0">
              <a:buNone/>
            </a:pPr>
            <a:r>
              <a:rPr lang="en-US" altLang="zh-TW" dirty="0"/>
              <a:t>Stop order vs. limit order: Although both demand a certain </a:t>
            </a:r>
            <a:r>
              <a:rPr lang="en-US" altLang="zh-TW" dirty="0" smtClean="0"/>
              <a:t>price, </a:t>
            </a:r>
            <a:r>
              <a:rPr lang="en-US" altLang="zh-TW" dirty="0"/>
              <a:t>the former is not send to the market while the latter is send immediately, even though it might not get executed.</a:t>
            </a:r>
            <a:endParaRPr lang="zh-TW" altLang="en-US" dirty="0"/>
          </a:p>
        </p:txBody>
      </p:sp>
      <p:sp>
        <p:nvSpPr>
          <p:cNvPr id="4" name="Slide Number Placeholder 3">
            <a:extLst>
              <a:ext uri="{FF2B5EF4-FFF2-40B4-BE49-F238E27FC236}">
                <a16:creationId xmlns:a16="http://schemas.microsoft.com/office/drawing/2014/main" id="{C7EAB015-C423-4C3B-9C72-6C1080B9C87C}"/>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234814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2.1.2 Stocks: Trade &amp; Price</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10145"/>
            <a:ext cx="5940595" cy="4531217"/>
          </a:xfrm>
        </p:spPr>
        <p:txBody>
          <a:bodyPr>
            <a:normAutofit/>
          </a:bodyPr>
          <a:lstStyle/>
          <a:p>
            <a:r>
              <a:rPr lang="en-US" altLang="zh-TW" dirty="0"/>
              <a:t>Reading a stock quotes table</a:t>
            </a:r>
          </a:p>
          <a:p>
            <a:r>
              <a:rPr lang="en-US" altLang="zh-TW" dirty="0"/>
              <a:t>In Fig. 1.2 we have a partial view of the General Electric Co. (NYSE) stock’s quotes table, as provided by Yahoo! (from finance.yahoo.com).</a:t>
            </a:r>
          </a:p>
          <a:p>
            <a:pPr lvl="1"/>
            <a:r>
              <a:rPr lang="en-US" altLang="zh-TW" b="1" dirty="0"/>
              <a:t>Ticker:</a:t>
            </a:r>
            <a:r>
              <a:rPr lang="en-US" altLang="zh-TW" dirty="0"/>
              <a:t> the company’s id for the market.</a:t>
            </a:r>
          </a:p>
          <a:p>
            <a:pPr lvl="1"/>
            <a:r>
              <a:rPr lang="en-US" altLang="zh-TW" b="1" dirty="0"/>
              <a:t>Open:</a:t>
            </a:r>
            <a:r>
              <a:rPr lang="en-US" altLang="zh-TW" dirty="0"/>
              <a:t> the price of the stock at the opening time of the market session.</a:t>
            </a:r>
          </a:p>
          <a:p>
            <a:pPr lvl="1"/>
            <a:r>
              <a:rPr lang="en-US" altLang="zh-TW" b="1" dirty="0"/>
              <a:t>Close:</a:t>
            </a:r>
            <a:r>
              <a:rPr lang="en-US" altLang="zh-TW" dirty="0"/>
              <a:t> the price of the stock at the opening time of the market session.</a:t>
            </a:r>
          </a:p>
          <a:p>
            <a:pPr lvl="1"/>
            <a:r>
              <a:rPr lang="en-US" altLang="zh-TW" b="1" dirty="0"/>
              <a:t>High:</a:t>
            </a:r>
            <a:r>
              <a:rPr lang="en-US" altLang="zh-TW" dirty="0"/>
              <a:t> (or Max) is the maximum price reached by the stock between the Open and the Close price.</a:t>
            </a:r>
          </a:p>
          <a:p>
            <a:pPr lvl="1"/>
            <a:r>
              <a:rPr lang="en-US" altLang="zh-TW" b="1" dirty="0"/>
              <a:t>Low:</a:t>
            </a:r>
            <a:r>
              <a:rPr lang="en-US" altLang="zh-TW" dirty="0"/>
              <a:t> (or Min) is the minimum price reached by the stock between the Open and the Close price.</a:t>
            </a:r>
          </a:p>
        </p:txBody>
      </p:sp>
      <p:pic>
        <p:nvPicPr>
          <p:cNvPr id="4" name="Picture 3">
            <a:extLst>
              <a:ext uri="{FF2B5EF4-FFF2-40B4-BE49-F238E27FC236}">
                <a16:creationId xmlns:a16="http://schemas.microsoft.com/office/drawing/2014/main" id="{E9D99D69-0889-4A10-B23A-0290C1F7BAE6}"/>
              </a:ext>
            </a:extLst>
          </p:cNvPr>
          <p:cNvPicPr>
            <a:picLocks noChangeAspect="1"/>
          </p:cNvPicPr>
          <p:nvPr/>
        </p:nvPicPr>
        <p:blipFill>
          <a:blip r:embed="rId2"/>
          <a:stretch>
            <a:fillRect/>
          </a:stretch>
        </p:blipFill>
        <p:spPr>
          <a:xfrm>
            <a:off x="6617929" y="2743864"/>
            <a:ext cx="5374046" cy="3880773"/>
          </a:xfrm>
          <a:prstGeom prst="rect">
            <a:avLst/>
          </a:prstGeom>
        </p:spPr>
      </p:pic>
      <p:sp>
        <p:nvSpPr>
          <p:cNvPr id="5" name="Slide Number Placeholder 4">
            <a:extLst>
              <a:ext uri="{FF2B5EF4-FFF2-40B4-BE49-F238E27FC236}">
                <a16:creationId xmlns:a16="http://schemas.microsoft.com/office/drawing/2014/main" id="{35BEF26F-1EDF-4915-A93E-9A4510562F83}"/>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3956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2.1.2 Stocks: Trade &amp; Price</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10145"/>
            <a:ext cx="5940595" cy="4531217"/>
          </a:xfrm>
        </p:spPr>
        <p:txBody>
          <a:bodyPr>
            <a:normAutofit/>
          </a:bodyPr>
          <a:lstStyle/>
          <a:p>
            <a:pPr lvl="1"/>
            <a:r>
              <a:rPr lang="en-US" altLang="zh-TW" b="1" dirty="0"/>
              <a:t>Volume:</a:t>
            </a:r>
            <a:r>
              <a:rPr lang="en-US" altLang="zh-TW" dirty="0"/>
              <a:t> is the number of shares traded between the times of Open and Close.</a:t>
            </a:r>
          </a:p>
          <a:p>
            <a:pPr lvl="1"/>
            <a:r>
              <a:rPr lang="en-US" altLang="zh-TW" b="1" dirty="0"/>
              <a:t>Adjusted Close:</a:t>
            </a:r>
            <a:r>
              <a:rPr lang="en-US" altLang="zh-TW" dirty="0"/>
              <a:t> is the closing price adjusted to include any dividend payments plus any other corporate actions that affect the stock price (e.g. splits and rights offerings).</a:t>
            </a:r>
          </a:p>
          <a:p>
            <a:r>
              <a:rPr lang="en-US" altLang="zh-TW" dirty="0"/>
              <a:t>Dividend: a cash payment given periodically by some companies reflecting profits returned to shareholders.</a:t>
            </a:r>
            <a:endParaRPr lang="zh-TW" altLang="en-US" dirty="0"/>
          </a:p>
        </p:txBody>
      </p:sp>
      <p:pic>
        <p:nvPicPr>
          <p:cNvPr id="4" name="Picture 3">
            <a:extLst>
              <a:ext uri="{FF2B5EF4-FFF2-40B4-BE49-F238E27FC236}">
                <a16:creationId xmlns:a16="http://schemas.microsoft.com/office/drawing/2014/main" id="{E9D99D69-0889-4A10-B23A-0290C1F7BAE6}"/>
              </a:ext>
            </a:extLst>
          </p:cNvPr>
          <p:cNvPicPr>
            <a:picLocks noChangeAspect="1"/>
          </p:cNvPicPr>
          <p:nvPr/>
        </p:nvPicPr>
        <p:blipFill rotWithShape="1">
          <a:blip r:embed="rId2"/>
          <a:srcRect t="27830" b="22547"/>
          <a:stretch/>
        </p:blipFill>
        <p:spPr>
          <a:xfrm>
            <a:off x="4753441" y="4308764"/>
            <a:ext cx="7113843" cy="2549236"/>
          </a:xfrm>
          <a:prstGeom prst="rect">
            <a:avLst/>
          </a:prstGeom>
        </p:spPr>
      </p:pic>
      <p:sp>
        <p:nvSpPr>
          <p:cNvPr id="5" name="TextBox 4">
            <a:extLst>
              <a:ext uri="{FF2B5EF4-FFF2-40B4-BE49-F238E27FC236}">
                <a16:creationId xmlns:a16="http://schemas.microsoft.com/office/drawing/2014/main" id="{B94E77B3-2B9C-444E-BBDD-FE828D5402CD}"/>
              </a:ext>
            </a:extLst>
          </p:cNvPr>
          <p:cNvSpPr txBox="1"/>
          <p:nvPr/>
        </p:nvSpPr>
        <p:spPr>
          <a:xfrm>
            <a:off x="11008299" y="6512417"/>
            <a:ext cx="789710" cy="234747"/>
          </a:xfrm>
          <a:prstGeom prst="rect">
            <a:avLst/>
          </a:prstGeom>
          <a:noFill/>
          <a:ln w="28575">
            <a:solidFill>
              <a:srgbClr val="FF0000"/>
            </a:solidFill>
          </a:ln>
        </p:spPr>
        <p:txBody>
          <a:bodyPr wrap="square" rtlCol="0">
            <a:spAutoFit/>
          </a:bodyPr>
          <a:lstStyle/>
          <a:p>
            <a:endParaRPr lang="zh-TW" altLang="en-US" dirty="0"/>
          </a:p>
        </p:txBody>
      </p:sp>
      <p:sp>
        <p:nvSpPr>
          <p:cNvPr id="6" name="TextBox 5">
            <a:extLst>
              <a:ext uri="{FF2B5EF4-FFF2-40B4-BE49-F238E27FC236}">
                <a16:creationId xmlns:a16="http://schemas.microsoft.com/office/drawing/2014/main" id="{0137E6F7-3098-4843-8419-40AE19408873}"/>
              </a:ext>
            </a:extLst>
          </p:cNvPr>
          <p:cNvSpPr txBox="1"/>
          <p:nvPr/>
        </p:nvSpPr>
        <p:spPr>
          <a:xfrm>
            <a:off x="8736154" y="6512416"/>
            <a:ext cx="789710" cy="234747"/>
          </a:xfrm>
          <a:prstGeom prst="rect">
            <a:avLst/>
          </a:prstGeom>
          <a:noFill/>
          <a:ln w="28575">
            <a:solidFill>
              <a:srgbClr val="FF0000"/>
            </a:solidFill>
          </a:ln>
        </p:spPr>
        <p:txBody>
          <a:bodyPr wrap="square" rtlCol="0">
            <a:spAutoFit/>
          </a:bodyPr>
          <a:lstStyle/>
          <a:p>
            <a:endParaRPr lang="zh-TW" altLang="en-US" dirty="0"/>
          </a:p>
        </p:txBody>
      </p:sp>
      <p:sp>
        <p:nvSpPr>
          <p:cNvPr id="7" name="TextBox 6">
            <a:extLst>
              <a:ext uri="{FF2B5EF4-FFF2-40B4-BE49-F238E27FC236}">
                <a16:creationId xmlns:a16="http://schemas.microsoft.com/office/drawing/2014/main" id="{2D3AF245-7FF8-4841-B929-167785E78A08}"/>
              </a:ext>
            </a:extLst>
          </p:cNvPr>
          <p:cNvSpPr txBox="1"/>
          <p:nvPr/>
        </p:nvSpPr>
        <p:spPr>
          <a:xfrm>
            <a:off x="8736154" y="6013653"/>
            <a:ext cx="789710" cy="234747"/>
          </a:xfrm>
          <a:prstGeom prst="rect">
            <a:avLst/>
          </a:prstGeom>
          <a:noFill/>
          <a:ln w="28575">
            <a:solidFill>
              <a:srgbClr val="92D050"/>
            </a:solidFill>
          </a:ln>
        </p:spPr>
        <p:txBody>
          <a:bodyPr wrap="square" rtlCol="0">
            <a:spAutoFit/>
          </a:bodyPr>
          <a:lstStyle/>
          <a:p>
            <a:endParaRPr lang="zh-TW" altLang="en-US" dirty="0"/>
          </a:p>
        </p:txBody>
      </p:sp>
      <p:sp>
        <p:nvSpPr>
          <p:cNvPr id="8" name="TextBox 7">
            <a:extLst>
              <a:ext uri="{FF2B5EF4-FFF2-40B4-BE49-F238E27FC236}">
                <a16:creationId xmlns:a16="http://schemas.microsoft.com/office/drawing/2014/main" id="{9D6B465F-0F5D-48A0-9F20-CE5D0BC71358}"/>
              </a:ext>
            </a:extLst>
          </p:cNvPr>
          <p:cNvSpPr txBox="1"/>
          <p:nvPr/>
        </p:nvSpPr>
        <p:spPr>
          <a:xfrm>
            <a:off x="11008299" y="6013653"/>
            <a:ext cx="789710" cy="234747"/>
          </a:xfrm>
          <a:prstGeom prst="rect">
            <a:avLst/>
          </a:prstGeom>
          <a:noFill/>
          <a:ln w="28575">
            <a:solidFill>
              <a:srgbClr val="92D050"/>
            </a:solidFill>
          </a:ln>
        </p:spPr>
        <p:txBody>
          <a:bodyPr wrap="square" rtlCol="0">
            <a:spAutoFit/>
          </a:bodyPr>
          <a:lstStyle/>
          <a:p>
            <a:endParaRPr lang="zh-TW" altLang="en-US" dirty="0"/>
          </a:p>
        </p:txBody>
      </p:sp>
      <p:sp>
        <p:nvSpPr>
          <p:cNvPr id="9" name="TextBox 8">
            <a:extLst>
              <a:ext uri="{FF2B5EF4-FFF2-40B4-BE49-F238E27FC236}">
                <a16:creationId xmlns:a16="http://schemas.microsoft.com/office/drawing/2014/main" id="{F2D55763-4D76-4F5C-B5A4-DBCD2759386E}"/>
              </a:ext>
            </a:extLst>
          </p:cNvPr>
          <p:cNvSpPr txBox="1"/>
          <p:nvPr/>
        </p:nvSpPr>
        <p:spPr>
          <a:xfrm>
            <a:off x="8354285" y="6263028"/>
            <a:ext cx="1066806" cy="234747"/>
          </a:xfrm>
          <a:prstGeom prst="rect">
            <a:avLst/>
          </a:prstGeom>
          <a:noFill/>
          <a:ln w="28575">
            <a:solidFill>
              <a:srgbClr val="0070C0"/>
            </a:solidFill>
          </a:ln>
        </p:spPr>
        <p:txBody>
          <a:bodyPr wrap="square" rtlCol="0">
            <a:spAutoFit/>
          </a:bodyPr>
          <a:lstStyle/>
          <a:p>
            <a:endParaRPr lang="zh-TW" altLang="en-US" dirty="0"/>
          </a:p>
        </p:txBody>
      </p:sp>
      <p:sp>
        <p:nvSpPr>
          <p:cNvPr id="10" name="Slide Number Placeholder 9">
            <a:extLst>
              <a:ext uri="{FF2B5EF4-FFF2-40B4-BE49-F238E27FC236}">
                <a16:creationId xmlns:a16="http://schemas.microsoft.com/office/drawing/2014/main" id="{E2C23424-B367-4C4B-AAF5-459E593F9478}"/>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189996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2.1.2 Payoff &amp; Profit of Stocks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Payoff:</a:t>
            </a:r>
          </a:p>
          <a:p>
            <a:pPr lvl="1"/>
            <a:r>
              <a:rPr lang="en-US" altLang="zh-TW" dirty="0"/>
              <a:t>if we buy one share of a stock at a time t = t</a:t>
            </a:r>
            <a:r>
              <a:rPr lang="en-US" altLang="zh-TW" baseline="-25000" dirty="0"/>
              <a:t>0</a:t>
            </a:r>
            <a:r>
              <a:rPr lang="en-US" altLang="zh-TW" dirty="0"/>
              <a:t> for a price of S</a:t>
            </a:r>
            <a:r>
              <a:rPr lang="en-US" altLang="zh-TW" baseline="-25000" dirty="0"/>
              <a:t>0</a:t>
            </a:r>
            <a:r>
              <a:rPr lang="en-US" altLang="zh-TW" dirty="0"/>
              <a:t>, and sell the share at a later time t = T for a price of S</a:t>
            </a:r>
            <a:r>
              <a:rPr lang="en-US" altLang="zh-TW" baseline="-25000" dirty="0"/>
              <a:t>T</a:t>
            </a:r>
            <a:r>
              <a:rPr lang="en-US" altLang="zh-TW" dirty="0"/>
              <a:t>, the payoff is S</a:t>
            </a:r>
            <a:r>
              <a:rPr lang="en-US" altLang="zh-TW" baseline="-25000" dirty="0"/>
              <a:t>T</a:t>
            </a:r>
            <a:r>
              <a:rPr lang="en-US" altLang="zh-TW" dirty="0"/>
              <a:t>.</a:t>
            </a:r>
          </a:p>
          <a:p>
            <a:r>
              <a:rPr lang="en-US" altLang="zh-TW" dirty="0"/>
              <a:t>Profit:</a:t>
            </a:r>
          </a:p>
          <a:p>
            <a:pPr lvl="1"/>
            <a:r>
              <a:rPr lang="en-US" altLang="zh-TW" dirty="0"/>
              <a:t>Because the equation S</a:t>
            </a:r>
            <a:r>
              <a:rPr lang="en-US" altLang="zh-TW" baseline="-25000" dirty="0"/>
              <a:t>T</a:t>
            </a:r>
            <a:r>
              <a:rPr lang="en-US" altLang="zh-TW" dirty="0"/>
              <a:t> −S</a:t>
            </a:r>
            <a:r>
              <a:rPr lang="en-US" altLang="zh-TW" baseline="-25000" dirty="0"/>
              <a:t>0</a:t>
            </a:r>
            <a:r>
              <a:rPr lang="en-US" altLang="zh-TW" dirty="0"/>
              <a:t> involves cash flows </a:t>
            </a:r>
            <a:r>
              <a:rPr lang="en-US" altLang="zh-TW" u="sng" dirty="0"/>
              <a:t>at different points in time</a:t>
            </a:r>
            <a:r>
              <a:rPr lang="en-US" altLang="zh-TW" dirty="0"/>
              <a:t>, and there is some risk involved in the investment which has to be taken into consideration. Any real investor could have instead put his money in a risk-free security. Therefore, the profit is</a:t>
            </a:r>
          </a:p>
          <a:p>
            <a:pPr marL="0" indent="0">
              <a:buNone/>
            </a:pPr>
            <a:r>
              <a:rPr lang="en-US" altLang="zh-TW" dirty="0"/>
              <a:t>							 S</a:t>
            </a:r>
            <a:r>
              <a:rPr lang="en-US" altLang="zh-TW" baseline="-25000" dirty="0"/>
              <a:t>T</a:t>
            </a:r>
            <a:r>
              <a:rPr lang="en-US" altLang="zh-TW" dirty="0"/>
              <a:t> −S</a:t>
            </a:r>
            <a:r>
              <a:rPr lang="en-US" altLang="zh-TW" baseline="-25000" dirty="0"/>
              <a:t>0 </a:t>
            </a:r>
            <a:r>
              <a:rPr lang="en-US" altLang="zh-TW" dirty="0" err="1"/>
              <a:t>e</a:t>
            </a:r>
            <a:r>
              <a:rPr lang="en-US" altLang="zh-TW" baseline="30000" dirty="0" err="1"/>
              <a:t>rτ</a:t>
            </a:r>
            <a:r>
              <a:rPr lang="en-US" altLang="zh-TW" dirty="0"/>
              <a:t>						</a:t>
            </a:r>
            <a:r>
              <a:rPr lang="en-US" altLang="zh-TW" sz="1400" dirty="0"/>
              <a:t>(1.6)</a:t>
            </a:r>
            <a:endParaRPr lang="en-US" altLang="zh-TW" dirty="0"/>
          </a:p>
          <a:p>
            <a:r>
              <a:rPr lang="en-US" altLang="zh-TW" dirty="0"/>
              <a:t>To include dividends and transaction costs. The profit is</a:t>
            </a:r>
          </a:p>
          <a:p>
            <a:pPr marL="0" indent="0">
              <a:buNone/>
            </a:pPr>
            <a:r>
              <a:rPr lang="en-US" altLang="zh-TW" dirty="0"/>
              <a:t>						S</a:t>
            </a:r>
            <a:r>
              <a:rPr lang="en-US" altLang="zh-TW" baseline="-25000" dirty="0"/>
              <a:t>T</a:t>
            </a:r>
            <a:r>
              <a:rPr lang="en-US" altLang="zh-TW" dirty="0"/>
              <a:t> + D</a:t>
            </a:r>
            <a:r>
              <a:rPr lang="el-GR" altLang="zh-TW" baseline="-25000" dirty="0"/>
              <a:t>τ</a:t>
            </a:r>
            <a:r>
              <a:rPr lang="en-US" altLang="zh-TW" baseline="-25000" dirty="0"/>
              <a:t> </a:t>
            </a:r>
            <a:r>
              <a:rPr lang="en-US" altLang="zh-TW" dirty="0"/>
              <a:t>− C(S</a:t>
            </a:r>
            <a:r>
              <a:rPr lang="en-US" altLang="zh-TW" baseline="-25000" dirty="0"/>
              <a:t>0</a:t>
            </a:r>
            <a:r>
              <a:rPr lang="en-US" altLang="zh-TW" dirty="0"/>
              <a:t>)</a:t>
            </a:r>
            <a:r>
              <a:rPr lang="en-US" altLang="zh-TW" baseline="-25000" dirty="0"/>
              <a:t> </a:t>
            </a:r>
            <a:r>
              <a:rPr lang="en-US" altLang="zh-TW" dirty="0" err="1"/>
              <a:t>e</a:t>
            </a:r>
            <a:r>
              <a:rPr lang="en-US" altLang="zh-TW" baseline="30000" dirty="0" err="1"/>
              <a:t>rτ</a:t>
            </a:r>
            <a:r>
              <a:rPr lang="en-US" altLang="zh-TW" dirty="0"/>
              <a:t>						</a:t>
            </a:r>
            <a:r>
              <a:rPr lang="en-US" altLang="zh-TW" sz="1400" dirty="0"/>
              <a:t>(1.7)</a:t>
            </a:r>
            <a:endParaRPr lang="en-US" altLang="zh-TW" dirty="0"/>
          </a:p>
          <a:p>
            <a:pPr marL="0" indent="0">
              <a:buNone/>
            </a:pPr>
            <a:endParaRPr lang="zh-TW" altLang="en-US" dirty="0"/>
          </a:p>
        </p:txBody>
      </p:sp>
      <p:sp>
        <p:nvSpPr>
          <p:cNvPr id="4" name="Slide Number Placeholder 3">
            <a:extLst>
              <a:ext uri="{FF2B5EF4-FFF2-40B4-BE49-F238E27FC236}">
                <a16:creationId xmlns:a16="http://schemas.microsoft.com/office/drawing/2014/main" id="{E1968374-389D-46EF-A622-0E6B3E5E3DE1}"/>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318927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2.1.2 Stock Indices</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814945"/>
            <a:ext cx="8596668" cy="4226418"/>
          </a:xfrm>
        </p:spPr>
        <p:txBody>
          <a:bodyPr>
            <a:normAutofit/>
          </a:bodyPr>
          <a:lstStyle/>
          <a:p>
            <a:r>
              <a:rPr lang="en-US" altLang="zh-TW" dirty="0"/>
              <a:t>A measure of the value of the market, or of a sector, is given by the stock indices</a:t>
            </a:r>
            <a:r>
              <a:rPr lang="en-US" altLang="zh-TW" dirty="0" smtClean="0"/>
              <a:t>.</a:t>
            </a:r>
            <a:endParaRPr lang="en-US" altLang="zh-TW" dirty="0"/>
          </a:p>
          <a:p>
            <a:r>
              <a:rPr lang="en-US" altLang="zh-TW" dirty="0"/>
              <a:t>A stock index tracks the changes in the value of a selected group of stocks that supposedly represent the market or an industrial sector</a:t>
            </a:r>
          </a:p>
          <a:p>
            <a:r>
              <a:rPr lang="en-US" altLang="zh-TW" dirty="0"/>
              <a:t>Purpose of a stock index: act as general reference of the market’s value trend, the general state of health of the economy, a benchmark for the performance of their investments.</a:t>
            </a:r>
          </a:p>
          <a:p>
            <a:pPr lvl="1"/>
            <a:r>
              <a:rPr lang="en-US" altLang="zh-TW" b="1" dirty="0"/>
              <a:t>Price weighted:</a:t>
            </a:r>
            <a:r>
              <a:rPr lang="en-US" altLang="zh-TW" dirty="0"/>
              <a:t> only the price of each component stock is consider.</a:t>
            </a:r>
            <a:br>
              <a:rPr lang="en-US" altLang="zh-TW" dirty="0"/>
            </a:br>
            <a:r>
              <a:rPr lang="en-US" altLang="zh-TW" dirty="0"/>
              <a:t>E.g. the Dow Jones Industrial Average (DJIA),which (as of today) takes the average of the prices of 30 of the largest publicly owned companies based in the U.S.</a:t>
            </a:r>
          </a:p>
          <a:p>
            <a:pPr lvl="1"/>
            <a:r>
              <a:rPr lang="en-US" altLang="zh-TW" b="1" dirty="0"/>
              <a:t>Capitalization-weighted</a:t>
            </a:r>
            <a:r>
              <a:rPr lang="en-US" altLang="zh-TW" dirty="0"/>
              <a:t>: considers the market capitalization of each stock composing the index.</a:t>
            </a:r>
            <a:br>
              <a:rPr lang="en-US" altLang="zh-TW" dirty="0"/>
            </a:br>
            <a:r>
              <a:rPr lang="en-US" altLang="zh-TW" dirty="0"/>
              <a:t>E.g. the NASDAQ Composite.</a:t>
            </a:r>
          </a:p>
          <a:p>
            <a:endParaRPr lang="zh-TW" altLang="en-US" dirty="0"/>
          </a:p>
        </p:txBody>
      </p:sp>
      <p:sp>
        <p:nvSpPr>
          <p:cNvPr id="4" name="Slide Number Placeholder 3">
            <a:extLst>
              <a:ext uri="{FF2B5EF4-FFF2-40B4-BE49-F238E27FC236}">
                <a16:creationId xmlns:a16="http://schemas.microsoft.com/office/drawing/2014/main" id="{DAA53412-47E4-46D1-83AE-3E2144AE6DAE}"/>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30115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2.1.2 Stock Indices (Examples)</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828800"/>
            <a:ext cx="8596668" cy="4212563"/>
          </a:xfrm>
        </p:spPr>
        <p:txBody>
          <a:bodyPr>
            <a:normAutofit/>
          </a:bodyPr>
          <a:lstStyle/>
          <a:p>
            <a:r>
              <a:rPr lang="en-US" altLang="zh-TW" dirty="0"/>
              <a:t>(A price weighted index) The Dow Jones Industrial Average, conceived by Charles Dow and Edward Jones (1896), is computed by the following formula</a:t>
            </a:r>
          </a:p>
          <a:p>
            <a:pPr lvl="1"/>
            <a:endParaRPr lang="en-US" altLang="zh-TW" dirty="0"/>
          </a:p>
          <a:p>
            <a:pPr lvl="1"/>
            <a:endParaRPr lang="en-US" altLang="zh-TW" dirty="0"/>
          </a:p>
          <a:p>
            <a:pPr marL="457200" lvl="1" indent="0">
              <a:buNone/>
            </a:pPr>
            <a:r>
              <a:rPr lang="en-US" altLang="zh-TW" dirty="0"/>
              <a:t>where </a:t>
            </a:r>
            <a:r>
              <a:rPr lang="en-US" altLang="zh-TW" dirty="0" err="1"/>
              <a:t>S</a:t>
            </a:r>
            <a:r>
              <a:rPr lang="en-US" altLang="zh-TW" baseline="-25000" dirty="0" err="1"/>
              <a:t>i,t</a:t>
            </a:r>
            <a:r>
              <a:rPr lang="en-US" altLang="zh-TW" dirty="0"/>
              <a:t> is the price of stock </a:t>
            </a:r>
            <a:r>
              <a:rPr lang="en-US" altLang="zh-TW" dirty="0" err="1"/>
              <a:t>i</a:t>
            </a:r>
            <a:r>
              <a:rPr lang="en-US" altLang="zh-TW" dirty="0"/>
              <a:t> at time t and D is the Dow Divisor.</a:t>
            </a:r>
          </a:p>
          <a:p>
            <a:r>
              <a:rPr lang="en-US" altLang="zh-TW" dirty="0"/>
              <a:t>(A capitalization weighted index) The Madrid Stock Exchange principal index, IBEX35, is computed by the following formula</a:t>
            </a:r>
          </a:p>
          <a:p>
            <a:pPr lvl="1"/>
            <a:endParaRPr lang="en-US" altLang="zh-TW" dirty="0"/>
          </a:p>
          <a:p>
            <a:pPr lvl="1"/>
            <a:endParaRPr lang="en-US" altLang="zh-TW" dirty="0"/>
          </a:p>
          <a:p>
            <a:pPr lvl="1"/>
            <a:endParaRPr lang="en-US" altLang="zh-TW" dirty="0"/>
          </a:p>
          <a:p>
            <a:pPr marL="457200" lvl="1" indent="0">
              <a:buNone/>
            </a:pPr>
            <a:r>
              <a:rPr lang="en-US" altLang="zh-TW" dirty="0"/>
              <a:t>where </a:t>
            </a:r>
            <a:r>
              <a:rPr lang="en-US" altLang="zh-TW" dirty="0" err="1"/>
              <a:t>IBEX</a:t>
            </a:r>
            <a:r>
              <a:rPr lang="en-US" altLang="zh-TW" baseline="-25000" dirty="0" err="1"/>
              <a:t>t</a:t>
            </a:r>
            <a:r>
              <a:rPr lang="en-US" altLang="zh-TW" dirty="0"/>
              <a:t> is the value of the index at time t, </a:t>
            </a:r>
            <a:r>
              <a:rPr lang="en-US" altLang="zh-TW" dirty="0" err="1"/>
              <a:t>Cap</a:t>
            </a:r>
            <a:r>
              <a:rPr lang="en-US" altLang="zh-TW" baseline="-25000" dirty="0" err="1"/>
              <a:t>i,t</a:t>
            </a:r>
            <a:r>
              <a:rPr lang="en-US" altLang="zh-TW" dirty="0"/>
              <a:t> is the free float market capitalization of company </a:t>
            </a:r>
            <a:r>
              <a:rPr lang="en-US" altLang="zh-TW" dirty="0" err="1"/>
              <a:t>i</a:t>
            </a:r>
            <a:r>
              <a:rPr lang="en-US" altLang="zh-TW" dirty="0"/>
              <a:t> at time t, and J a coefficient used to adjust the index.</a:t>
            </a:r>
          </a:p>
          <a:p>
            <a:endParaRPr lang="en-US" altLang="zh-TW" dirty="0"/>
          </a:p>
        </p:txBody>
      </p:sp>
      <p:pic>
        <p:nvPicPr>
          <p:cNvPr id="4" name="Picture 3">
            <a:extLst>
              <a:ext uri="{FF2B5EF4-FFF2-40B4-BE49-F238E27FC236}">
                <a16:creationId xmlns:a16="http://schemas.microsoft.com/office/drawing/2014/main" id="{9B2309E9-9087-4994-AB59-AC3496565891}"/>
              </a:ext>
            </a:extLst>
          </p:cNvPr>
          <p:cNvPicPr>
            <a:picLocks noChangeAspect="1"/>
          </p:cNvPicPr>
          <p:nvPr/>
        </p:nvPicPr>
        <p:blipFill>
          <a:blip r:embed="rId3"/>
          <a:stretch>
            <a:fillRect/>
          </a:stretch>
        </p:blipFill>
        <p:spPr>
          <a:xfrm>
            <a:off x="3948546" y="2575588"/>
            <a:ext cx="1966850" cy="655617"/>
          </a:xfrm>
          <a:prstGeom prst="rect">
            <a:avLst/>
          </a:prstGeom>
        </p:spPr>
      </p:pic>
      <p:pic>
        <p:nvPicPr>
          <p:cNvPr id="5" name="Picture 4">
            <a:extLst>
              <a:ext uri="{FF2B5EF4-FFF2-40B4-BE49-F238E27FC236}">
                <a16:creationId xmlns:a16="http://schemas.microsoft.com/office/drawing/2014/main" id="{D425D49C-D4FC-495C-983B-7ED1291D49EB}"/>
              </a:ext>
            </a:extLst>
          </p:cNvPr>
          <p:cNvPicPr>
            <a:picLocks noChangeAspect="1"/>
          </p:cNvPicPr>
          <p:nvPr/>
        </p:nvPicPr>
        <p:blipFill>
          <a:blip r:embed="rId4"/>
          <a:stretch>
            <a:fillRect/>
          </a:stretch>
        </p:blipFill>
        <p:spPr>
          <a:xfrm>
            <a:off x="2896945" y="4495794"/>
            <a:ext cx="4157444" cy="796636"/>
          </a:xfrm>
          <a:prstGeom prst="rect">
            <a:avLst/>
          </a:prstGeom>
        </p:spPr>
      </p:pic>
      <p:sp>
        <p:nvSpPr>
          <p:cNvPr id="6" name="Rectangle 5">
            <a:extLst>
              <a:ext uri="{FF2B5EF4-FFF2-40B4-BE49-F238E27FC236}">
                <a16:creationId xmlns:a16="http://schemas.microsoft.com/office/drawing/2014/main" id="{BDE68851-210F-42AA-BF5D-ECED25402A30}"/>
              </a:ext>
            </a:extLst>
          </p:cNvPr>
          <p:cNvSpPr/>
          <p:nvPr/>
        </p:nvSpPr>
        <p:spPr>
          <a:xfrm>
            <a:off x="512618" y="6248400"/>
            <a:ext cx="8160328" cy="523220"/>
          </a:xfrm>
          <a:prstGeom prst="rect">
            <a:avLst/>
          </a:prstGeom>
        </p:spPr>
        <p:txBody>
          <a:bodyPr wrap="square">
            <a:spAutoFit/>
          </a:bodyPr>
          <a:lstStyle/>
          <a:p>
            <a:r>
              <a:rPr lang="en-US" altLang="zh-TW" sz="1400" dirty="0"/>
              <a:t>Note: in practice, the hardest part for replicating an index is calculating the adjusting coefficient (</a:t>
            </a:r>
            <a:r>
              <a:rPr lang="en-US" altLang="zh-TW" sz="1400" dirty="0" err="1"/>
              <a:t>eg.</a:t>
            </a:r>
            <a:r>
              <a:rPr lang="en-US" altLang="zh-TW" sz="1400" dirty="0"/>
              <a:t> D in DJIA, J in IBEX) because of corporate actions.</a:t>
            </a:r>
            <a:endParaRPr lang="zh-TW" altLang="en-US" sz="1400" dirty="0"/>
          </a:p>
        </p:txBody>
      </p:sp>
      <p:sp>
        <p:nvSpPr>
          <p:cNvPr id="7" name="Slide Number Placeholder 6">
            <a:extLst>
              <a:ext uri="{FF2B5EF4-FFF2-40B4-BE49-F238E27FC236}">
                <a16:creationId xmlns:a16="http://schemas.microsoft.com/office/drawing/2014/main" id="{74B830AE-201B-4F10-A072-55722DB15974}"/>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76640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2.1.2 Comparing the Performance of Two or More Stocks</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Indices are always used as proxies of different markets/ industries.</a:t>
            </a:r>
          </a:p>
          <a:p>
            <a:r>
              <a:rPr lang="en-US" altLang="zh-TW" dirty="0"/>
              <a:t>Most common way of evaluate the performance of their stock investments is to compare their price behavior with another reference stock’s price history, or usually with the history of the market index.</a:t>
            </a:r>
          </a:p>
          <a:p>
            <a:pPr lvl="1"/>
            <a:r>
              <a:rPr lang="en-US" altLang="zh-TW" dirty="0"/>
              <a:t>E.g. cumulative rate of benefits that one obtains throughout the investment period.</a:t>
            </a:r>
          </a:p>
          <a:p>
            <a:pPr lvl="1"/>
            <a:r>
              <a:rPr lang="en-US" altLang="zh-TW" b="1" dirty="0"/>
              <a:t>Total return</a:t>
            </a:r>
            <a:r>
              <a:rPr lang="en-US" altLang="zh-TW" dirty="0"/>
              <a:t>: when measuring performance, is the actual rate of return of an investment or a pool of investments over a given evaluation period. Total return includes interest, capital gains, dividends and distributions realized over a given period of time. </a:t>
            </a:r>
            <a:r>
              <a:rPr lang="en-US" altLang="zh-TW" sz="1200" dirty="0"/>
              <a:t>(source: Investopedia.com)</a:t>
            </a:r>
            <a:endParaRPr lang="en-US" altLang="zh-TW" dirty="0"/>
          </a:p>
          <a:p>
            <a:endParaRPr lang="zh-TW" altLang="en-US" dirty="0"/>
          </a:p>
        </p:txBody>
      </p:sp>
      <p:sp>
        <p:nvSpPr>
          <p:cNvPr id="4" name="Slide Number Placeholder 3">
            <a:extLst>
              <a:ext uri="{FF2B5EF4-FFF2-40B4-BE49-F238E27FC236}">
                <a16:creationId xmlns:a16="http://schemas.microsoft.com/office/drawing/2014/main" id="{BD35F0FD-C20A-4A1A-A1A3-74C39D7B1AC1}"/>
              </a:ext>
            </a:extLst>
          </p:cNvPr>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2673710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Options &amp; Other Derivatives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Options: a contract that investors can </a:t>
            </a:r>
            <a:r>
              <a:rPr lang="en-US" altLang="zh-TW" u="sng" dirty="0"/>
              <a:t>buy for a fee</a:t>
            </a:r>
            <a:r>
              <a:rPr lang="en-US" altLang="zh-TW" dirty="0"/>
              <a:t> in order to have the opportunity (</a:t>
            </a:r>
            <a:r>
              <a:rPr lang="en-US" altLang="zh-TW" dirty="0" err="1"/>
              <a:t>ie</a:t>
            </a:r>
            <a:r>
              <a:rPr lang="en-US" altLang="zh-TW" dirty="0"/>
              <a:t>. option), but </a:t>
            </a:r>
            <a:r>
              <a:rPr lang="en-US" altLang="zh-TW" u="sng" dirty="0"/>
              <a:t>not the obligation</a:t>
            </a:r>
            <a:r>
              <a:rPr lang="en-US" altLang="zh-TW" dirty="0"/>
              <a:t>, to trade an asset in an exchange market at a future date, and at a given price.</a:t>
            </a:r>
          </a:p>
          <a:p>
            <a:pPr lvl="1"/>
            <a:r>
              <a:rPr lang="en-US" altLang="zh-TW" b="1" dirty="0"/>
              <a:t>European</a:t>
            </a:r>
            <a:r>
              <a:rPr lang="en-US" altLang="zh-TW" dirty="0"/>
              <a:t>: may only be exercised on expiration date</a:t>
            </a:r>
          </a:p>
          <a:p>
            <a:pPr lvl="1"/>
            <a:r>
              <a:rPr lang="en-US" altLang="zh-TW" b="1" dirty="0"/>
              <a:t>American</a:t>
            </a:r>
            <a:r>
              <a:rPr lang="en-US" altLang="zh-TW" dirty="0"/>
              <a:t>: may be exercised on any trading day on or before the expiration date.</a:t>
            </a:r>
          </a:p>
          <a:p>
            <a:pPr lvl="1"/>
            <a:r>
              <a:rPr lang="en-US" altLang="zh-TW" b="1" dirty="0"/>
              <a:t>Bermudan</a:t>
            </a:r>
            <a:r>
              <a:rPr lang="en-US" altLang="zh-TW" dirty="0"/>
              <a:t>: may be exercised only on predetermined dates before expiration (</a:t>
            </a:r>
            <a:r>
              <a:rPr lang="en-US" altLang="zh-TW" dirty="0" err="1"/>
              <a:t>ie</a:t>
            </a:r>
            <a:r>
              <a:rPr lang="en-US" altLang="zh-TW" dirty="0"/>
              <a:t>. In between European and American).</a:t>
            </a:r>
          </a:p>
          <a:p>
            <a:pPr lvl="1"/>
            <a:r>
              <a:rPr lang="en-US" altLang="zh-TW" b="1" dirty="0"/>
              <a:t>Asian</a:t>
            </a:r>
            <a:r>
              <a:rPr lang="en-US" altLang="zh-TW" dirty="0"/>
              <a:t>: the payoff of these type of options is determined by the avg of the price of the underlying asset during some period of time within the life of the option.</a:t>
            </a:r>
          </a:p>
          <a:p>
            <a:r>
              <a:rPr lang="en-US" altLang="zh-TW" dirty="0"/>
              <a:t>European &amp; American are classified as </a:t>
            </a:r>
            <a:r>
              <a:rPr lang="en-US" altLang="zh-TW" b="1" dirty="0"/>
              <a:t>vanilla</a:t>
            </a:r>
            <a:r>
              <a:rPr lang="en-US" altLang="zh-TW" dirty="0"/>
              <a:t> (options with direct and simple payoff conditions); other options with more involved conditions for exercising are termed </a:t>
            </a:r>
            <a:r>
              <a:rPr lang="en-US" altLang="zh-TW" b="1" dirty="0"/>
              <a:t>exotic</a:t>
            </a:r>
            <a:r>
              <a:rPr lang="en-US" altLang="zh-TW" dirty="0"/>
              <a:t>. Furthermore, the Asian is </a:t>
            </a:r>
            <a:r>
              <a:rPr lang="en-US" altLang="zh-TW" b="1" dirty="0"/>
              <a:t>path dependent </a:t>
            </a:r>
            <a:r>
              <a:rPr lang="en-US" altLang="zh-TW" dirty="0"/>
              <a:t>options.</a:t>
            </a:r>
            <a:endParaRPr lang="zh-TW" altLang="en-US" dirty="0"/>
          </a:p>
        </p:txBody>
      </p:sp>
      <p:sp>
        <p:nvSpPr>
          <p:cNvPr id="4" name="Slide Number Placeholder 3">
            <a:extLst>
              <a:ext uri="{FF2B5EF4-FFF2-40B4-BE49-F238E27FC236}">
                <a16:creationId xmlns:a16="http://schemas.microsoft.com/office/drawing/2014/main" id="{FC992E4D-CA4D-47D3-B2FC-B4AF1EECC5E5}"/>
              </a:ext>
            </a:extLst>
          </p:cNvPr>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273615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E1140-7CEB-464D-B1A5-40BCA3EE6622}"/>
              </a:ext>
            </a:extLst>
          </p:cNvPr>
          <p:cNvPicPr>
            <a:picLocks noChangeAspect="1"/>
          </p:cNvPicPr>
          <p:nvPr/>
        </p:nvPicPr>
        <p:blipFill>
          <a:blip r:embed="rId2"/>
          <a:stretch>
            <a:fillRect/>
          </a:stretch>
        </p:blipFill>
        <p:spPr>
          <a:xfrm>
            <a:off x="5613400" y="2980071"/>
            <a:ext cx="6667500" cy="3877929"/>
          </a:xfrm>
          <a:prstGeom prst="rect">
            <a:avLst/>
          </a:prstGeom>
        </p:spPr>
      </p:pic>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2.1.3 Reading an Option Quotes</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25589"/>
            <a:ext cx="8596668" cy="1019173"/>
          </a:xfrm>
        </p:spPr>
        <p:txBody>
          <a:bodyPr/>
          <a:lstStyle/>
          <a:p>
            <a:r>
              <a:rPr lang="en-US" altLang="zh-TW" dirty="0"/>
              <a:t>Premium: the price of an option ($ per share).</a:t>
            </a:r>
          </a:p>
          <a:p>
            <a:r>
              <a:rPr lang="en-US" altLang="zh-TW" dirty="0"/>
              <a:t>An option on a stock corresponds to a defined amt of shares (</a:t>
            </a:r>
            <a:r>
              <a:rPr lang="en-US" altLang="zh-TW" dirty="0" err="1"/>
              <a:t>eg.</a:t>
            </a:r>
            <a:r>
              <a:rPr lang="en-US" altLang="zh-TW" dirty="0"/>
              <a:t> 100 shares).</a:t>
            </a:r>
          </a:p>
        </p:txBody>
      </p:sp>
      <p:sp>
        <p:nvSpPr>
          <p:cNvPr id="5" name="Content Placeholder 2">
            <a:extLst>
              <a:ext uri="{FF2B5EF4-FFF2-40B4-BE49-F238E27FC236}">
                <a16:creationId xmlns:a16="http://schemas.microsoft.com/office/drawing/2014/main" id="{2867197A-BBFE-40C0-AE1E-F849B73F966D}"/>
              </a:ext>
            </a:extLst>
          </p:cNvPr>
          <p:cNvSpPr txBox="1">
            <a:spLocks/>
          </p:cNvSpPr>
          <p:nvPr/>
        </p:nvSpPr>
        <p:spPr>
          <a:xfrm>
            <a:off x="677334" y="4412613"/>
            <a:ext cx="4805702" cy="16278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The options are organized in series of different premiums, for a fixed maturity date, and quoted at the exchange market using the following standard nomenclature, as example in Fig. 1.4.</a:t>
            </a:r>
            <a:endParaRPr lang="zh-TW" altLang="en-US" dirty="0"/>
          </a:p>
        </p:txBody>
      </p:sp>
      <p:grpSp>
        <p:nvGrpSpPr>
          <p:cNvPr id="8" name="Group 7">
            <a:extLst>
              <a:ext uri="{FF2B5EF4-FFF2-40B4-BE49-F238E27FC236}">
                <a16:creationId xmlns:a16="http://schemas.microsoft.com/office/drawing/2014/main" id="{5670BEB4-2BF9-4E0A-B8C1-C93A05A9875A}"/>
              </a:ext>
            </a:extLst>
          </p:cNvPr>
          <p:cNvGrpSpPr/>
          <p:nvPr/>
        </p:nvGrpSpPr>
        <p:grpSpPr>
          <a:xfrm>
            <a:off x="574632" y="2629783"/>
            <a:ext cx="4908404" cy="1455601"/>
            <a:chOff x="574632" y="4664091"/>
            <a:chExt cx="4908404" cy="1455601"/>
          </a:xfrm>
        </p:grpSpPr>
        <p:graphicFrame>
          <p:nvGraphicFramePr>
            <p:cNvPr id="6" name="Diagram 5">
              <a:extLst>
                <a:ext uri="{FF2B5EF4-FFF2-40B4-BE49-F238E27FC236}">
                  <a16:creationId xmlns:a16="http://schemas.microsoft.com/office/drawing/2014/main" id="{C4979256-5E72-4472-B0D9-CCBD64D2DC2B}"/>
                </a:ext>
              </a:extLst>
            </p:cNvPr>
            <p:cNvGraphicFramePr/>
            <p:nvPr>
              <p:extLst>
                <p:ext uri="{D42A27DB-BD31-4B8C-83A1-F6EECF244321}">
                  <p14:modId xmlns:p14="http://schemas.microsoft.com/office/powerpoint/2010/main" val="397953407"/>
                </p:ext>
              </p:extLst>
            </p:nvPr>
          </p:nvGraphicFramePr>
          <p:xfrm>
            <a:off x="574632" y="4664091"/>
            <a:ext cx="4908404" cy="1455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C9AFC8D-BED4-412B-B0FA-0C1D18580E37}"/>
                </a:ext>
              </a:extLst>
            </p:cNvPr>
            <p:cNvSpPr/>
            <p:nvPr/>
          </p:nvSpPr>
          <p:spPr>
            <a:xfrm>
              <a:off x="2092037" y="4940520"/>
              <a:ext cx="1884218" cy="954107"/>
            </a:xfrm>
            <a:prstGeom prst="rect">
              <a:avLst/>
            </a:prstGeom>
          </p:spPr>
          <p:txBody>
            <a:bodyPr wrap="square">
              <a:spAutoFit/>
            </a:bodyPr>
            <a:lstStyle/>
            <a:p>
              <a:r>
                <a:rPr lang="en-US" altLang="zh-TW" sz="1400" dirty="0"/>
                <a:t>Based on </a:t>
              </a:r>
              <a:r>
                <a:rPr lang="zh-TW" altLang="en-US" sz="1400" dirty="0"/>
                <a:t>the </a:t>
              </a:r>
              <a:r>
                <a:rPr lang="en-US" altLang="zh-TW" sz="1400" dirty="0"/>
                <a:t>strike &amp;</a:t>
              </a:r>
              <a:r>
                <a:rPr lang="zh-TW" altLang="en-US" sz="1400" dirty="0"/>
                <a:t> current p</a:t>
              </a:r>
              <a:r>
                <a:rPr lang="en-US" altLang="zh-TW" sz="1400" dirty="0"/>
                <a:t>x</a:t>
              </a:r>
              <a:r>
                <a:rPr lang="zh-TW" altLang="en-US" sz="1400" dirty="0"/>
                <a:t>, the time to maturity</a:t>
              </a:r>
              <a:r>
                <a:rPr lang="en-US" altLang="zh-TW" sz="1400" dirty="0"/>
                <a:t>, &amp;</a:t>
              </a:r>
              <a:r>
                <a:rPr lang="zh-TW" altLang="en-US" sz="1400" dirty="0"/>
                <a:t> the type</a:t>
              </a:r>
            </a:p>
          </p:txBody>
        </p:sp>
      </p:grpSp>
      <p:sp>
        <p:nvSpPr>
          <p:cNvPr id="9" name="Slide Number Placeholder 8">
            <a:extLst>
              <a:ext uri="{FF2B5EF4-FFF2-40B4-BE49-F238E27FC236}">
                <a16:creationId xmlns:a16="http://schemas.microsoft.com/office/drawing/2014/main" id="{8720DC4D-7BFC-4A3B-9A2D-2A22D775D4F7}"/>
              </a:ext>
            </a:extLst>
          </p:cNvPr>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2847260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Payoff &amp; Profit of Options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3" y="1930401"/>
            <a:ext cx="8757611" cy="4110962"/>
          </a:xfrm>
        </p:spPr>
        <p:txBody>
          <a:bodyPr>
            <a:normAutofit/>
          </a:bodyPr>
          <a:lstStyle/>
          <a:p>
            <a:r>
              <a:rPr lang="en-US" altLang="zh-TW" dirty="0"/>
              <a:t>The payoff of an option depends on the possibility of exercising it or not.</a:t>
            </a:r>
          </a:p>
          <a:p>
            <a:pPr lvl="1"/>
            <a:r>
              <a:rPr lang="en-US" altLang="zh-TW" dirty="0"/>
              <a:t>If exercised, the payoff is the difference between the exercise price and the price of the asset at maturity;</a:t>
            </a:r>
          </a:p>
          <a:p>
            <a:pPr lvl="1"/>
            <a:r>
              <a:rPr lang="en-US" altLang="zh-TW" dirty="0"/>
              <a:t>if not exercised, the payoff is 0.</a:t>
            </a:r>
          </a:p>
          <a:p>
            <a:pPr marL="0" indent="0">
              <a:buNone/>
            </a:pPr>
            <a:r>
              <a:rPr lang="en-US" altLang="zh-TW" dirty="0"/>
              <a:t>   Call option: max(P</a:t>
            </a:r>
            <a:r>
              <a:rPr lang="en-US" altLang="zh-TW" baseline="-25000" dirty="0"/>
              <a:t>T</a:t>
            </a:r>
            <a:r>
              <a:rPr lang="en-US" altLang="zh-TW" dirty="0"/>
              <a:t> – K, 0) </a:t>
            </a:r>
            <a:r>
              <a:rPr lang="en-US" altLang="zh-TW" strike="sngStrike" dirty="0"/>
              <a:t>		</a:t>
            </a:r>
            <a:r>
              <a:rPr lang="en-US" altLang="zh-TW" sz="1600" dirty="0"/>
              <a:t>(1.12)</a:t>
            </a:r>
            <a:r>
              <a:rPr lang="en-US" altLang="zh-TW" dirty="0"/>
              <a:t>	Put option: max(K- P</a:t>
            </a:r>
            <a:r>
              <a:rPr lang="en-US" altLang="zh-TW" baseline="-25000" dirty="0"/>
              <a:t>T</a:t>
            </a:r>
            <a:r>
              <a:rPr lang="en-US" altLang="zh-TW" dirty="0"/>
              <a:t>, 0) </a:t>
            </a:r>
            <a:r>
              <a:rPr lang="en-US" altLang="zh-TW" strike="sngStrike" dirty="0"/>
              <a:t>		</a:t>
            </a:r>
            <a:r>
              <a:rPr lang="en-US" altLang="zh-TW" sz="1600" dirty="0"/>
              <a:t>(1.13)</a:t>
            </a:r>
            <a:endParaRPr lang="en-US" altLang="zh-TW" dirty="0"/>
          </a:p>
          <a:p>
            <a:pPr marL="263525" indent="0">
              <a:buNone/>
            </a:pPr>
            <a:r>
              <a:rPr lang="en-US" altLang="zh-TW" sz="1600" dirty="0"/>
              <a:t>where K is the strike price &amp; P</a:t>
            </a:r>
            <a:r>
              <a:rPr lang="en-US" altLang="zh-TW" sz="1600" baseline="-25000" dirty="0"/>
              <a:t>T</a:t>
            </a:r>
            <a:r>
              <a:rPr lang="en-US" altLang="zh-TW" sz="1600" dirty="0"/>
              <a:t> is the price of the underlying asset at the exercise date T.</a:t>
            </a:r>
            <a:br>
              <a:rPr lang="en-US" altLang="zh-TW" sz="1600" dirty="0"/>
            </a:br>
            <a:endParaRPr lang="en-US" altLang="zh-TW" sz="1600" dirty="0"/>
          </a:p>
          <a:p>
            <a:r>
              <a:rPr lang="en-US" altLang="zh-TW" dirty="0"/>
              <a:t>Profit: Payoff minus the cost (fee/ commission).</a:t>
            </a:r>
          </a:p>
          <a:p>
            <a:pPr marL="0" indent="0">
              <a:buNone/>
            </a:pPr>
            <a:r>
              <a:rPr lang="en-US" altLang="zh-TW" dirty="0"/>
              <a:t>   Call option: max(P</a:t>
            </a:r>
            <a:r>
              <a:rPr lang="en-US" altLang="zh-TW" baseline="-25000" dirty="0"/>
              <a:t>T</a:t>
            </a:r>
            <a:r>
              <a:rPr lang="en-US" altLang="zh-TW" dirty="0"/>
              <a:t> – K, 0) – C(P</a:t>
            </a:r>
            <a:r>
              <a:rPr lang="en-US" altLang="zh-TW" baseline="-25000" dirty="0"/>
              <a:t>0</a:t>
            </a:r>
            <a:r>
              <a:rPr lang="en-US" altLang="zh-TW" dirty="0"/>
              <a:t>, T) </a:t>
            </a:r>
            <a:r>
              <a:rPr lang="en-US" altLang="zh-TW" dirty="0" err="1"/>
              <a:t>e</a:t>
            </a:r>
            <a:r>
              <a:rPr lang="en-US" altLang="zh-TW" baseline="30000" dirty="0" err="1"/>
              <a:t>rτ</a:t>
            </a:r>
            <a:r>
              <a:rPr lang="en-US" altLang="zh-TW" dirty="0"/>
              <a:t> </a:t>
            </a:r>
            <a:r>
              <a:rPr lang="en-US" altLang="zh-TW" strike="sngStrike" dirty="0"/>
              <a:t>		</a:t>
            </a:r>
            <a:r>
              <a:rPr lang="en-US" altLang="zh-TW" dirty="0"/>
              <a:t>(1.15)</a:t>
            </a:r>
            <a:endParaRPr lang="zh-TW" altLang="en-US" dirty="0"/>
          </a:p>
          <a:p>
            <a:pPr marL="263525" indent="0">
              <a:buNone/>
            </a:pPr>
            <a:r>
              <a:rPr lang="en-US" altLang="zh-TW" sz="1600" dirty="0"/>
              <a:t>C(P0 , T ) the price of the option (always positive). </a:t>
            </a:r>
            <a:r>
              <a:rPr lang="en-US" altLang="zh-TW" sz="1600" dirty="0" err="1"/>
              <a:t>e</a:t>
            </a:r>
            <a:r>
              <a:rPr lang="en-US" altLang="zh-TW" sz="1600" baseline="30000" dirty="0" err="1"/>
              <a:t>rτ</a:t>
            </a:r>
            <a:r>
              <a:rPr lang="en-US" altLang="zh-TW" sz="1600" dirty="0"/>
              <a:t> is the possible gains given by a risk-free asset earning a constant interest rate r for the period τ = T−t</a:t>
            </a:r>
            <a:r>
              <a:rPr lang="en-US" altLang="zh-TW" sz="1600" baseline="-25000" dirty="0"/>
              <a:t>0</a:t>
            </a:r>
            <a:r>
              <a:rPr lang="en-US" altLang="zh-TW" sz="1600" dirty="0"/>
              <a:t> and continuously compounded.</a:t>
            </a:r>
          </a:p>
          <a:p>
            <a:endParaRPr lang="en-US" altLang="zh-TW" dirty="0"/>
          </a:p>
        </p:txBody>
      </p:sp>
      <p:sp>
        <p:nvSpPr>
          <p:cNvPr id="4" name="Slide Number Placeholder 3">
            <a:extLst>
              <a:ext uri="{FF2B5EF4-FFF2-40B4-BE49-F238E27FC236}">
                <a16:creationId xmlns:a16="http://schemas.microsoft.com/office/drawing/2014/main" id="{616B2264-5DCF-43E2-80AB-EB4A6EA76095}"/>
              </a:ext>
            </a:extLst>
          </p:cNvPr>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86191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2BEB-4368-422D-BDE1-8A12CED027CA}"/>
              </a:ext>
            </a:extLst>
          </p:cNvPr>
          <p:cNvSpPr>
            <a:spLocks noGrp="1"/>
          </p:cNvSpPr>
          <p:nvPr>
            <p:ph type="title"/>
          </p:nvPr>
        </p:nvSpPr>
        <p:spPr/>
        <p:txBody>
          <a:bodyPr/>
          <a:lstStyle/>
          <a:p>
            <a:r>
              <a:rPr lang="en-US" dirty="0"/>
              <a:t>2.0 Objectives</a:t>
            </a:r>
          </a:p>
        </p:txBody>
      </p:sp>
      <p:sp>
        <p:nvSpPr>
          <p:cNvPr id="3" name="Content Placeholder 2">
            <a:extLst>
              <a:ext uri="{FF2B5EF4-FFF2-40B4-BE49-F238E27FC236}">
                <a16:creationId xmlns:a16="http://schemas.microsoft.com/office/drawing/2014/main" id="{CD3BC049-A616-4B9B-8D7E-5ACF9E90FAB6}"/>
              </a:ext>
            </a:extLst>
          </p:cNvPr>
          <p:cNvSpPr>
            <a:spLocks noGrp="1"/>
          </p:cNvSpPr>
          <p:nvPr>
            <p:ph idx="1"/>
          </p:nvPr>
        </p:nvSpPr>
        <p:spPr>
          <a:xfrm>
            <a:off x="677334" y="1752600"/>
            <a:ext cx="8596668" cy="4288763"/>
          </a:xfrm>
        </p:spPr>
        <p:txBody>
          <a:bodyPr/>
          <a:lstStyle/>
          <a:p>
            <a:r>
              <a:rPr lang="en-US" dirty="0"/>
              <a:t>The purpose of </a:t>
            </a:r>
            <a:r>
              <a:rPr lang="en-US" dirty="0" smtClean="0"/>
              <a:t>this </a:t>
            </a:r>
            <a:r>
              <a:rPr lang="en-US" dirty="0"/>
              <a:t>lecture is to give students:</a:t>
            </a:r>
          </a:p>
          <a:p>
            <a:pPr lvl="1"/>
            <a:r>
              <a:rPr lang="en-US" dirty="0" smtClean="0"/>
              <a:t>background </a:t>
            </a:r>
            <a:r>
              <a:rPr lang="en-US" dirty="0"/>
              <a:t>on the fundamentals of finance;</a:t>
            </a:r>
          </a:p>
          <a:p>
            <a:pPr lvl="1"/>
            <a:r>
              <a:rPr lang="en-US" dirty="0"/>
              <a:t>an outlook on the most common financial instruments;</a:t>
            </a:r>
          </a:p>
          <a:p>
            <a:pPr lvl="1"/>
            <a:r>
              <a:rPr lang="en-US" dirty="0"/>
              <a:t>an idea of the places where these are traded;</a:t>
            </a:r>
          </a:p>
          <a:p>
            <a:pPr lvl="1"/>
            <a:r>
              <a:rPr lang="en-US" dirty="0"/>
              <a:t>an introduction to investment strategies, portfolio management and basic asset pricing.</a:t>
            </a:r>
          </a:p>
          <a:p>
            <a:r>
              <a:rPr lang="en-US" dirty="0"/>
              <a:t>Learning Outcomes Statements (LOS):</a:t>
            </a:r>
          </a:p>
          <a:p>
            <a:pPr lvl="1"/>
            <a:r>
              <a:rPr lang="en-US" dirty="0"/>
              <a:t>Will have a brief knowledge of the key financial securities;</a:t>
            </a:r>
          </a:p>
          <a:p>
            <a:pPr lvl="1"/>
            <a:r>
              <a:rPr lang="en-US" dirty="0"/>
              <a:t>Will have a brief idea of their features, payoffs and profits;</a:t>
            </a:r>
          </a:p>
          <a:p>
            <a:pPr lvl="1"/>
            <a:r>
              <a:rPr lang="en-US" dirty="0" smtClean="0"/>
              <a:t>Will </a:t>
            </a:r>
            <a:r>
              <a:rPr lang="en-US" dirty="0"/>
              <a:t>learn the cornerstone concepts for computational finance.</a:t>
            </a:r>
          </a:p>
          <a:p>
            <a:pPr lvl="1"/>
            <a:endParaRPr lang="en-US" dirty="0"/>
          </a:p>
        </p:txBody>
      </p:sp>
      <p:sp>
        <p:nvSpPr>
          <p:cNvPr id="4" name="Rectangle 3">
            <a:extLst>
              <a:ext uri="{FF2B5EF4-FFF2-40B4-BE49-F238E27FC236}">
                <a16:creationId xmlns:a16="http://schemas.microsoft.com/office/drawing/2014/main" id="{BA02DBA0-2658-4B96-B036-F31D36BC2DF8}"/>
              </a:ext>
            </a:extLst>
          </p:cNvPr>
          <p:cNvSpPr/>
          <p:nvPr/>
        </p:nvSpPr>
        <p:spPr>
          <a:xfrm>
            <a:off x="677334" y="5903893"/>
            <a:ext cx="8596667" cy="707886"/>
          </a:xfrm>
          <a:prstGeom prst="rect">
            <a:avLst/>
          </a:prstGeom>
        </p:spPr>
        <p:txBody>
          <a:bodyPr wrap="square">
            <a:spAutoFit/>
          </a:bodyPr>
          <a:lstStyle/>
          <a:p>
            <a:r>
              <a:rPr lang="en-US" altLang="zh-TW" sz="1600" dirty="0">
                <a:latin typeface="Times New Roman" panose="02020603050405020304" pitchFamily="18" charset="0"/>
                <a:cs typeface="Times New Roman" panose="02020603050405020304" pitchFamily="18" charset="0"/>
              </a:rPr>
              <a:t>Note: This lecture slides are prepared mainly based on the book “Computational Finance”^.</a:t>
            </a:r>
          </a:p>
          <a:p>
            <a:r>
              <a:rPr lang="en-US" altLang="zh-TW" sz="1200" dirty="0">
                <a:latin typeface="Times New Roman" panose="02020603050405020304" pitchFamily="18" charset="0"/>
                <a:cs typeface="Times New Roman" panose="02020603050405020304" pitchFamily="18" charset="0"/>
              </a:rPr>
              <a:t>^ A. Arratia, Computational Finance, Atlantis Studies in Computational Finance and Financial Engineering 1,</a:t>
            </a:r>
          </a:p>
          <a:p>
            <a:r>
              <a:rPr lang="en-US" altLang="zh-TW" sz="1200" dirty="0">
                <a:latin typeface="Times New Roman" panose="02020603050405020304" pitchFamily="18" charset="0"/>
                <a:cs typeface="Times New Roman" panose="02020603050405020304" pitchFamily="18" charset="0"/>
              </a:rPr>
              <a:t>DOI: 10.2991/978-94-6239-070-6_1 </a:t>
            </a:r>
            <a:endParaRPr lang="zh-TW" altLang="en-US"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377DB6D-6D6A-4F3E-84E8-422CDF8D259F}"/>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1150064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Payoff &amp; Profit of Options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Advantages from buying options Vs common stocks directly</a:t>
            </a:r>
          </a:p>
          <a:p>
            <a:pPr lvl="1"/>
            <a:r>
              <a:rPr lang="en-US" altLang="zh-TW" dirty="0"/>
              <a:t>can buy (or reserve to buy at later date) more shares with less money (leverage).</a:t>
            </a:r>
          </a:p>
          <a:p>
            <a:pPr lvl="1"/>
            <a:r>
              <a:rPr lang="en-US" altLang="zh-TW" dirty="0"/>
              <a:t>have in advanced a limit on losses, while we can still make theoretically unlimited profits.</a:t>
            </a:r>
          </a:p>
          <a:p>
            <a:r>
              <a:rPr lang="en-US" altLang="zh-TW" dirty="0"/>
              <a:t>Example</a:t>
            </a:r>
            <a:br>
              <a:rPr lang="en-US" altLang="zh-TW" dirty="0"/>
            </a:br>
            <a:r>
              <a:rPr lang="en-US" altLang="zh-TW" dirty="0"/>
              <a:t>Suppose that common stock of company XYZ is trading today at </a:t>
            </a:r>
            <a:r>
              <a:rPr lang="de-DE" altLang="zh-TW" dirty="0"/>
              <a:t>€</a:t>
            </a:r>
            <a:r>
              <a:rPr lang="en-US" altLang="zh-TW" dirty="0"/>
              <a:t>20, &amp; a call option on XYZ with strike K = 20 and a month of maturity is selling for C</a:t>
            </a:r>
            <a:r>
              <a:rPr lang="en-US" altLang="zh-TW" baseline="-25000" dirty="0"/>
              <a:t>0</a:t>
            </a:r>
            <a:r>
              <a:rPr lang="en-US" altLang="zh-TW" dirty="0"/>
              <a:t> = 2, or €200 (= 2 × 100). Buying one call option would have at expiration a loss on the downside of the price of the stock limited to −200, since we would not exercise the option. On the contrary, buying the stock could have a future loss of −2000, in the worst scenario where the stock losses 100% of its value. (see Table 1.2 &amp; Fig. 1.5.)</a:t>
            </a:r>
          </a:p>
          <a:p>
            <a:endParaRPr lang="zh-TW" altLang="en-US" dirty="0"/>
          </a:p>
        </p:txBody>
      </p:sp>
      <p:sp>
        <p:nvSpPr>
          <p:cNvPr id="4" name="Slide Number Placeholder 3">
            <a:extLst>
              <a:ext uri="{FF2B5EF4-FFF2-40B4-BE49-F238E27FC236}">
                <a16:creationId xmlns:a16="http://schemas.microsoft.com/office/drawing/2014/main" id="{C55D970B-67A4-4B25-97C8-7E44F6B64857}"/>
              </a:ext>
            </a:extLst>
          </p:cNvPr>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227566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Payoff &amp; Profit of Options</a:t>
            </a:r>
            <a:endParaRPr lang="zh-TW"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C5C6DC-1B3D-4E7A-BAB4-F5172FE21798}"/>
              </a:ext>
            </a:extLst>
          </p:cNvPr>
          <p:cNvPicPr>
            <a:picLocks noChangeAspect="1"/>
          </p:cNvPicPr>
          <p:nvPr/>
        </p:nvPicPr>
        <p:blipFill>
          <a:blip r:embed="rId3"/>
          <a:stretch>
            <a:fillRect/>
          </a:stretch>
        </p:blipFill>
        <p:spPr>
          <a:xfrm>
            <a:off x="4410075" y="1443500"/>
            <a:ext cx="7334250" cy="2657475"/>
          </a:xfrm>
          <a:prstGeom prst="rect">
            <a:avLst/>
          </a:prstGeom>
        </p:spPr>
      </p:pic>
      <p:pic>
        <p:nvPicPr>
          <p:cNvPr id="5" name="Content Placeholder 4">
            <a:extLst>
              <a:ext uri="{FF2B5EF4-FFF2-40B4-BE49-F238E27FC236}">
                <a16:creationId xmlns:a16="http://schemas.microsoft.com/office/drawing/2014/main" id="{FA34A45B-F48F-48E2-A947-E59B209463FD}"/>
              </a:ext>
            </a:extLst>
          </p:cNvPr>
          <p:cNvPicPr>
            <a:picLocks noGrp="1" noChangeAspect="1"/>
          </p:cNvPicPr>
          <p:nvPr>
            <p:ph idx="1"/>
          </p:nvPr>
        </p:nvPicPr>
        <p:blipFill>
          <a:blip r:embed="rId4"/>
          <a:stretch>
            <a:fillRect/>
          </a:stretch>
        </p:blipFill>
        <p:spPr>
          <a:xfrm>
            <a:off x="169841" y="2366963"/>
            <a:ext cx="6107156" cy="3881437"/>
          </a:xfrm>
          <a:prstGeom prst="rect">
            <a:avLst/>
          </a:prstGeom>
        </p:spPr>
      </p:pic>
      <p:pic>
        <p:nvPicPr>
          <p:cNvPr id="6" name="Picture 5">
            <a:extLst>
              <a:ext uri="{FF2B5EF4-FFF2-40B4-BE49-F238E27FC236}">
                <a16:creationId xmlns:a16="http://schemas.microsoft.com/office/drawing/2014/main" id="{6B047360-F963-4E60-86CD-1FC3A90ED03C}"/>
              </a:ext>
            </a:extLst>
          </p:cNvPr>
          <p:cNvPicPr>
            <a:picLocks noChangeAspect="1"/>
          </p:cNvPicPr>
          <p:nvPr/>
        </p:nvPicPr>
        <p:blipFill>
          <a:blip r:embed="rId5"/>
          <a:stretch>
            <a:fillRect/>
          </a:stretch>
        </p:blipFill>
        <p:spPr>
          <a:xfrm>
            <a:off x="677334" y="6380163"/>
            <a:ext cx="3619500" cy="304800"/>
          </a:xfrm>
          <a:prstGeom prst="rect">
            <a:avLst/>
          </a:prstGeom>
        </p:spPr>
      </p:pic>
      <p:sp>
        <p:nvSpPr>
          <p:cNvPr id="7" name="Rectangle 6">
            <a:extLst>
              <a:ext uri="{FF2B5EF4-FFF2-40B4-BE49-F238E27FC236}">
                <a16:creationId xmlns:a16="http://schemas.microsoft.com/office/drawing/2014/main" id="{0BFC5C1B-48DB-4BC2-B786-B7BC2365E322}"/>
              </a:ext>
            </a:extLst>
          </p:cNvPr>
          <p:cNvSpPr/>
          <p:nvPr/>
        </p:nvSpPr>
        <p:spPr>
          <a:xfrm>
            <a:off x="6579345" y="5184868"/>
            <a:ext cx="2995709" cy="707886"/>
          </a:xfrm>
          <a:prstGeom prst="rect">
            <a:avLst/>
          </a:prstGeom>
        </p:spPr>
        <p:txBody>
          <a:bodyPr wrap="square">
            <a:spAutoFit/>
          </a:bodyPr>
          <a:lstStyle/>
          <a:p>
            <a:r>
              <a:rPr lang="en-US" altLang="zh-TW"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 will discuss more on this topic in next week!</a:t>
            </a:r>
            <a:endParaRPr lang="zh-TW" alt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lide Number Placeholder 2">
            <a:extLst>
              <a:ext uri="{FF2B5EF4-FFF2-40B4-BE49-F238E27FC236}">
                <a16:creationId xmlns:a16="http://schemas.microsoft.com/office/drawing/2014/main" id="{5E547E18-B4F6-4FA7-9B3B-5FA5BCB4AECC}"/>
              </a:ext>
            </a:extLst>
          </p:cNvPr>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295904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Forward &amp; Futures Contracts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In these contracts two parties subscribe </a:t>
            </a:r>
            <a:r>
              <a:rPr lang="en-US" altLang="zh-TW" u="sng" dirty="0"/>
              <a:t>an obligation</a:t>
            </a:r>
            <a:r>
              <a:rPr lang="en-US" altLang="zh-TW" dirty="0"/>
              <a:t> to trade a specific asset, for a specified price (the delivery price) and at a specified future date (for the forward contract) or time period (e.g. a month, for the futures contract).</a:t>
            </a:r>
          </a:p>
          <a:p>
            <a:r>
              <a:rPr lang="en-US" altLang="zh-TW" dirty="0"/>
              <a:t>The asset specified in the contract is usually any commodity (</a:t>
            </a:r>
            <a:r>
              <a:rPr lang="en-US" altLang="zh-TW" dirty="0" err="1"/>
              <a:t>i</a:t>
            </a:r>
            <a:r>
              <a:rPr lang="en-US" altLang="zh-TW" dirty="0"/>
              <a:t>. e. agricultural products or raw materials), currencies, or bonds, but could also be any stock.</a:t>
            </a:r>
          </a:p>
          <a:p>
            <a:endParaRPr lang="zh-TW" altLang="en-US" dirty="0"/>
          </a:p>
        </p:txBody>
      </p:sp>
      <p:graphicFrame>
        <p:nvGraphicFramePr>
          <p:cNvPr id="4" name="Table 3">
            <a:extLst>
              <a:ext uri="{FF2B5EF4-FFF2-40B4-BE49-F238E27FC236}">
                <a16:creationId xmlns:a16="http://schemas.microsoft.com/office/drawing/2014/main" id="{B6835CC8-8A45-4EA9-B7B2-1AC2702A9F8F}"/>
              </a:ext>
            </a:extLst>
          </p:cNvPr>
          <p:cNvGraphicFramePr>
            <a:graphicFrameLocks noGrp="1"/>
          </p:cNvGraphicFramePr>
          <p:nvPr>
            <p:extLst>
              <p:ext uri="{D42A27DB-BD31-4B8C-83A1-F6EECF244321}">
                <p14:modId xmlns:p14="http://schemas.microsoft.com/office/powerpoint/2010/main" val="1664882196"/>
              </p:ext>
            </p:extLst>
          </p:nvPr>
        </p:nvGraphicFramePr>
        <p:xfrm>
          <a:off x="499534" y="4100975"/>
          <a:ext cx="10485966" cy="2301240"/>
        </p:xfrm>
        <a:graphic>
          <a:graphicData uri="http://schemas.openxmlformats.org/drawingml/2006/table">
            <a:tbl>
              <a:tblPr firstRow="1" bandRow="1">
                <a:tableStyleId>{5C22544A-7EE6-4342-B048-85BDC9FD1C3A}</a:tableStyleId>
              </a:tblPr>
              <a:tblGrid>
                <a:gridCol w="5242983">
                  <a:extLst>
                    <a:ext uri="{9D8B030D-6E8A-4147-A177-3AD203B41FA5}">
                      <a16:colId xmlns:a16="http://schemas.microsoft.com/office/drawing/2014/main" val="370048610"/>
                    </a:ext>
                  </a:extLst>
                </a:gridCol>
                <a:gridCol w="5242983">
                  <a:extLst>
                    <a:ext uri="{9D8B030D-6E8A-4147-A177-3AD203B41FA5}">
                      <a16:colId xmlns:a16="http://schemas.microsoft.com/office/drawing/2014/main" val="772508527"/>
                    </a:ext>
                  </a:extLst>
                </a:gridCol>
              </a:tblGrid>
              <a:tr h="370840">
                <a:tc>
                  <a:txBody>
                    <a:bodyPr/>
                    <a:lstStyle/>
                    <a:p>
                      <a:r>
                        <a:rPr lang="en-US" altLang="zh-TW" dirty="0"/>
                        <a:t>Forward</a:t>
                      </a:r>
                      <a:endParaRPr lang="zh-TW" altLang="en-US" dirty="0"/>
                    </a:p>
                  </a:txBody>
                  <a:tcPr/>
                </a:tc>
                <a:tc>
                  <a:txBody>
                    <a:bodyPr/>
                    <a:lstStyle/>
                    <a:p>
                      <a:r>
                        <a:rPr lang="en-US" altLang="zh-TW" dirty="0"/>
                        <a:t>Future</a:t>
                      </a:r>
                      <a:endParaRPr lang="zh-TW" altLang="en-US" dirty="0"/>
                    </a:p>
                  </a:txBody>
                  <a:tcPr/>
                </a:tc>
                <a:extLst>
                  <a:ext uri="{0D108BD9-81ED-4DB2-BD59-A6C34878D82A}">
                    <a16:rowId xmlns:a16="http://schemas.microsoft.com/office/drawing/2014/main" val="1484081679"/>
                  </a:ext>
                </a:extLst>
              </a:tr>
              <a:tr h="370840">
                <a:tc>
                  <a:txBody>
                    <a:bodyPr/>
                    <a:lstStyle/>
                    <a:p>
                      <a:r>
                        <a:rPr lang="en-US" altLang="zh-TW" dirty="0"/>
                        <a:t>Not traded on exchange</a:t>
                      </a:r>
                      <a:endParaRPr lang="zh-TW" altLang="en-US" dirty="0"/>
                    </a:p>
                  </a:txBody>
                  <a:tcPr/>
                </a:tc>
                <a:tc>
                  <a:txBody>
                    <a:bodyPr/>
                    <a:lstStyle/>
                    <a:p>
                      <a:r>
                        <a:rPr lang="en-US" altLang="zh-TW" dirty="0"/>
                        <a:t>Traded on exchanges</a:t>
                      </a:r>
                      <a:endParaRPr lang="zh-TW" altLang="en-US" dirty="0"/>
                    </a:p>
                  </a:txBody>
                  <a:tcPr/>
                </a:tc>
                <a:extLst>
                  <a:ext uri="{0D108BD9-81ED-4DB2-BD59-A6C34878D82A}">
                    <a16:rowId xmlns:a16="http://schemas.microsoft.com/office/drawing/2014/main" val="715878696"/>
                  </a:ext>
                </a:extLst>
              </a:tr>
              <a:tr h="370840">
                <a:tc>
                  <a:txBody>
                    <a:bodyPr/>
                    <a:lstStyle/>
                    <a:p>
                      <a:r>
                        <a:rPr lang="en-US" altLang="zh-TW" dirty="0"/>
                        <a:t>Delivery px is settled by the two parties involved</a:t>
                      </a:r>
                      <a:endParaRPr lang="zh-TW" altLang="en-US" dirty="0"/>
                    </a:p>
                  </a:txBody>
                  <a:tcPr/>
                </a:tc>
                <a:tc>
                  <a:txBody>
                    <a:bodyPr/>
                    <a:lstStyle/>
                    <a:p>
                      <a:r>
                        <a:rPr lang="en-US" altLang="zh-TW" dirty="0"/>
                        <a:t>Marked to the market on a regular basis</a:t>
                      </a:r>
                      <a:endParaRPr lang="zh-TW" altLang="en-US" dirty="0"/>
                    </a:p>
                  </a:txBody>
                  <a:tcPr/>
                </a:tc>
                <a:extLst>
                  <a:ext uri="{0D108BD9-81ED-4DB2-BD59-A6C34878D82A}">
                    <a16:rowId xmlns:a16="http://schemas.microsoft.com/office/drawing/2014/main" val="4015096212"/>
                  </a:ext>
                </a:extLst>
              </a:tr>
              <a:tr h="370840">
                <a:tc>
                  <a:txBody>
                    <a:bodyPr/>
                    <a:lstStyle/>
                    <a:p>
                      <a:r>
                        <a:rPr lang="en-US" altLang="zh-TW" dirty="0"/>
                        <a:t>As lock in a future purchase of some asset from a supplier (the seller) at a px settled today, w/o actually paying the full amount up until the date of expiration or maturity on the contract.</a:t>
                      </a:r>
                      <a:endParaRPr lang="zh-TW" altLang="en-US" dirty="0"/>
                    </a:p>
                  </a:txBody>
                  <a:tcPr/>
                </a:tc>
                <a:tc>
                  <a:txBody>
                    <a:bodyPr/>
                    <a:lstStyle/>
                    <a:p>
                      <a:r>
                        <a:rPr lang="en-US" altLang="zh-TW" dirty="0"/>
                        <a:t>As Investment instruments and traded at</a:t>
                      </a:r>
                    </a:p>
                    <a:p>
                      <a:r>
                        <a:rPr lang="en-US" altLang="zh-TW" dirty="0"/>
                        <a:t>exchanges worldwide.</a:t>
                      </a:r>
                      <a:endParaRPr lang="zh-TW" altLang="en-US" dirty="0"/>
                    </a:p>
                  </a:txBody>
                  <a:tcPr/>
                </a:tc>
                <a:extLst>
                  <a:ext uri="{0D108BD9-81ED-4DB2-BD59-A6C34878D82A}">
                    <a16:rowId xmlns:a16="http://schemas.microsoft.com/office/drawing/2014/main" val="3974010363"/>
                  </a:ext>
                </a:extLst>
              </a:tr>
            </a:tbl>
          </a:graphicData>
        </a:graphic>
      </p:graphicFrame>
      <p:sp>
        <p:nvSpPr>
          <p:cNvPr id="5" name="Slide Number Placeholder 4">
            <a:extLst>
              <a:ext uri="{FF2B5EF4-FFF2-40B4-BE49-F238E27FC236}">
                <a16:creationId xmlns:a16="http://schemas.microsoft.com/office/drawing/2014/main" id="{103977B9-B37F-4FC7-A128-221D5DEC77D7}"/>
              </a:ext>
            </a:extLst>
          </p:cNvPr>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3638684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2.1.3 Payoff &amp; Profit of Forward/ Futures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lstStyle/>
          <a:p>
            <a:r>
              <a:rPr lang="en-US" altLang="zh-TW" dirty="0"/>
              <a:t>Payoff</a:t>
            </a:r>
          </a:p>
          <a:p>
            <a:pPr lvl="1"/>
            <a:r>
              <a:rPr lang="en-US" altLang="zh-TW" dirty="0"/>
              <a:t>If K is the delivery price of the asset written in the contract and P</a:t>
            </a:r>
            <a:r>
              <a:rPr lang="en-US" altLang="zh-TW" baseline="-25000" dirty="0"/>
              <a:t>T</a:t>
            </a:r>
            <a:r>
              <a:rPr lang="en-US" altLang="zh-TW" dirty="0"/>
              <a:t> is the price at exercise date T, the payoff for the buyer in the contract on one unit of the asset is P</a:t>
            </a:r>
            <a:r>
              <a:rPr lang="en-US" altLang="zh-TW" baseline="-25000" dirty="0"/>
              <a:t>T</a:t>
            </a:r>
            <a:r>
              <a:rPr lang="en-US" altLang="zh-TW" dirty="0"/>
              <a:t> – K, while the payoff for the seller on one unit of the asset is K – P</a:t>
            </a:r>
            <a:r>
              <a:rPr lang="en-US" altLang="zh-TW" baseline="-25000" dirty="0"/>
              <a:t>T</a:t>
            </a:r>
            <a:r>
              <a:rPr lang="en-US" altLang="zh-TW" dirty="0"/>
              <a:t>.</a:t>
            </a:r>
          </a:p>
          <a:p>
            <a:r>
              <a:rPr lang="en-US" altLang="zh-TW" dirty="0"/>
              <a:t>Profit</a:t>
            </a:r>
          </a:p>
          <a:p>
            <a:pPr lvl="1"/>
            <a:r>
              <a:rPr lang="en-US" altLang="zh-TW" dirty="0"/>
              <a:t>Since there are no fees for writing a forward or futures contract (no for contract itself but there is transaction cost that not discussed here), nor initial investment,</a:t>
            </a:r>
          </a:p>
          <a:p>
            <a:pPr lvl="1"/>
            <a:r>
              <a:rPr lang="en-US" altLang="zh-TW" dirty="0"/>
              <a:t>the profit function for either party is the same as the payoff, and</a:t>
            </a:r>
          </a:p>
          <a:p>
            <a:pPr lvl="1"/>
            <a:r>
              <a:rPr lang="en-US" altLang="zh-TW" dirty="0"/>
              <a:t>this can be positive or negative at maturity.</a:t>
            </a:r>
          </a:p>
        </p:txBody>
      </p:sp>
      <p:sp>
        <p:nvSpPr>
          <p:cNvPr id="4" name="Slide Number Placeholder 3">
            <a:extLst>
              <a:ext uri="{FF2B5EF4-FFF2-40B4-BE49-F238E27FC236}">
                <a16:creationId xmlns:a16="http://schemas.microsoft.com/office/drawing/2014/main" id="{D99F287C-63FD-4EAC-92C2-BED4BE603F69}"/>
              </a:ext>
            </a:extLst>
          </p:cNvPr>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415111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2.1.4 Portfolios &amp; Collective Investment</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A </a:t>
            </a:r>
            <a:r>
              <a:rPr lang="en-US" altLang="zh-TW" b="1" dirty="0"/>
              <a:t>portfolio</a:t>
            </a:r>
            <a:r>
              <a:rPr lang="en-US" altLang="zh-TW" dirty="0"/>
              <a:t>: a collection of one or more securities owned by an investor or an investment company.</a:t>
            </a:r>
          </a:p>
          <a:p>
            <a:r>
              <a:rPr lang="en-US" altLang="zh-TW" dirty="0"/>
              <a:t>The </a:t>
            </a:r>
            <a:r>
              <a:rPr lang="en-US" altLang="zh-TW" b="1" dirty="0"/>
              <a:t>positions</a:t>
            </a:r>
            <a:r>
              <a:rPr lang="en-US" altLang="zh-TW" dirty="0"/>
              <a:t>: the elements of a portfolio.</a:t>
            </a:r>
          </a:p>
          <a:p>
            <a:r>
              <a:rPr lang="en-US" altLang="zh-TW" dirty="0"/>
              <a:t>The </a:t>
            </a:r>
            <a:r>
              <a:rPr lang="en-US" altLang="zh-TW" b="1" dirty="0"/>
              <a:t>value</a:t>
            </a:r>
            <a:r>
              <a:rPr lang="en-US" altLang="zh-TW" dirty="0"/>
              <a:t> (the </a:t>
            </a:r>
            <a:r>
              <a:rPr lang="en-US" altLang="zh-TW" b="1" dirty="0"/>
              <a:t>profit</a:t>
            </a:r>
            <a:r>
              <a:rPr lang="en-US" altLang="zh-TW" dirty="0"/>
              <a:t>) of a portfolio at any given time is the sum of the values (the profits) of its positions at that point in time.</a:t>
            </a:r>
          </a:p>
          <a:p>
            <a:r>
              <a:rPr lang="en-US" altLang="zh-TW" dirty="0"/>
              <a:t>Portfolios are designed to </a:t>
            </a:r>
            <a:r>
              <a:rPr lang="en-US" altLang="zh-TW" u="sng" dirty="0"/>
              <a:t>fit certain investment objectives</a:t>
            </a:r>
            <a:r>
              <a:rPr lang="en-US" altLang="zh-TW" dirty="0"/>
              <a:t> and aiming at accomplishing the investor’s expected rewards which are in continuous confrontation with his tolerance to risk.</a:t>
            </a:r>
          </a:p>
          <a:p>
            <a:r>
              <a:rPr lang="en-US" altLang="zh-TW" dirty="0"/>
              <a:t>The </a:t>
            </a:r>
            <a:r>
              <a:rPr lang="en-US" altLang="zh-TW" b="1" dirty="0"/>
              <a:t>management of portfolio risk </a:t>
            </a:r>
            <a:r>
              <a:rPr lang="en-US" altLang="zh-TW" dirty="0"/>
              <a:t>involves opening new positions with better expected reward, and closing positions in the portfolio.</a:t>
            </a:r>
          </a:p>
          <a:p>
            <a:r>
              <a:rPr lang="en-US" altLang="zh-TW" b="1" dirty="0"/>
              <a:t>Asset allocation</a:t>
            </a:r>
            <a:r>
              <a:rPr lang="en-US" altLang="zh-TW" dirty="0"/>
              <a:t>: The dynamic of opening and closing out positions in a portfolio.</a:t>
            </a:r>
            <a:endParaRPr lang="zh-TW" altLang="en-US" dirty="0"/>
          </a:p>
        </p:txBody>
      </p:sp>
      <p:sp>
        <p:nvSpPr>
          <p:cNvPr id="4" name="Slide Number Placeholder 3">
            <a:extLst>
              <a:ext uri="{FF2B5EF4-FFF2-40B4-BE49-F238E27FC236}">
                <a16:creationId xmlns:a16="http://schemas.microsoft.com/office/drawing/2014/main" id="{A676081B-6A45-4324-BB10-DCCD52D8B896}"/>
              </a:ext>
            </a:extLst>
          </p:cNvPr>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194190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2.1.4 Mutual funds &amp; Exchange-Traded Fund (ETF)</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A collective investment </a:t>
            </a:r>
            <a:r>
              <a:rPr lang="en-US" altLang="zh-TW" dirty="0" smtClean="0"/>
              <a:t>vehicle </a:t>
            </a:r>
            <a:r>
              <a:rPr lang="en-US" altLang="zh-TW" dirty="0"/>
              <a:t>in managed by a professional company that does the </a:t>
            </a:r>
            <a:r>
              <a:rPr lang="en-US" altLang="zh-TW" b="1" dirty="0"/>
              <a:t>selection of securities</a:t>
            </a:r>
            <a:r>
              <a:rPr lang="en-US" altLang="zh-TW" dirty="0"/>
              <a:t>, </a:t>
            </a:r>
            <a:r>
              <a:rPr lang="en-US" altLang="zh-TW" b="1" dirty="0"/>
              <a:t>monitors their performance</a:t>
            </a:r>
            <a:r>
              <a:rPr lang="en-US" altLang="zh-TW" dirty="0"/>
              <a:t>, &amp; the </a:t>
            </a:r>
            <a:r>
              <a:rPr lang="en-US" altLang="zh-TW" b="1" dirty="0"/>
              <a:t>subsequently asset allocation</a:t>
            </a:r>
            <a:r>
              <a:rPr lang="en-US" altLang="zh-TW" dirty="0"/>
              <a:t>.</a:t>
            </a:r>
          </a:p>
          <a:p>
            <a:r>
              <a:rPr lang="en-US" altLang="zh-TW" b="1" dirty="0"/>
              <a:t>Mutual funds</a:t>
            </a:r>
            <a:r>
              <a:rPr lang="en-US" altLang="zh-TW" dirty="0"/>
              <a:t>: characterize by being regulated and registered in the exchange market, publicly available.</a:t>
            </a:r>
          </a:p>
          <a:p>
            <a:pPr lvl="1"/>
            <a:r>
              <a:rPr lang="en-US" altLang="zh-TW" b="1" dirty="0"/>
              <a:t>closed-end</a:t>
            </a:r>
            <a:r>
              <a:rPr lang="en-US" altLang="zh-TW" dirty="0"/>
              <a:t>: the number of shares in the portfolio is fixed.</a:t>
            </a:r>
          </a:p>
          <a:p>
            <a:pPr lvl="1"/>
            <a:r>
              <a:rPr lang="en-US" altLang="zh-TW" b="1" dirty="0"/>
              <a:t>open-end</a:t>
            </a:r>
            <a:r>
              <a:rPr lang="en-US" altLang="zh-TW" dirty="0"/>
              <a:t>: no restrictions on the amount of shares that can be issued.</a:t>
            </a:r>
          </a:p>
          <a:p>
            <a:r>
              <a:rPr lang="en-US" altLang="zh-TW" b="1" dirty="0"/>
              <a:t>ETF</a:t>
            </a:r>
            <a:r>
              <a:rPr lang="en-US" altLang="zh-TW" dirty="0"/>
              <a:t>: like a closed-end fund with the added feature that it is traded in the stock exchange.</a:t>
            </a:r>
          </a:p>
          <a:p>
            <a:pPr lvl="1"/>
            <a:r>
              <a:rPr lang="en-US" altLang="zh-TW" dirty="0"/>
              <a:t>There are many ETFs build with the purpose of tracking an specific index (i.e. a portfolio of stocks that replicates the index’s price behavior), so this is a way for an investor to trade on the index</a:t>
            </a:r>
            <a:r>
              <a:rPr lang="en-US" altLang="zh-TW" dirty="0" smtClean="0"/>
              <a:t>. (p.s. not necessary index or passive.)</a:t>
            </a:r>
            <a:endParaRPr lang="en-US" altLang="zh-TW" dirty="0"/>
          </a:p>
          <a:p>
            <a:endParaRPr lang="zh-TW" altLang="en-US" dirty="0"/>
          </a:p>
        </p:txBody>
      </p:sp>
      <p:sp>
        <p:nvSpPr>
          <p:cNvPr id="4" name="Slide Number Placeholder 3">
            <a:extLst>
              <a:ext uri="{FF2B5EF4-FFF2-40B4-BE49-F238E27FC236}">
                <a16:creationId xmlns:a16="http://schemas.microsoft.com/office/drawing/2014/main" id="{2797CB86-9ADD-427B-9090-ED50B39C4FEF}"/>
              </a:ext>
            </a:extLst>
          </p:cNvPr>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223170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2.2 Financial Engineering</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lstStyle/>
          <a:p>
            <a:r>
              <a:rPr lang="en-US" altLang="zh-TW" dirty="0"/>
              <a:t>We have so far acquired knowledge on various securities and how to trade them at exchange markets.</a:t>
            </a:r>
          </a:p>
          <a:p>
            <a:r>
              <a:rPr lang="en-US" altLang="zh-TW" dirty="0"/>
              <a:t>Next, we will look into some investment criteria:</a:t>
            </a:r>
          </a:p>
          <a:p>
            <a:pPr lvl="1"/>
            <a:r>
              <a:rPr lang="en-US" altLang="zh-TW" dirty="0"/>
              <a:t>What </a:t>
            </a:r>
            <a:r>
              <a:rPr lang="en-US" altLang="zh-TW" b="1" dirty="0"/>
              <a:t>attitudes</a:t>
            </a:r>
            <a:r>
              <a:rPr lang="en-US" altLang="zh-TW" dirty="0"/>
              <a:t> should we have towards investment? </a:t>
            </a:r>
          </a:p>
          <a:p>
            <a:pPr lvl="1"/>
            <a:r>
              <a:rPr lang="en-US" altLang="zh-TW" dirty="0"/>
              <a:t>What is a </a:t>
            </a:r>
            <a:r>
              <a:rPr lang="en-US" altLang="zh-TW" b="1" dirty="0"/>
              <a:t>fair price</a:t>
            </a:r>
            <a:r>
              <a:rPr lang="en-US" altLang="zh-TW" dirty="0"/>
              <a:t> to pay for a security? How to </a:t>
            </a:r>
            <a:r>
              <a:rPr lang="en-US" altLang="zh-TW" b="1" dirty="0"/>
              <a:t>control risk </a:t>
            </a:r>
            <a:r>
              <a:rPr lang="en-US" altLang="zh-TW" dirty="0"/>
              <a:t>and secure some </a:t>
            </a:r>
            <a:r>
              <a:rPr lang="en-US" altLang="zh-TW" b="1" dirty="0"/>
              <a:t>benefits</a:t>
            </a:r>
            <a:r>
              <a:rPr lang="en-US" altLang="zh-TW" dirty="0"/>
              <a:t>?</a:t>
            </a:r>
          </a:p>
          <a:p>
            <a:pPr lvl="1"/>
            <a:r>
              <a:rPr lang="en-US" altLang="zh-TW" dirty="0"/>
              <a:t>We introduce these matters in this section and expand them further in later chapters.</a:t>
            </a:r>
            <a:endParaRPr lang="zh-TW" altLang="en-US" dirty="0"/>
          </a:p>
        </p:txBody>
      </p:sp>
      <p:sp>
        <p:nvSpPr>
          <p:cNvPr id="4" name="Slide Number Placeholder 3">
            <a:extLst>
              <a:ext uri="{FF2B5EF4-FFF2-40B4-BE49-F238E27FC236}">
                <a16:creationId xmlns:a16="http://schemas.microsoft.com/office/drawing/2014/main" id="{6F59937F-1D7C-47FF-B911-2075E35122A7}"/>
              </a:ext>
            </a:extLst>
          </p:cNvPr>
          <p:cNvSpPr>
            <a:spLocks noGrp="1"/>
          </p:cNvSpPr>
          <p:nvPr>
            <p:ph type="sldNum" sz="quarter" idx="12"/>
          </p:nvPr>
        </p:nvSpPr>
        <p:spPr/>
        <p:txBody>
          <a:bodyPr/>
          <a:lstStyle/>
          <a:p>
            <a:fld id="{519954A3-9DFD-4C44-94BA-B95130A3BA1C}" type="slidenum">
              <a:rPr lang="en-US" smtClean="0"/>
              <a:t>26</a:t>
            </a:fld>
            <a:endParaRPr lang="en-US" dirty="0"/>
          </a:p>
        </p:txBody>
      </p:sp>
    </p:spTree>
    <p:extLst>
      <p:ext uri="{BB962C8B-B14F-4D97-AF65-F5344CB8AC3E}">
        <p14:creationId xmlns:p14="http://schemas.microsoft.com/office/powerpoint/2010/main" val="2204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2.2.1 Trading Positions &amp; Attitudes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(Long and short positions)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3065780"/>
            <a:ext cx="8596668" cy="3115282"/>
          </a:xfrm>
        </p:spPr>
        <p:txBody>
          <a:bodyPr>
            <a:normAutofit/>
          </a:bodyPr>
          <a:lstStyle/>
          <a:p>
            <a:r>
              <a:rPr lang="en-US" altLang="zh-TW" dirty="0"/>
              <a:t>E.g. the buyer of a call option is long on the option (long the call), while the writer of that option is short (short the call).</a:t>
            </a:r>
          </a:p>
          <a:p>
            <a:r>
              <a:rPr lang="en-US" altLang="zh-TW" b="1" dirty="0"/>
              <a:t>Short selling </a:t>
            </a:r>
            <a:r>
              <a:rPr lang="en-US" altLang="zh-TW" dirty="0"/>
              <a:t>is highly regulated and sometimes banned by governments because it is believe to contribute to the downfall of market prices.</a:t>
            </a:r>
          </a:p>
          <a:p>
            <a:r>
              <a:rPr lang="en-US" altLang="zh-TW" dirty="0"/>
              <a:t>The </a:t>
            </a:r>
            <a:r>
              <a:rPr lang="en-US" altLang="zh-TW" b="1" dirty="0"/>
              <a:t>general rule for profiting </a:t>
            </a:r>
            <a:r>
              <a:rPr lang="en-US" altLang="zh-TW" dirty="0"/>
              <a:t>from a long or short position is the following:</a:t>
            </a:r>
          </a:p>
          <a:p>
            <a:pPr lvl="1"/>
            <a:r>
              <a:rPr lang="en-US" altLang="zh-TW" dirty="0"/>
              <a:t>Being </a:t>
            </a:r>
            <a:r>
              <a:rPr lang="en-US" altLang="zh-TW" b="1" dirty="0"/>
              <a:t>long</a:t>
            </a:r>
            <a:r>
              <a:rPr lang="en-US" altLang="zh-TW" dirty="0"/>
              <a:t> in any security implies to have a </a:t>
            </a:r>
            <a:r>
              <a:rPr lang="en-US" altLang="zh-TW" b="1" dirty="0"/>
              <a:t>profit</a:t>
            </a:r>
            <a:r>
              <a:rPr lang="en-US" altLang="zh-TW" dirty="0"/>
              <a:t> if the </a:t>
            </a:r>
            <a:r>
              <a:rPr lang="en-US" altLang="zh-TW" b="1" dirty="0"/>
              <a:t>price increases</a:t>
            </a:r>
            <a:r>
              <a:rPr lang="en-US" altLang="zh-TW" dirty="0"/>
              <a:t>, &amp; a lost if the price decreases;</a:t>
            </a:r>
          </a:p>
          <a:p>
            <a:pPr lvl="1"/>
            <a:r>
              <a:rPr lang="en-US" altLang="zh-TW" dirty="0"/>
              <a:t>whereas being </a:t>
            </a:r>
            <a:r>
              <a:rPr lang="en-US" altLang="zh-TW" b="1" dirty="0"/>
              <a:t>short</a:t>
            </a:r>
            <a:r>
              <a:rPr lang="en-US" altLang="zh-TW" dirty="0"/>
              <a:t> carries a </a:t>
            </a:r>
            <a:r>
              <a:rPr lang="en-US" altLang="zh-TW" b="1" dirty="0"/>
              <a:t>profit</a:t>
            </a:r>
            <a:r>
              <a:rPr lang="en-US" altLang="zh-TW" dirty="0"/>
              <a:t> if the </a:t>
            </a:r>
            <a:r>
              <a:rPr lang="en-US" altLang="zh-TW" b="1" dirty="0"/>
              <a:t>price </a:t>
            </a:r>
            <a:r>
              <a:rPr lang="en-US" altLang="zh-TW" b="1" dirty="0" smtClean="0"/>
              <a:t>decreases</a:t>
            </a:r>
            <a:r>
              <a:rPr lang="en-US" altLang="zh-TW" dirty="0"/>
              <a:t>, &amp; a lost if it increases.</a:t>
            </a:r>
          </a:p>
          <a:p>
            <a:endParaRPr lang="zh-TW" altLang="en-US" dirty="0"/>
          </a:p>
        </p:txBody>
      </p:sp>
      <p:graphicFrame>
        <p:nvGraphicFramePr>
          <p:cNvPr id="4" name="Table 3">
            <a:extLst>
              <a:ext uri="{FF2B5EF4-FFF2-40B4-BE49-F238E27FC236}">
                <a16:creationId xmlns:a16="http://schemas.microsoft.com/office/drawing/2014/main" id="{7F5F1B77-AEA5-4E04-8497-69D7D001870C}"/>
              </a:ext>
            </a:extLst>
          </p:cNvPr>
          <p:cNvGraphicFramePr>
            <a:graphicFrameLocks noGrp="1"/>
          </p:cNvGraphicFramePr>
          <p:nvPr>
            <p:extLst>
              <p:ext uri="{D42A27DB-BD31-4B8C-83A1-F6EECF244321}">
                <p14:modId xmlns:p14="http://schemas.microsoft.com/office/powerpoint/2010/main" val="373363781"/>
              </p:ext>
            </p:extLst>
          </p:nvPr>
        </p:nvGraphicFramePr>
        <p:xfrm>
          <a:off x="1430866" y="1905000"/>
          <a:ext cx="6532034" cy="1097280"/>
        </p:xfrm>
        <a:graphic>
          <a:graphicData uri="http://schemas.openxmlformats.org/drawingml/2006/table">
            <a:tbl>
              <a:tblPr firstRow="1" bandRow="1">
                <a:tableStyleId>{8A107856-5554-42FB-B03E-39F5DBC370BA}</a:tableStyleId>
              </a:tblPr>
              <a:tblGrid>
                <a:gridCol w="992779">
                  <a:extLst>
                    <a:ext uri="{9D8B030D-6E8A-4147-A177-3AD203B41FA5}">
                      <a16:colId xmlns:a16="http://schemas.microsoft.com/office/drawing/2014/main" val="3228869600"/>
                    </a:ext>
                  </a:extLst>
                </a:gridCol>
                <a:gridCol w="2639889">
                  <a:extLst>
                    <a:ext uri="{9D8B030D-6E8A-4147-A177-3AD203B41FA5}">
                      <a16:colId xmlns:a16="http://schemas.microsoft.com/office/drawing/2014/main" val="2102167479"/>
                    </a:ext>
                  </a:extLst>
                </a:gridCol>
                <a:gridCol w="2899366">
                  <a:extLst>
                    <a:ext uri="{9D8B030D-6E8A-4147-A177-3AD203B41FA5}">
                      <a16:colId xmlns:a16="http://schemas.microsoft.com/office/drawing/2014/main" val="1726267547"/>
                    </a:ext>
                  </a:extLst>
                </a:gridCol>
              </a:tblGrid>
              <a:tr h="0">
                <a:tc>
                  <a:txBody>
                    <a:bodyPr/>
                    <a:lstStyle/>
                    <a:p>
                      <a:endParaRPr lang="zh-TW" altLang="en-US" dirty="0"/>
                    </a:p>
                  </a:txBody>
                  <a:tcPr/>
                </a:tc>
                <a:tc>
                  <a:txBody>
                    <a:bodyPr/>
                    <a:lstStyle/>
                    <a:p>
                      <a:r>
                        <a:rPr lang="en-US" altLang="zh-TW" dirty="0"/>
                        <a:t>Owning the Asset</a:t>
                      </a:r>
                      <a:endParaRPr lang="zh-TW" altLang="en-US" dirty="0"/>
                    </a:p>
                  </a:txBody>
                  <a:tcPr/>
                </a:tc>
                <a:tc>
                  <a:txBody>
                    <a:bodyPr/>
                    <a:lstStyle/>
                    <a:p>
                      <a:r>
                        <a:rPr lang="en-US" altLang="zh-TW" dirty="0"/>
                        <a:t>W/o owning the Asset</a:t>
                      </a:r>
                      <a:endParaRPr lang="zh-TW" altLang="en-US" dirty="0"/>
                    </a:p>
                  </a:txBody>
                  <a:tcPr/>
                </a:tc>
                <a:extLst>
                  <a:ext uri="{0D108BD9-81ED-4DB2-BD59-A6C34878D82A}">
                    <a16:rowId xmlns:a16="http://schemas.microsoft.com/office/drawing/2014/main" val="3304829662"/>
                  </a:ext>
                </a:extLst>
              </a:tr>
              <a:tr h="0">
                <a:tc>
                  <a:txBody>
                    <a:bodyPr/>
                    <a:lstStyle/>
                    <a:p>
                      <a:r>
                        <a:rPr lang="en-US" altLang="zh-TW" dirty="0"/>
                        <a:t>Buy</a:t>
                      </a:r>
                      <a:endParaRPr lang="zh-TW" altLang="en-US" dirty="0"/>
                    </a:p>
                  </a:txBody>
                  <a:tcPr/>
                </a:tc>
                <a:tc>
                  <a:txBody>
                    <a:bodyPr/>
                    <a:lstStyle/>
                    <a:p>
                      <a:r>
                        <a:rPr lang="en-US" altLang="zh-TW" dirty="0"/>
                        <a:t>Long</a:t>
                      </a:r>
                      <a:endParaRPr lang="zh-TW"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dirty="0"/>
                        <a:t>(Buy to) Cover</a:t>
                      </a:r>
                      <a:endParaRPr lang="zh-TW" altLang="en-US" dirty="0"/>
                    </a:p>
                  </a:txBody>
                  <a:tcPr/>
                </a:tc>
                <a:extLst>
                  <a:ext uri="{0D108BD9-81ED-4DB2-BD59-A6C34878D82A}">
                    <a16:rowId xmlns:a16="http://schemas.microsoft.com/office/drawing/2014/main" val="1055772310"/>
                  </a:ext>
                </a:extLst>
              </a:tr>
              <a:tr h="0">
                <a:tc>
                  <a:txBody>
                    <a:bodyPr/>
                    <a:lstStyle/>
                    <a:p>
                      <a:r>
                        <a:rPr lang="en-US" altLang="zh-TW" dirty="0"/>
                        <a:t>Sell</a:t>
                      </a:r>
                      <a:endParaRPr lang="zh-TW" altLang="en-US" dirty="0"/>
                    </a:p>
                  </a:txBody>
                  <a:tcPr/>
                </a:tc>
                <a:tc>
                  <a:txBody>
                    <a:bodyPr/>
                    <a:lstStyle/>
                    <a:p>
                      <a:r>
                        <a:rPr lang="en-US" altLang="zh-TW" dirty="0"/>
                        <a:t>Sell</a:t>
                      </a:r>
                      <a:endParaRPr lang="zh-TW" altLang="en-US" dirty="0"/>
                    </a:p>
                  </a:txBody>
                  <a:tcPr/>
                </a:tc>
                <a:tc>
                  <a:txBody>
                    <a:bodyPr/>
                    <a:lstStyle/>
                    <a:p>
                      <a:r>
                        <a:rPr lang="en-US" altLang="zh-TW" dirty="0"/>
                        <a:t>Short (Sell)</a:t>
                      </a:r>
                      <a:endParaRPr lang="zh-TW" altLang="en-US" dirty="0"/>
                    </a:p>
                  </a:txBody>
                  <a:tcPr/>
                </a:tc>
                <a:extLst>
                  <a:ext uri="{0D108BD9-81ED-4DB2-BD59-A6C34878D82A}">
                    <a16:rowId xmlns:a16="http://schemas.microsoft.com/office/drawing/2014/main" val="1307557555"/>
                  </a:ext>
                </a:extLst>
              </a:tr>
            </a:tbl>
          </a:graphicData>
        </a:graphic>
      </p:graphicFrame>
      <p:sp>
        <p:nvSpPr>
          <p:cNvPr id="5" name="Slide Number Placeholder 4">
            <a:extLst>
              <a:ext uri="{FF2B5EF4-FFF2-40B4-BE49-F238E27FC236}">
                <a16:creationId xmlns:a16="http://schemas.microsoft.com/office/drawing/2014/main" id="{F2F4C933-4CC3-44DB-95BB-4FB0ADE138CB}"/>
              </a:ext>
            </a:extLst>
          </p:cNvPr>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2624534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2.2.1 Trading Positions &amp; Attitudes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(Hedgers, speculators, &amp; arbitrageurs)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2160589"/>
            <a:ext cx="8596668" cy="4087811"/>
          </a:xfrm>
        </p:spPr>
        <p:txBody>
          <a:bodyPr>
            <a:normAutofit/>
          </a:bodyPr>
          <a:lstStyle/>
          <a:p>
            <a:r>
              <a:rPr lang="en-US" altLang="zh-TW" b="1" dirty="0"/>
              <a:t>Hedgers</a:t>
            </a:r>
            <a:r>
              <a:rPr lang="en-US" altLang="zh-TW" dirty="0"/>
              <a:t> trade to reduce or eliminate the risk in taking a position on a security;</a:t>
            </a:r>
          </a:p>
          <a:p>
            <a:pPr lvl="1"/>
            <a:r>
              <a:rPr lang="en-US" altLang="zh-TW" b="1" dirty="0" smtClean="0"/>
              <a:t>main </a:t>
            </a:r>
            <a:r>
              <a:rPr lang="en-US" altLang="zh-TW" b="1" dirty="0"/>
              <a:t>goal</a:t>
            </a:r>
            <a:r>
              <a:rPr lang="en-US" altLang="zh-TW" dirty="0"/>
              <a:t>: protect the portfolio from loosing value at the expense of lowering the possible benefits. This attitude/trading </a:t>
            </a:r>
            <a:r>
              <a:rPr lang="en-US" altLang="zh-TW" dirty="0" smtClean="0"/>
              <a:t>strategy </a:t>
            </a:r>
            <a:r>
              <a:rPr lang="en-US" altLang="zh-TW" dirty="0"/>
              <a:t>is called hedging.</a:t>
            </a:r>
          </a:p>
          <a:p>
            <a:pPr lvl="1"/>
            <a:r>
              <a:rPr lang="en-US" altLang="zh-TW" dirty="0"/>
              <a:t>An hedging strategy usually involves taking contrarian positions in two or more securities.</a:t>
            </a:r>
            <a:endParaRPr lang="zh-TW" altLang="en-US" dirty="0"/>
          </a:p>
          <a:p>
            <a:r>
              <a:rPr lang="en-US" altLang="zh-TW" b="1" dirty="0"/>
              <a:t>Speculators</a:t>
            </a:r>
            <a:r>
              <a:rPr lang="en-US" altLang="zh-TW" dirty="0"/>
              <a:t> take risk on purpose by betting on future movements of the security’s price.</a:t>
            </a:r>
          </a:p>
          <a:p>
            <a:r>
              <a:rPr lang="en-US" altLang="zh-TW" b="1" dirty="0"/>
              <a:t>Arbitrageurs</a:t>
            </a:r>
            <a:r>
              <a:rPr lang="en-US" altLang="zh-TW" dirty="0"/>
              <a:t> are traders that take advantage of a price difference between two or more markets.</a:t>
            </a:r>
          </a:p>
          <a:p>
            <a:pPr lvl="1"/>
            <a:r>
              <a:rPr lang="en-US" altLang="zh-TW" dirty="0"/>
              <a:t>look for an imbalance in the pricing of a security in two different markets, and</a:t>
            </a:r>
          </a:p>
          <a:p>
            <a:pPr lvl="1"/>
            <a:r>
              <a:rPr lang="en-US" altLang="zh-TW" dirty="0"/>
              <a:t>buy it at the cheap price in one market to </a:t>
            </a:r>
            <a:r>
              <a:rPr lang="en-US" altLang="zh-TW" u="sng" dirty="0"/>
              <a:t>immediately</a:t>
            </a:r>
            <a:r>
              <a:rPr lang="en-US" altLang="zh-TW" dirty="0"/>
              <a:t> sell it at the higher price in the other market, making a profit on the difference.</a:t>
            </a:r>
          </a:p>
          <a:p>
            <a:pPr lvl="1"/>
            <a:r>
              <a:rPr lang="en-US" altLang="zh-TW" dirty="0"/>
              <a:t>This procedure is called arbitrage.</a:t>
            </a:r>
          </a:p>
        </p:txBody>
      </p:sp>
      <p:sp>
        <p:nvSpPr>
          <p:cNvPr id="4" name="Slide Number Placeholder 3">
            <a:extLst>
              <a:ext uri="{FF2B5EF4-FFF2-40B4-BE49-F238E27FC236}">
                <a16:creationId xmlns:a16="http://schemas.microsoft.com/office/drawing/2014/main" id="{314A17F4-9D0F-4787-8173-DD962D6E9045}"/>
              </a:ext>
            </a:extLst>
          </p:cNvPr>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3487902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2.2.1 Trading Positions &amp; Attitudes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(Bull &amp; Bears)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When the market </a:t>
            </a:r>
            <a:r>
              <a:rPr lang="en-US" altLang="zh-TW" b="1" dirty="0"/>
              <a:t>trend is upward</a:t>
            </a:r>
            <a:r>
              <a:rPr lang="en-US" altLang="zh-TW" dirty="0"/>
              <a:t>, as reflected by the main index or the majority of its composite stocks, it is said to be the </a:t>
            </a:r>
            <a:r>
              <a:rPr lang="en-US" altLang="zh-TW" b="1" dirty="0"/>
              <a:t>bulls</a:t>
            </a:r>
            <a:r>
              <a:rPr lang="en-US" altLang="zh-TW" dirty="0"/>
              <a:t> are in charge.</a:t>
            </a:r>
          </a:p>
          <a:p>
            <a:r>
              <a:rPr lang="en-US" altLang="zh-TW" dirty="0"/>
              <a:t>On the contrary if the market </a:t>
            </a:r>
            <a:r>
              <a:rPr lang="en-US" altLang="zh-TW" b="1" dirty="0"/>
              <a:t>trend is downward </a:t>
            </a:r>
            <a:r>
              <a:rPr lang="en-US" altLang="zh-TW" dirty="0"/>
              <a:t>then it is the </a:t>
            </a:r>
            <a:r>
              <a:rPr lang="en-US" altLang="zh-TW" b="1" dirty="0"/>
              <a:t>bears</a:t>
            </a:r>
            <a:r>
              <a:rPr lang="en-US" altLang="zh-TW" dirty="0"/>
              <a:t> have taken over.</a:t>
            </a:r>
          </a:p>
          <a:p>
            <a:r>
              <a:rPr lang="en-US" altLang="zh-TW" dirty="0"/>
              <a:t>Thus, </a:t>
            </a:r>
            <a:r>
              <a:rPr lang="en-US" altLang="zh-TW" b="1" dirty="0"/>
              <a:t>bulls</a:t>
            </a:r>
            <a:r>
              <a:rPr lang="en-US" altLang="zh-TW" dirty="0"/>
              <a:t> are those investors that take </a:t>
            </a:r>
            <a:r>
              <a:rPr lang="en-US" altLang="zh-TW" b="1" dirty="0"/>
              <a:t>long</a:t>
            </a:r>
            <a:r>
              <a:rPr lang="en-US" altLang="zh-TW" dirty="0"/>
              <a:t> positions in stocks whose prices are in uptrend, while </a:t>
            </a:r>
            <a:r>
              <a:rPr lang="en-US" altLang="zh-TW" b="1" dirty="0"/>
              <a:t>bears</a:t>
            </a:r>
            <a:r>
              <a:rPr lang="en-US" altLang="zh-TW" dirty="0"/>
              <a:t> are investors that go </a:t>
            </a:r>
            <a:r>
              <a:rPr lang="en-US" altLang="zh-TW" b="1" dirty="0"/>
              <a:t>short</a:t>
            </a:r>
            <a:r>
              <a:rPr lang="en-US" altLang="zh-TW" dirty="0"/>
              <a:t> in stocks whose prices are in downtrend.</a:t>
            </a:r>
          </a:p>
          <a:p>
            <a:r>
              <a:rPr lang="en-US" altLang="zh-TW" dirty="0"/>
              <a:t>So here is your first trading principle:</a:t>
            </a:r>
          </a:p>
          <a:p>
            <a:pPr lvl="1"/>
            <a:r>
              <a:rPr lang="en-US" altLang="zh-TW" dirty="0"/>
              <a:t>When the market is bullish you should assume long positions; and when bearish you should assume short positions.</a:t>
            </a:r>
          </a:p>
          <a:p>
            <a:endParaRPr lang="zh-TW" altLang="en-US" dirty="0"/>
          </a:p>
        </p:txBody>
      </p:sp>
      <p:sp>
        <p:nvSpPr>
          <p:cNvPr id="4" name="Slide Number Placeholder 3">
            <a:extLst>
              <a:ext uri="{FF2B5EF4-FFF2-40B4-BE49-F238E27FC236}">
                <a16:creationId xmlns:a16="http://schemas.microsoft.com/office/drawing/2014/main" id="{B95FB4BF-18E1-45B8-9D20-AA7C2E038A5D}"/>
              </a:ext>
            </a:extLst>
          </p:cNvPr>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204635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 Financial Securities</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lstStyle/>
          <a:p>
            <a:r>
              <a:rPr lang="en-US" altLang="zh-TW" dirty="0"/>
              <a:t>The financial instruments that are the objects of study of the methods presented in this week belong to the broad category known as securities.</a:t>
            </a:r>
          </a:p>
          <a:p>
            <a:r>
              <a:rPr lang="en-US" altLang="zh-TW" dirty="0"/>
              <a:t>A security is a fungible, negotiable financial instrument representing financial value.</a:t>
            </a:r>
          </a:p>
          <a:p>
            <a:r>
              <a:rPr lang="en-US" altLang="zh-TW" dirty="0"/>
              <a:t>We will have a brief look into their types, features, payoffs and profits.</a:t>
            </a:r>
          </a:p>
          <a:p>
            <a:endParaRPr lang="zh-TW" altLang="en-US" dirty="0"/>
          </a:p>
        </p:txBody>
      </p:sp>
      <p:sp>
        <p:nvSpPr>
          <p:cNvPr id="4" name="Slide Number Placeholder 3">
            <a:extLst>
              <a:ext uri="{FF2B5EF4-FFF2-40B4-BE49-F238E27FC236}">
                <a16:creationId xmlns:a16="http://schemas.microsoft.com/office/drawing/2014/main" id="{53F73A62-2B06-4D77-9A09-48BE71CACDA2}"/>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241166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2.2.1 Trading Positions &amp; Attitudes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(Market timing or buy-and-hold)</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2160589"/>
            <a:ext cx="8596668" cy="3880773"/>
          </a:xfrm>
        </p:spPr>
        <p:txBody>
          <a:bodyPr>
            <a:normAutofit/>
          </a:bodyPr>
          <a:lstStyle/>
          <a:p>
            <a:r>
              <a:rPr lang="en-US" altLang="zh-TW" b="1" dirty="0"/>
              <a:t>Buy-and-hold</a:t>
            </a:r>
            <a:r>
              <a:rPr lang="en-US" altLang="zh-TW" dirty="0"/>
              <a:t>: buying various securities </a:t>
            </a:r>
            <a:r>
              <a:rPr lang="en-US" altLang="zh-TW" dirty="0" smtClean="0"/>
              <a:t>&amp; maintaining </a:t>
            </a:r>
            <a:r>
              <a:rPr lang="en-US" altLang="zh-TW" dirty="0"/>
              <a:t>them in the portfolio for a long time.</a:t>
            </a:r>
          </a:p>
          <a:p>
            <a:pPr lvl="1"/>
            <a:r>
              <a:rPr lang="en-US" altLang="zh-TW" dirty="0"/>
              <a:t>What sustains this static strategy is the observed tendency of </a:t>
            </a:r>
            <a:r>
              <a:rPr lang="en-US" altLang="zh-TW" u="sng" dirty="0"/>
              <a:t>almost all securities to increase their value if sufficient time</a:t>
            </a:r>
            <a:r>
              <a:rPr lang="en-US" altLang="zh-TW" dirty="0"/>
              <a:t> is given to them to mature.</a:t>
            </a:r>
          </a:p>
          <a:p>
            <a:r>
              <a:rPr lang="en-US" altLang="zh-TW" b="1" dirty="0"/>
              <a:t>Market timing</a:t>
            </a:r>
            <a:r>
              <a:rPr lang="en-US" altLang="zh-TW" dirty="0"/>
              <a:t>: observing how the price roller-coasters through time, waiting for his investments to reach the desired rate of benefits, and may wonder if returns would be greater by selling at the peaks and re-buying at the troughs.</a:t>
            </a:r>
          </a:p>
          <a:p>
            <a:pPr lvl="1"/>
            <a:r>
              <a:rPr lang="en-US" altLang="zh-TW" dirty="0"/>
              <a:t>using models for </a:t>
            </a:r>
            <a:r>
              <a:rPr lang="en-US" altLang="zh-TW" u="sng" dirty="0"/>
              <a:t>forecasting returns</a:t>
            </a:r>
            <a:r>
              <a:rPr lang="en-US" altLang="zh-TW" dirty="0"/>
              <a:t>, </a:t>
            </a:r>
            <a:r>
              <a:rPr lang="en-US" altLang="zh-TW" u="sng" dirty="0"/>
              <a:t>analysis of structural properties</a:t>
            </a:r>
            <a:r>
              <a:rPr lang="en-US" altLang="zh-TW" dirty="0"/>
              <a:t> of prices and of the business economic fundamentals, and others.</a:t>
            </a:r>
          </a:p>
          <a:p>
            <a:pPr lvl="1"/>
            <a:r>
              <a:rPr lang="en-US" altLang="zh-TW" dirty="0"/>
              <a:t>In any case, whatever the methodology chosen for constructing a market timing trading, the general accepted test of performance of a market timing strategy is to </a:t>
            </a:r>
            <a:r>
              <a:rPr lang="en-US" altLang="zh-TW" u="sng" dirty="0"/>
              <a:t>compare its results with the </a:t>
            </a:r>
            <a:r>
              <a:rPr lang="en-US" altLang="zh-TW" u="sng" dirty="0" smtClean="0"/>
              <a:t>buy-and-hold</a:t>
            </a:r>
            <a:r>
              <a:rPr lang="en-US" altLang="zh-TW" dirty="0" smtClean="0"/>
              <a:t>.</a:t>
            </a:r>
            <a:endParaRPr lang="en-US" altLang="zh-TW" dirty="0"/>
          </a:p>
          <a:p>
            <a:endParaRPr lang="zh-TW" altLang="en-US" dirty="0"/>
          </a:p>
        </p:txBody>
      </p:sp>
      <p:sp>
        <p:nvSpPr>
          <p:cNvPr id="4" name="Slide Number Placeholder 3">
            <a:extLst>
              <a:ext uri="{FF2B5EF4-FFF2-40B4-BE49-F238E27FC236}">
                <a16:creationId xmlns:a16="http://schemas.microsoft.com/office/drawing/2014/main" id="{74B131EA-C013-4142-AC61-BC4CC02E2B49}"/>
              </a:ext>
            </a:extLst>
          </p:cNvPr>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128947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2.1.1 Financial Securities</a:t>
            </a:r>
            <a:endParaRPr lang="zh-TW" altLang="en-US" dirty="0"/>
          </a:p>
        </p:txBody>
      </p:sp>
      <p:graphicFrame>
        <p:nvGraphicFramePr>
          <p:cNvPr id="14" name="Diagram 13">
            <a:extLst>
              <a:ext uri="{FF2B5EF4-FFF2-40B4-BE49-F238E27FC236}">
                <a16:creationId xmlns:a16="http://schemas.microsoft.com/office/drawing/2014/main" id="{DEE3E184-DC38-44A8-A275-6BEC3B26CF3B}"/>
              </a:ext>
            </a:extLst>
          </p:cNvPr>
          <p:cNvGraphicFramePr/>
          <p:nvPr>
            <p:extLst>
              <p:ext uri="{D42A27DB-BD31-4B8C-83A1-F6EECF244321}">
                <p14:modId xmlns:p14="http://schemas.microsoft.com/office/powerpoint/2010/main" val="2863104919"/>
              </p:ext>
            </p:extLst>
          </p:nvPr>
        </p:nvGraphicFramePr>
        <p:xfrm>
          <a:off x="911668" y="101431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a:extLst>
              <a:ext uri="{FF2B5EF4-FFF2-40B4-BE49-F238E27FC236}">
                <a16:creationId xmlns:a16="http://schemas.microsoft.com/office/drawing/2014/main" id="{9CE4E2E2-8139-456D-BB1F-852488431436}"/>
              </a:ext>
            </a:extLst>
          </p:cNvPr>
          <p:cNvSpPr/>
          <p:nvPr/>
        </p:nvSpPr>
        <p:spPr>
          <a:xfrm>
            <a:off x="911668" y="5516887"/>
            <a:ext cx="9376285" cy="461665"/>
          </a:xfrm>
          <a:prstGeom prst="rect">
            <a:avLst/>
          </a:prstGeom>
        </p:spPr>
        <p:txBody>
          <a:bodyPr wrap="none">
            <a:spAutoFit/>
          </a:bodyPr>
          <a:lstStyle/>
          <a:p>
            <a:r>
              <a:rPr lang="en-US" altLang="zh-TW" sz="2400" dirty="0"/>
              <a:t>Financial Markets: Exchanges, Over-the-counter (OTC), or Directly</a:t>
            </a:r>
            <a:endParaRPr lang="zh-TW" altLang="en-US" sz="2400" dirty="0"/>
          </a:p>
        </p:txBody>
      </p:sp>
      <p:sp>
        <p:nvSpPr>
          <p:cNvPr id="16" name="Rectangle 15">
            <a:extLst>
              <a:ext uri="{FF2B5EF4-FFF2-40B4-BE49-F238E27FC236}">
                <a16:creationId xmlns:a16="http://schemas.microsoft.com/office/drawing/2014/main" id="{0264F9F8-EE10-470A-AA3D-DCF83588D392}"/>
              </a:ext>
            </a:extLst>
          </p:cNvPr>
          <p:cNvSpPr/>
          <p:nvPr/>
        </p:nvSpPr>
        <p:spPr>
          <a:xfrm>
            <a:off x="911668" y="1496233"/>
            <a:ext cx="5854488" cy="584775"/>
          </a:xfrm>
          <a:prstGeom prst="rect">
            <a:avLst/>
          </a:prstGeom>
        </p:spPr>
        <p:txBody>
          <a:bodyPr wrap="none">
            <a:spAutoFit/>
          </a:bodyPr>
          <a:lstStyle/>
          <a:p>
            <a:r>
              <a:rPr lang="en-US" altLang="zh-TW" sz="3200" b="1" dirty="0">
                <a:solidFill>
                  <a:schemeClr val="accent2">
                    <a:lumMod val="50000"/>
                  </a:schemeClr>
                </a:solidFill>
              </a:rPr>
              <a:t>Three main type of securities</a:t>
            </a:r>
            <a:endParaRPr lang="zh-TW" altLang="en-US" sz="3200" b="1" dirty="0">
              <a:solidFill>
                <a:schemeClr val="accent2">
                  <a:lumMod val="50000"/>
                </a:schemeClr>
              </a:solidFill>
            </a:endParaRPr>
          </a:p>
        </p:txBody>
      </p:sp>
      <p:sp>
        <p:nvSpPr>
          <p:cNvPr id="3" name="Slide Number Placeholder 2">
            <a:extLst>
              <a:ext uri="{FF2B5EF4-FFF2-40B4-BE49-F238E27FC236}">
                <a16:creationId xmlns:a16="http://schemas.microsoft.com/office/drawing/2014/main" id="{6632F76C-C932-432E-914E-AB8C950C34CC}"/>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406457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2.1.1 Bonds &amp; the Continuous Compounding of Interest Rates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2053013"/>
            <a:ext cx="8596668" cy="3880773"/>
          </a:xfrm>
        </p:spPr>
        <p:txBody>
          <a:bodyPr/>
          <a:lstStyle/>
          <a:p>
            <a:r>
              <a:rPr lang="en-US" altLang="zh-TW" dirty="0"/>
              <a:t>A bond: a long-term loan contract between two parties, the issuer and the holder</a:t>
            </a:r>
          </a:p>
          <a:p>
            <a:pPr lvl="1"/>
            <a:r>
              <a:rPr lang="en-US" altLang="zh-TW" dirty="0"/>
              <a:t>the issuer receives a specified amount of money from the holder, and;</a:t>
            </a:r>
          </a:p>
          <a:p>
            <a:pPr lvl="1"/>
            <a:r>
              <a:rPr lang="en-US" altLang="zh-TW" dirty="0"/>
              <a:t>is </a:t>
            </a:r>
            <a:r>
              <a:rPr lang="en-US" altLang="zh-TW" u="sng" dirty="0"/>
              <a:t>obliged </a:t>
            </a:r>
            <a:r>
              <a:rPr lang="en-US" altLang="zh-TW" dirty="0"/>
              <a:t>to pay it back at a later date (together with some interest).</a:t>
            </a:r>
            <a:endParaRPr lang="zh-TW" altLang="en-US" dirty="0"/>
          </a:p>
          <a:p>
            <a:endParaRPr lang="en-US" altLang="zh-TW" dirty="0"/>
          </a:p>
        </p:txBody>
      </p:sp>
      <p:graphicFrame>
        <p:nvGraphicFramePr>
          <p:cNvPr id="4" name="Diagram 3">
            <a:extLst>
              <a:ext uri="{FF2B5EF4-FFF2-40B4-BE49-F238E27FC236}">
                <a16:creationId xmlns:a16="http://schemas.microsoft.com/office/drawing/2014/main" id="{C80EBA36-07DF-45F4-AF75-91C31AD67F4A}"/>
              </a:ext>
            </a:extLst>
          </p:cNvPr>
          <p:cNvGraphicFramePr/>
          <p:nvPr>
            <p:extLst>
              <p:ext uri="{D42A27DB-BD31-4B8C-83A1-F6EECF244321}">
                <p14:modId xmlns:p14="http://schemas.microsoft.com/office/powerpoint/2010/main" val="238204058"/>
              </p:ext>
            </p:extLst>
          </p:nvPr>
        </p:nvGraphicFramePr>
        <p:xfrm>
          <a:off x="677334" y="3818964"/>
          <a:ext cx="4908404" cy="1455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E8977E9-38D4-4740-BB0A-C51EDB49D317}"/>
              </a:ext>
            </a:extLst>
          </p:cNvPr>
          <p:cNvGraphicFramePr/>
          <p:nvPr>
            <p:extLst>
              <p:ext uri="{D42A27DB-BD31-4B8C-83A1-F6EECF244321}">
                <p14:modId xmlns:p14="http://schemas.microsoft.com/office/powerpoint/2010/main" val="2017291155"/>
              </p:ext>
            </p:extLst>
          </p:nvPr>
        </p:nvGraphicFramePr>
        <p:xfrm>
          <a:off x="5405490" y="5174129"/>
          <a:ext cx="4908404" cy="14556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a:extLst>
              <a:ext uri="{FF2B5EF4-FFF2-40B4-BE49-F238E27FC236}">
                <a16:creationId xmlns:a16="http://schemas.microsoft.com/office/drawing/2014/main" id="{CEEAD7BC-1AD8-461A-84DB-20CABBA2A20B}"/>
              </a:ext>
            </a:extLst>
          </p:cNvPr>
          <p:cNvSpPr/>
          <p:nvPr/>
        </p:nvSpPr>
        <p:spPr>
          <a:xfrm>
            <a:off x="852107" y="4696608"/>
            <a:ext cx="1136834" cy="523220"/>
          </a:xfrm>
          <a:prstGeom prst="rect">
            <a:avLst/>
          </a:prstGeom>
        </p:spPr>
        <p:txBody>
          <a:bodyPr wrap="square">
            <a:spAutoFit/>
          </a:bodyPr>
          <a:lstStyle/>
          <a:p>
            <a:pPr algn="ctr"/>
            <a:r>
              <a:rPr lang="en-US" altLang="zh-TW" sz="1400" b="1" dirty="0">
                <a:solidFill>
                  <a:schemeClr val="bg2"/>
                </a:solidFill>
              </a:rPr>
              <a:t>(borrower/ debtor)</a:t>
            </a:r>
            <a:endParaRPr lang="zh-TW" altLang="en-US" sz="1400" b="1" dirty="0">
              <a:solidFill>
                <a:schemeClr val="bg2"/>
              </a:solidFill>
            </a:endParaRPr>
          </a:p>
        </p:txBody>
      </p:sp>
      <p:sp>
        <p:nvSpPr>
          <p:cNvPr id="8" name="Rectangle 7">
            <a:extLst>
              <a:ext uri="{FF2B5EF4-FFF2-40B4-BE49-F238E27FC236}">
                <a16:creationId xmlns:a16="http://schemas.microsoft.com/office/drawing/2014/main" id="{7D94C26B-24CD-4A81-AB73-83634DCB8A45}"/>
              </a:ext>
            </a:extLst>
          </p:cNvPr>
          <p:cNvSpPr/>
          <p:nvPr/>
        </p:nvSpPr>
        <p:spPr>
          <a:xfrm>
            <a:off x="4371480" y="4869059"/>
            <a:ext cx="898316" cy="307777"/>
          </a:xfrm>
          <a:prstGeom prst="rect">
            <a:avLst/>
          </a:prstGeom>
        </p:spPr>
        <p:txBody>
          <a:bodyPr wrap="square">
            <a:spAutoFit/>
          </a:bodyPr>
          <a:lstStyle/>
          <a:p>
            <a:pPr algn="ctr"/>
            <a:r>
              <a:rPr lang="en-US" altLang="zh-TW" sz="1400" b="1" dirty="0">
                <a:solidFill>
                  <a:schemeClr val="bg2"/>
                </a:solidFill>
              </a:rPr>
              <a:t>(Lender)</a:t>
            </a:r>
            <a:endParaRPr lang="zh-TW" altLang="en-US" sz="1400" b="1" dirty="0">
              <a:solidFill>
                <a:schemeClr val="bg2"/>
              </a:solidFill>
            </a:endParaRPr>
          </a:p>
        </p:txBody>
      </p:sp>
      <p:sp>
        <p:nvSpPr>
          <p:cNvPr id="9" name="Rectangle 8">
            <a:extLst>
              <a:ext uri="{FF2B5EF4-FFF2-40B4-BE49-F238E27FC236}">
                <a16:creationId xmlns:a16="http://schemas.microsoft.com/office/drawing/2014/main" id="{0C4DF116-4A72-449D-A7BD-46BC9DA7BC6F}"/>
              </a:ext>
            </a:extLst>
          </p:cNvPr>
          <p:cNvSpPr/>
          <p:nvPr/>
        </p:nvSpPr>
        <p:spPr>
          <a:xfrm>
            <a:off x="7148783" y="5382416"/>
            <a:ext cx="1079142" cy="338554"/>
          </a:xfrm>
          <a:prstGeom prst="rect">
            <a:avLst/>
          </a:prstGeom>
        </p:spPr>
        <p:txBody>
          <a:bodyPr wrap="none">
            <a:spAutoFit/>
          </a:bodyPr>
          <a:lstStyle/>
          <a:p>
            <a:pPr algn="ctr"/>
            <a:r>
              <a:rPr lang="en-US" altLang="zh-TW" sz="1600" dirty="0"/>
              <a:t>(coupons)</a:t>
            </a:r>
            <a:endParaRPr lang="zh-TW" altLang="en-US" sz="1600" dirty="0"/>
          </a:p>
        </p:txBody>
      </p:sp>
      <p:sp>
        <p:nvSpPr>
          <p:cNvPr id="12" name="Rectangle 11">
            <a:extLst>
              <a:ext uri="{FF2B5EF4-FFF2-40B4-BE49-F238E27FC236}">
                <a16:creationId xmlns:a16="http://schemas.microsoft.com/office/drawing/2014/main" id="{83225E62-91D4-4E69-9870-B94C2B85E600}"/>
              </a:ext>
            </a:extLst>
          </p:cNvPr>
          <p:cNvSpPr/>
          <p:nvPr/>
        </p:nvSpPr>
        <p:spPr>
          <a:xfrm>
            <a:off x="6794431" y="4252859"/>
            <a:ext cx="1911101" cy="369332"/>
          </a:xfrm>
          <a:prstGeom prst="rect">
            <a:avLst/>
          </a:prstGeom>
        </p:spPr>
        <p:txBody>
          <a:bodyPr wrap="none">
            <a:spAutoFit/>
          </a:bodyPr>
          <a:lstStyle/>
          <a:p>
            <a:r>
              <a:rPr lang="zh-TW" altLang="en-US" u="sng" dirty="0"/>
              <a:t>At maturity date</a:t>
            </a:r>
          </a:p>
        </p:txBody>
      </p:sp>
      <p:sp>
        <p:nvSpPr>
          <p:cNvPr id="13" name="Rectangle 12">
            <a:extLst>
              <a:ext uri="{FF2B5EF4-FFF2-40B4-BE49-F238E27FC236}">
                <a16:creationId xmlns:a16="http://schemas.microsoft.com/office/drawing/2014/main" id="{A79297F5-F904-430F-A0D9-FF54DDCA792C}"/>
              </a:ext>
            </a:extLst>
          </p:cNvPr>
          <p:cNvSpPr/>
          <p:nvPr/>
        </p:nvSpPr>
        <p:spPr>
          <a:xfrm>
            <a:off x="2388276" y="5682724"/>
            <a:ext cx="1523174" cy="369332"/>
          </a:xfrm>
          <a:prstGeom prst="rect">
            <a:avLst/>
          </a:prstGeom>
        </p:spPr>
        <p:txBody>
          <a:bodyPr wrap="none">
            <a:spAutoFit/>
          </a:bodyPr>
          <a:lstStyle/>
          <a:p>
            <a:r>
              <a:rPr lang="zh-TW" altLang="en-US" u="sng" dirty="0"/>
              <a:t>At </a:t>
            </a:r>
            <a:r>
              <a:rPr lang="en-US" altLang="zh-TW" u="sng" dirty="0"/>
              <a:t>issue</a:t>
            </a:r>
            <a:r>
              <a:rPr lang="zh-TW" altLang="en-US" u="sng" dirty="0"/>
              <a:t> date</a:t>
            </a:r>
          </a:p>
        </p:txBody>
      </p:sp>
      <p:sp>
        <p:nvSpPr>
          <p:cNvPr id="5" name="Slide Number Placeholder 4">
            <a:extLst>
              <a:ext uri="{FF2B5EF4-FFF2-40B4-BE49-F238E27FC236}">
                <a16:creationId xmlns:a16="http://schemas.microsoft.com/office/drawing/2014/main" id="{DB88909E-2840-4CEC-A3C9-AB0009E22ACE}"/>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160571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2.1.1 Compounding the Interest</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89937"/>
            <a:ext cx="8596668" cy="4891545"/>
          </a:xfrm>
        </p:spPr>
        <p:txBody>
          <a:bodyPr>
            <a:normAutofit/>
          </a:bodyPr>
          <a:lstStyle/>
          <a:p>
            <a:r>
              <a:rPr lang="en-US" altLang="zh-TW" dirty="0"/>
              <a:t>The value of the security with interest depends not only on the interest rate, but also on the frequency in which the interest is compounded.</a:t>
            </a:r>
          </a:p>
          <a:p>
            <a:pPr lvl="1"/>
            <a:r>
              <a:rPr lang="en-US" altLang="zh-TW" dirty="0" smtClean="0"/>
              <a:t>p.s. assumed </a:t>
            </a:r>
            <a:r>
              <a:rPr lang="en-US" altLang="zh-TW" dirty="0"/>
              <a:t>reinvested at save rate</a:t>
            </a:r>
          </a:p>
          <a:p>
            <a:pPr lvl="1"/>
            <a:endParaRPr lang="en-US" altLang="zh-TW" dirty="0"/>
          </a:p>
          <a:p>
            <a:r>
              <a:rPr lang="en-US" altLang="zh-TW" dirty="0"/>
              <a:t>P</a:t>
            </a:r>
            <a:r>
              <a:rPr lang="en-US" altLang="zh-TW" baseline="-25000" dirty="0"/>
              <a:t>0</a:t>
            </a:r>
            <a:r>
              <a:rPr lang="en-US" altLang="zh-TW" dirty="0"/>
              <a:t> represents the amount of the principal at the initial time t</a:t>
            </a:r>
            <a:r>
              <a:rPr lang="en-US" altLang="zh-TW" baseline="-25000" dirty="0"/>
              <a:t>0</a:t>
            </a:r>
            <a:r>
              <a:rPr lang="en-US" altLang="zh-TW" dirty="0"/>
              <a:t>, r the interest rate per annum and n the number of years, then the value of the bond by the nth year is given by:</a:t>
            </a:r>
          </a:p>
          <a:p>
            <a:pPr marL="0" indent="0">
              <a:buNone/>
            </a:pPr>
            <a:r>
              <a:rPr lang="en-US" altLang="zh-TW" sz="1400" dirty="0"/>
              <a:t>														(1.1)</a:t>
            </a:r>
          </a:p>
          <a:p>
            <a:endParaRPr lang="en-US" altLang="zh-TW" dirty="0"/>
          </a:p>
          <a:p>
            <a:r>
              <a:rPr lang="en-US" altLang="zh-TW" dirty="0"/>
              <a:t>If the frequency of payment of the interest augments, hence increasing the frequency of compounding the interest, say by m &gt; 1 times in a year, the value of </a:t>
            </a:r>
            <a:r>
              <a:rPr lang="en-US" altLang="zh-TW" dirty="0" err="1"/>
              <a:t>P</a:t>
            </a:r>
            <a:r>
              <a:rPr lang="en-US" altLang="zh-TW" baseline="-25000" dirty="0" err="1"/>
              <a:t>n</a:t>
            </a:r>
            <a:r>
              <a:rPr lang="en-US" altLang="zh-TW" dirty="0"/>
              <a:t> is</a:t>
            </a:r>
          </a:p>
          <a:p>
            <a:pPr marL="0" indent="0">
              <a:buNone/>
            </a:pPr>
            <a:r>
              <a:rPr lang="en-US" altLang="zh-TW" sz="1400" dirty="0"/>
              <a:t>														(1.2)</a:t>
            </a:r>
          </a:p>
          <a:p>
            <a:endParaRPr lang="en-US" altLang="zh-TW" dirty="0"/>
          </a:p>
        </p:txBody>
      </p:sp>
      <p:pic>
        <p:nvPicPr>
          <p:cNvPr id="6" name="Picture 5">
            <a:extLst>
              <a:ext uri="{FF2B5EF4-FFF2-40B4-BE49-F238E27FC236}">
                <a16:creationId xmlns:a16="http://schemas.microsoft.com/office/drawing/2014/main" id="{BB7855A1-5157-4D12-A8F8-A9E60C95EAF2}"/>
              </a:ext>
            </a:extLst>
          </p:cNvPr>
          <p:cNvPicPr>
            <a:picLocks noChangeAspect="1"/>
          </p:cNvPicPr>
          <p:nvPr/>
        </p:nvPicPr>
        <p:blipFill>
          <a:blip r:embed="rId3"/>
          <a:stretch>
            <a:fillRect/>
          </a:stretch>
        </p:blipFill>
        <p:spPr>
          <a:xfrm>
            <a:off x="4095014" y="3643013"/>
            <a:ext cx="1761308" cy="471779"/>
          </a:xfrm>
          <a:prstGeom prst="rect">
            <a:avLst/>
          </a:prstGeom>
        </p:spPr>
      </p:pic>
      <p:pic>
        <p:nvPicPr>
          <p:cNvPr id="8" name="Picture 7">
            <a:extLst>
              <a:ext uri="{FF2B5EF4-FFF2-40B4-BE49-F238E27FC236}">
                <a16:creationId xmlns:a16="http://schemas.microsoft.com/office/drawing/2014/main" id="{14E8FC9A-A9B9-4D8C-802B-3C87357BC31D}"/>
              </a:ext>
            </a:extLst>
          </p:cNvPr>
          <p:cNvPicPr>
            <a:picLocks noChangeAspect="1"/>
          </p:cNvPicPr>
          <p:nvPr/>
        </p:nvPicPr>
        <p:blipFill>
          <a:blip r:embed="rId4"/>
          <a:stretch>
            <a:fillRect/>
          </a:stretch>
        </p:blipFill>
        <p:spPr>
          <a:xfrm>
            <a:off x="3918614" y="5180848"/>
            <a:ext cx="2114107" cy="369332"/>
          </a:xfrm>
          <a:prstGeom prst="rect">
            <a:avLst/>
          </a:prstGeom>
        </p:spPr>
      </p:pic>
      <p:sp>
        <p:nvSpPr>
          <p:cNvPr id="4" name="Slide Number Placeholder 3">
            <a:extLst>
              <a:ext uri="{FF2B5EF4-FFF2-40B4-BE49-F238E27FC236}">
                <a16:creationId xmlns:a16="http://schemas.microsoft.com/office/drawing/2014/main" id="{061D0B31-EB87-4ED3-8FD1-D31812908DC0}"/>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292187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t>2.1.1 Compounding the Interest</a:t>
            </a:r>
            <a:endParaRPr lang="zh-TW" altLang="en-US" dirty="0"/>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589937"/>
            <a:ext cx="8596668" cy="4891545"/>
          </a:xfrm>
        </p:spPr>
        <p:txBody>
          <a:bodyPr>
            <a:normAutofit/>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For securities whose value is frequently changing, it is convenient to consider that trading can be done </a:t>
            </a:r>
            <a:r>
              <a:rPr lang="en-US" altLang="zh-TW" b="1" dirty="0"/>
              <a:t>continuously</a:t>
            </a:r>
            <a:r>
              <a:rPr lang="en-US" altLang="zh-TW" dirty="0"/>
              <a:t> in time.</a:t>
            </a:r>
          </a:p>
          <a:p>
            <a:r>
              <a:rPr lang="en-US" altLang="zh-TW" dirty="0"/>
              <a:t>A risk-free security with a constant interest rate r that is continuously compounded in a period τ &gt; 0, the value</a:t>
            </a:r>
          </a:p>
          <a:p>
            <a:pPr marL="0" indent="0">
              <a:buNone/>
            </a:pPr>
            <a:r>
              <a:rPr lang="en-US" altLang="zh-TW" sz="1400" dirty="0"/>
              <a:t>														(1.3)</a:t>
            </a:r>
          </a:p>
          <a:p>
            <a:pPr marL="360363" indent="0">
              <a:buNone/>
            </a:pPr>
            <a:r>
              <a:rPr lang="en-US" altLang="zh-TW" sz="1600" dirty="0"/>
              <a:t>where </a:t>
            </a:r>
            <a:r>
              <a:rPr lang="en-US" altLang="zh-TW" sz="1600" dirty="0" err="1"/>
              <a:t>P</a:t>
            </a:r>
            <a:r>
              <a:rPr lang="en-US" altLang="zh-TW" sz="1600" baseline="-25000" dirty="0" err="1"/>
              <a:t>τ</a:t>
            </a:r>
            <a:r>
              <a:rPr lang="en-US" altLang="zh-TW" sz="1600" dirty="0"/>
              <a:t> is the value of the investment that mature from time t0 to time t</a:t>
            </a:r>
            <a:r>
              <a:rPr lang="en-US" altLang="zh-TW" sz="1600" baseline="-25000" dirty="0"/>
              <a:t>0</a:t>
            </a:r>
            <a:r>
              <a:rPr lang="en-US" altLang="zh-TW" sz="1600" dirty="0"/>
              <a:t> + τ , and e</a:t>
            </a:r>
            <a:r>
              <a:rPr lang="en-US" altLang="zh-TW" sz="1600" baseline="30000" dirty="0"/>
              <a:t>x</a:t>
            </a:r>
            <a:r>
              <a:rPr lang="en-US" altLang="zh-TW" sz="1600" dirty="0"/>
              <a:t> is the exponential function.</a:t>
            </a:r>
          </a:p>
          <a:p>
            <a:endParaRPr lang="en-US" altLang="zh-TW" dirty="0"/>
          </a:p>
        </p:txBody>
      </p:sp>
      <p:pic>
        <p:nvPicPr>
          <p:cNvPr id="6" name="Picture 5">
            <a:extLst>
              <a:ext uri="{FF2B5EF4-FFF2-40B4-BE49-F238E27FC236}">
                <a16:creationId xmlns:a16="http://schemas.microsoft.com/office/drawing/2014/main" id="{8B6B46C8-DC69-4794-8B56-10101B97DF17}"/>
              </a:ext>
            </a:extLst>
          </p:cNvPr>
          <p:cNvPicPr>
            <a:picLocks noChangeAspect="1"/>
          </p:cNvPicPr>
          <p:nvPr/>
        </p:nvPicPr>
        <p:blipFill>
          <a:blip r:embed="rId2"/>
          <a:stretch>
            <a:fillRect/>
          </a:stretch>
        </p:blipFill>
        <p:spPr>
          <a:xfrm>
            <a:off x="1556052" y="1404471"/>
            <a:ext cx="6839231" cy="2181402"/>
          </a:xfrm>
          <a:prstGeom prst="rect">
            <a:avLst/>
          </a:prstGeom>
        </p:spPr>
      </p:pic>
      <p:pic>
        <p:nvPicPr>
          <p:cNvPr id="5" name="Picture 4">
            <a:extLst>
              <a:ext uri="{FF2B5EF4-FFF2-40B4-BE49-F238E27FC236}">
                <a16:creationId xmlns:a16="http://schemas.microsoft.com/office/drawing/2014/main" id="{2267A59B-6331-40B6-8688-72CAC44DE234}"/>
              </a:ext>
            </a:extLst>
          </p:cNvPr>
          <p:cNvPicPr>
            <a:picLocks noChangeAspect="1"/>
          </p:cNvPicPr>
          <p:nvPr/>
        </p:nvPicPr>
        <p:blipFill>
          <a:blip r:embed="rId3"/>
          <a:stretch>
            <a:fillRect/>
          </a:stretch>
        </p:blipFill>
        <p:spPr>
          <a:xfrm>
            <a:off x="4393801" y="4957734"/>
            <a:ext cx="1174811" cy="313283"/>
          </a:xfrm>
          <a:prstGeom prst="rect">
            <a:avLst/>
          </a:prstGeom>
        </p:spPr>
      </p:pic>
      <p:sp>
        <p:nvSpPr>
          <p:cNvPr id="4" name="Slide Number Placeholder 3">
            <a:extLst>
              <a:ext uri="{FF2B5EF4-FFF2-40B4-BE49-F238E27FC236}">
                <a16:creationId xmlns:a16="http://schemas.microsoft.com/office/drawing/2014/main" id="{AF5DA1F8-A8CC-43E7-8689-DD1ED4C14459}"/>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386469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2.1.1 Payoff &amp; Profit of Bonds</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p:txBody>
          <a:bodyPr>
            <a:normAutofit/>
          </a:bodyPr>
          <a:lstStyle/>
          <a:p>
            <a:r>
              <a:rPr lang="en-US" altLang="zh-TW" dirty="0"/>
              <a:t>Payoff for a bond: Principal + All Interests</a:t>
            </a:r>
          </a:p>
          <a:p>
            <a:pPr lvl="1"/>
            <a:r>
              <a:rPr lang="en-US" altLang="zh-TW" dirty="0"/>
              <a:t>which can be obtained by Eq. (1.2), or Eq. (1.3) if continuously compounding.</a:t>
            </a:r>
          </a:p>
          <a:p>
            <a:r>
              <a:rPr lang="en-US" altLang="zh-TW" dirty="0"/>
              <a:t>The profit is its risk-adjusted payoff discounting the initial investment, which includes contract fees or any other transaction costs.</a:t>
            </a:r>
          </a:p>
          <a:p>
            <a:r>
              <a:rPr lang="en-US" altLang="zh-TW" dirty="0"/>
              <a:t>Hence, the profit = discounting the principal to the payoff; i.e., for a constant interest rate r through a period τ and m coupons on a principal of P</a:t>
            </a:r>
            <a:r>
              <a:rPr lang="en-US" altLang="zh-TW" baseline="-25000" dirty="0"/>
              <a:t>0</a:t>
            </a:r>
            <a:r>
              <a:rPr lang="en-US" altLang="zh-TW" dirty="0"/>
              <a:t> , this is</a:t>
            </a:r>
          </a:p>
          <a:p>
            <a:pPr lvl="1"/>
            <a:endParaRPr lang="en-US" altLang="zh-TW" dirty="0"/>
          </a:p>
          <a:p>
            <a:endParaRPr lang="en-US" altLang="zh-TW" dirty="0"/>
          </a:p>
        </p:txBody>
      </p:sp>
      <p:pic>
        <p:nvPicPr>
          <p:cNvPr id="4" name="Picture 3">
            <a:extLst>
              <a:ext uri="{FF2B5EF4-FFF2-40B4-BE49-F238E27FC236}">
                <a16:creationId xmlns:a16="http://schemas.microsoft.com/office/drawing/2014/main" id="{42973F22-5230-45AF-AAAF-69B28F331F26}"/>
              </a:ext>
            </a:extLst>
          </p:cNvPr>
          <p:cNvPicPr>
            <a:picLocks noChangeAspect="1"/>
          </p:cNvPicPr>
          <p:nvPr/>
        </p:nvPicPr>
        <p:blipFill>
          <a:blip r:embed="rId2"/>
          <a:stretch>
            <a:fillRect/>
          </a:stretch>
        </p:blipFill>
        <p:spPr>
          <a:xfrm>
            <a:off x="3446905" y="4622800"/>
            <a:ext cx="3473853" cy="389591"/>
          </a:xfrm>
          <a:prstGeom prst="rect">
            <a:avLst/>
          </a:prstGeom>
        </p:spPr>
      </p:pic>
      <p:sp>
        <p:nvSpPr>
          <p:cNvPr id="5" name="Slide Number Placeholder 4">
            <a:extLst>
              <a:ext uri="{FF2B5EF4-FFF2-40B4-BE49-F238E27FC236}">
                <a16:creationId xmlns:a16="http://schemas.microsoft.com/office/drawing/2014/main" id="{38035B7E-2806-4800-A309-14C50730F81F}"/>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255792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BBAB-218A-45FC-8E1B-B6D331AF11D2}"/>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2.1.2 Stocks: Trade &amp; Price</a:t>
            </a:r>
            <a:endParaRPr lang="zh-TW"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8CAAB-D271-46DB-875B-CC4A1F9479B9}"/>
              </a:ext>
            </a:extLst>
          </p:cNvPr>
          <p:cNvSpPr>
            <a:spLocks noGrp="1"/>
          </p:cNvSpPr>
          <p:nvPr>
            <p:ph idx="1"/>
          </p:nvPr>
        </p:nvSpPr>
        <p:spPr>
          <a:xfrm>
            <a:off x="677334" y="1704109"/>
            <a:ext cx="8596668" cy="4337253"/>
          </a:xfrm>
        </p:spPr>
        <p:txBody>
          <a:bodyPr>
            <a:normAutofit/>
          </a:bodyPr>
          <a:lstStyle/>
          <a:p>
            <a:r>
              <a:rPr lang="en-US" altLang="zh-TW" dirty="0"/>
              <a:t>Two main types of stock: common &amp; preferred.</a:t>
            </a:r>
          </a:p>
          <a:p>
            <a:pPr lvl="1"/>
            <a:r>
              <a:rPr lang="en-US" altLang="zh-TW" dirty="0"/>
              <a:t>Common: usually entitles the owner to vote at shareholders’ meetings and to receive dividends;</a:t>
            </a:r>
          </a:p>
          <a:p>
            <a:pPr lvl="1"/>
            <a:r>
              <a:rPr lang="en-US" altLang="zh-TW" dirty="0"/>
              <a:t>Preferred: generally does not give voting rights, but have priority over common stock regarding payment of dividends</a:t>
            </a:r>
          </a:p>
          <a:p>
            <a:r>
              <a:rPr lang="en-US" altLang="zh-TW" dirty="0"/>
              <a:t>Market capitalization = (number of shares outstanding) × (price of share).</a:t>
            </a:r>
          </a:p>
          <a:p>
            <a:r>
              <a:rPr lang="en-US" altLang="zh-TW" u="sng" dirty="0"/>
              <a:t>Involved Players</a:t>
            </a:r>
          </a:p>
          <a:p>
            <a:pPr lvl="1"/>
            <a:r>
              <a:rPr lang="en-US" altLang="zh-TW" b="1" dirty="0"/>
              <a:t>A shareholder</a:t>
            </a:r>
            <a:r>
              <a:rPr lang="en-US" altLang="zh-TW" dirty="0"/>
              <a:t>: an owner of stock of certain corporation.</a:t>
            </a:r>
          </a:p>
          <a:p>
            <a:pPr lvl="1"/>
            <a:r>
              <a:rPr lang="en-US" altLang="zh-TW" b="1" dirty="0"/>
              <a:t>The financial institutions with brokerage services</a:t>
            </a:r>
            <a:r>
              <a:rPr lang="en-US" altLang="zh-TW" dirty="0"/>
              <a:t> assume the custody, but not the obligations, of the shares.</a:t>
            </a:r>
          </a:p>
          <a:p>
            <a:pPr lvl="1"/>
            <a:r>
              <a:rPr lang="en-US" altLang="zh-TW" b="1" dirty="0"/>
              <a:t>The brokerage firm or individual broker </a:t>
            </a:r>
            <a:r>
              <a:rPr lang="en-US" altLang="zh-TW" dirty="0"/>
              <a:t>serves as a third-party to facilitate the transactions of stocks between buyers &amp; sellers.</a:t>
            </a:r>
            <a:endParaRPr lang="zh-TW" altLang="en-US" dirty="0"/>
          </a:p>
        </p:txBody>
      </p:sp>
      <p:sp>
        <p:nvSpPr>
          <p:cNvPr id="4" name="Slide Number Placeholder 3">
            <a:extLst>
              <a:ext uri="{FF2B5EF4-FFF2-40B4-BE49-F238E27FC236}">
                <a16:creationId xmlns:a16="http://schemas.microsoft.com/office/drawing/2014/main" id="{1BAE1FF3-44F1-4716-8C28-63DBB173EDF3}"/>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665844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2259</TotalTime>
  <Words>3571</Words>
  <Application>Microsoft Office PowerPoint</Application>
  <PresentationFormat>寬螢幕</PresentationFormat>
  <Paragraphs>275</Paragraphs>
  <Slides>30</Slides>
  <Notes>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微軟正黑體</vt:lpstr>
      <vt:lpstr>新細明體</vt:lpstr>
      <vt:lpstr>Arial</vt:lpstr>
      <vt:lpstr>Calibri</vt:lpstr>
      <vt:lpstr>Times New Roman</vt:lpstr>
      <vt:lpstr>Trebuchet MS</vt:lpstr>
      <vt:lpstr>Wingdings 3</vt:lpstr>
      <vt:lpstr>Facet</vt:lpstr>
      <vt:lpstr>Lecture 2: Introduction to Financial Market</vt:lpstr>
      <vt:lpstr>2.0 Objectives</vt:lpstr>
      <vt:lpstr>2.1 Financial Securities</vt:lpstr>
      <vt:lpstr>2.1.1 Financial Securities</vt:lpstr>
      <vt:lpstr>2.1.1 Bonds &amp; the Continuous Compounding of Interest Rates</vt:lpstr>
      <vt:lpstr>2.1.1 Compounding the Interest</vt:lpstr>
      <vt:lpstr>2.1.1 Compounding the Interest</vt:lpstr>
      <vt:lpstr>2.1.1 Payoff &amp; Profit of Bonds</vt:lpstr>
      <vt:lpstr>2.1.2 Stocks: Trade &amp; Price</vt:lpstr>
      <vt:lpstr>2.1.2 Stocks: Trade &amp; Price</vt:lpstr>
      <vt:lpstr>2.1.2 Stocks: Trade &amp; Price</vt:lpstr>
      <vt:lpstr>2.1.2 Stocks: Trade &amp; Price</vt:lpstr>
      <vt:lpstr>2.1.2 Payoff &amp; Profit of Stocks</vt:lpstr>
      <vt:lpstr>2.1.2 Stock Indices</vt:lpstr>
      <vt:lpstr>2.1.2 Stock Indices (Examples)</vt:lpstr>
      <vt:lpstr>2.1.2 Comparing the Performance of Two or More Stocks</vt:lpstr>
      <vt:lpstr>2.1.3 Options &amp; Other Derivatives</vt:lpstr>
      <vt:lpstr>2.1.3 Reading an Option Quotes</vt:lpstr>
      <vt:lpstr>2.1.3 Payoff &amp; Profit of Options</vt:lpstr>
      <vt:lpstr>2.1.3 Payoff &amp; Profit of Options</vt:lpstr>
      <vt:lpstr>2.1.3 Payoff &amp; Profit of Options</vt:lpstr>
      <vt:lpstr>2.1.3 Forward &amp; Futures Contracts</vt:lpstr>
      <vt:lpstr>2.1.3 Payoff &amp; Profit of Forward/ Futures</vt:lpstr>
      <vt:lpstr>2.1.4 Portfolios &amp; Collective Investment</vt:lpstr>
      <vt:lpstr>2.1.4 Mutual funds &amp; Exchange-Traded Fund (ETF)</vt:lpstr>
      <vt:lpstr>2.2 Financial Engineering</vt:lpstr>
      <vt:lpstr>2.2.1 Trading Positions &amp; Attitudes (Long and short positions)</vt:lpstr>
      <vt:lpstr>2.2.1 Trading Positions &amp; Attitudes (Hedgers, speculators, &amp; arbitrageurs)</vt:lpstr>
      <vt:lpstr>2.2.1 Trading Positions &amp; Attitudes (Bull &amp; Bears)</vt:lpstr>
      <vt:lpstr>2.2.1 Trading Positions &amp; Attitudes (Market timing or buy-and-hold)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rsps971130</dc:creator>
  <cp:lastModifiedBy>Windows 使用者</cp:lastModifiedBy>
  <cp:revision>67</cp:revision>
  <dcterms:created xsi:type="dcterms:W3CDTF">2020-09-04T03:24:09Z</dcterms:created>
  <dcterms:modified xsi:type="dcterms:W3CDTF">2023-09-20T03:18:11Z</dcterms:modified>
</cp:coreProperties>
</file>