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8"/>
  </p:notesMasterIdLst>
  <p:sldIdLst>
    <p:sldId id="256" r:id="rId2"/>
    <p:sldId id="327" r:id="rId3"/>
    <p:sldId id="328" r:id="rId4"/>
    <p:sldId id="331" r:id="rId5"/>
    <p:sldId id="330" r:id="rId6"/>
    <p:sldId id="257" r:id="rId7"/>
    <p:sldId id="317" r:id="rId8"/>
    <p:sldId id="316" r:id="rId9"/>
    <p:sldId id="329" r:id="rId10"/>
    <p:sldId id="314" r:id="rId11"/>
    <p:sldId id="323" r:id="rId12"/>
    <p:sldId id="324" r:id="rId13"/>
    <p:sldId id="315" r:id="rId14"/>
    <p:sldId id="325" r:id="rId15"/>
    <p:sldId id="319" r:id="rId16"/>
    <p:sldId id="320" r:id="rId17"/>
    <p:sldId id="321" r:id="rId18"/>
    <p:sldId id="322" r:id="rId19"/>
    <p:sldId id="332" r:id="rId20"/>
    <p:sldId id="333" r:id="rId21"/>
    <p:sldId id="334" r:id="rId22"/>
    <p:sldId id="335" r:id="rId23"/>
    <p:sldId id="336" r:id="rId24"/>
    <p:sldId id="338" r:id="rId25"/>
    <p:sldId id="339" r:id="rId26"/>
    <p:sldId id="33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D0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79" autoAdjust="0"/>
    <p:restoredTop sz="89231" autoAdjust="0"/>
  </p:normalViewPr>
  <p:slideViewPr>
    <p:cSldViewPr snapToGrid="0">
      <p:cViewPr varScale="1">
        <p:scale>
          <a:sx n="142" d="100"/>
          <a:sy n="142" d="100"/>
        </p:scale>
        <p:origin x="1050" y="1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蔡沛叡" userId="S::yuichoy.iof09g@o365.nctu.edu.tw::b12043e2-5686-4110-8fb1-ef405907c0a5" providerId="AD" clId="Web-{77FC1380-2945-4CE2-598E-231C75B64EEB}"/>
    <pc:docChg chg="addSld modSld addMainMaster delMainMaster">
      <pc:chgData name="蔡沛叡" userId="S::yuichoy.iof09g@o365.nctu.edu.tw::b12043e2-5686-4110-8fb1-ef405907c0a5" providerId="AD" clId="Web-{77FC1380-2945-4CE2-598E-231C75B64EEB}" dt="2020-09-04T03:25:18.839" v="2"/>
      <pc:docMkLst>
        <pc:docMk/>
      </pc:docMkLst>
      <pc:sldChg chg="modSp mod modClrScheme chgLayout">
        <pc:chgData name="蔡沛叡" userId="S::yuichoy.iof09g@o365.nctu.edu.tw::b12043e2-5686-4110-8fb1-ef405907c0a5" providerId="AD" clId="Web-{77FC1380-2945-4CE2-598E-231C75B64EEB}" dt="2020-09-04T03:25:16.604" v="1"/>
        <pc:sldMkLst>
          <pc:docMk/>
          <pc:sldMk cId="109857222" sldId="256"/>
        </pc:sldMkLst>
        <pc:spChg chg="mod ord">
          <ac:chgData name="蔡沛叡" userId="S::yuichoy.iof09g@o365.nctu.edu.tw::b12043e2-5686-4110-8fb1-ef405907c0a5" providerId="AD" clId="Web-{77FC1380-2945-4CE2-598E-231C75B64EEB}" dt="2020-09-04T03:25:16.604" v="1"/>
          <ac:spMkLst>
            <pc:docMk/>
            <pc:sldMk cId="109857222" sldId="256"/>
            <ac:spMk id="2" creationId="{00000000-0000-0000-0000-000000000000}"/>
          </ac:spMkLst>
        </pc:spChg>
        <pc:spChg chg="mod ord">
          <ac:chgData name="蔡沛叡" userId="S::yuichoy.iof09g@o365.nctu.edu.tw::b12043e2-5686-4110-8fb1-ef405907c0a5" providerId="AD" clId="Web-{77FC1380-2945-4CE2-598E-231C75B64EEB}" dt="2020-09-04T03:25:16.604" v="1"/>
          <ac:spMkLst>
            <pc:docMk/>
            <pc:sldMk cId="109857222" sldId="256"/>
            <ac:spMk id="3" creationId="{00000000-0000-0000-0000-000000000000}"/>
          </ac:spMkLst>
        </pc:spChg>
      </pc:sldChg>
      <pc:sldChg chg="new">
        <pc:chgData name="蔡沛叡" userId="S::yuichoy.iof09g@o365.nctu.edu.tw::b12043e2-5686-4110-8fb1-ef405907c0a5" providerId="AD" clId="Web-{77FC1380-2945-4CE2-598E-231C75B64EEB}" dt="2020-09-04T03:25:18.839" v="2"/>
        <pc:sldMkLst>
          <pc:docMk/>
          <pc:sldMk cId="1150064788" sldId="257"/>
        </pc:sldMkLst>
      </pc:sldChg>
      <pc:sldMasterChg chg="add addSldLayout modSldLayout">
        <pc:chgData name="蔡沛叡" userId="S::yuichoy.iof09g@o365.nctu.edu.tw::b12043e2-5686-4110-8fb1-ef405907c0a5" providerId="AD" clId="Web-{77FC1380-2945-4CE2-598E-231C75B64EEB}" dt="2020-09-04T03:25:16.604" v="1"/>
        <pc:sldMasterMkLst>
          <pc:docMk/>
          <pc:sldMasterMk cId="2753536985" sldId="2147483689"/>
        </pc:sldMasterMkLst>
        <pc:sldLayoutChg chg="add mod replId">
          <pc:chgData name="蔡沛叡" userId="S::yuichoy.iof09g@o365.nctu.edu.tw::b12043e2-5686-4110-8fb1-ef405907c0a5" providerId="AD" clId="Web-{77FC1380-2945-4CE2-598E-231C75B64EEB}" dt="2020-09-04T03:25:16.604" v="1"/>
          <pc:sldLayoutMkLst>
            <pc:docMk/>
            <pc:sldMasterMk cId="2753536985" sldId="2147483689"/>
            <pc:sldLayoutMk cId="3998326253" sldId="2147483690"/>
          </pc:sldLayoutMkLst>
        </pc:sldLayoutChg>
        <pc:sldLayoutChg chg="add mod replId">
          <pc:chgData name="蔡沛叡" userId="S::yuichoy.iof09g@o365.nctu.edu.tw::b12043e2-5686-4110-8fb1-ef405907c0a5" providerId="AD" clId="Web-{77FC1380-2945-4CE2-598E-231C75B64EEB}" dt="2020-09-04T03:25:16.604" v="1"/>
          <pc:sldLayoutMkLst>
            <pc:docMk/>
            <pc:sldMasterMk cId="2753536985" sldId="2147483689"/>
            <pc:sldLayoutMk cId="3145644179" sldId="2147483691"/>
          </pc:sldLayoutMkLst>
        </pc:sldLayoutChg>
        <pc:sldLayoutChg chg="add mod replId">
          <pc:chgData name="蔡沛叡" userId="S::yuichoy.iof09g@o365.nctu.edu.tw::b12043e2-5686-4110-8fb1-ef405907c0a5" providerId="AD" clId="Web-{77FC1380-2945-4CE2-598E-231C75B64EEB}" dt="2020-09-04T03:25:16.604" v="1"/>
          <pc:sldLayoutMkLst>
            <pc:docMk/>
            <pc:sldMasterMk cId="2753536985" sldId="2147483689"/>
            <pc:sldLayoutMk cId="2098207020" sldId="2147483692"/>
          </pc:sldLayoutMkLst>
        </pc:sldLayoutChg>
        <pc:sldLayoutChg chg="add mod replId">
          <pc:chgData name="蔡沛叡" userId="S::yuichoy.iof09g@o365.nctu.edu.tw::b12043e2-5686-4110-8fb1-ef405907c0a5" providerId="AD" clId="Web-{77FC1380-2945-4CE2-598E-231C75B64EEB}" dt="2020-09-04T03:25:16.604" v="1"/>
          <pc:sldLayoutMkLst>
            <pc:docMk/>
            <pc:sldMasterMk cId="2753536985" sldId="2147483689"/>
            <pc:sldLayoutMk cId="2440908498" sldId="2147483693"/>
          </pc:sldLayoutMkLst>
        </pc:sldLayoutChg>
        <pc:sldLayoutChg chg="add mod replId">
          <pc:chgData name="蔡沛叡" userId="S::yuichoy.iof09g@o365.nctu.edu.tw::b12043e2-5686-4110-8fb1-ef405907c0a5" providerId="AD" clId="Web-{77FC1380-2945-4CE2-598E-231C75B64EEB}" dt="2020-09-04T03:25:16.604" v="1"/>
          <pc:sldLayoutMkLst>
            <pc:docMk/>
            <pc:sldMasterMk cId="2753536985" sldId="2147483689"/>
            <pc:sldLayoutMk cId="3734923927" sldId="2147483694"/>
          </pc:sldLayoutMkLst>
        </pc:sldLayoutChg>
        <pc:sldLayoutChg chg="add mod replId">
          <pc:chgData name="蔡沛叡" userId="S::yuichoy.iof09g@o365.nctu.edu.tw::b12043e2-5686-4110-8fb1-ef405907c0a5" providerId="AD" clId="Web-{77FC1380-2945-4CE2-598E-231C75B64EEB}" dt="2020-09-04T03:25:16.604" v="1"/>
          <pc:sldLayoutMkLst>
            <pc:docMk/>
            <pc:sldMasterMk cId="2753536985" sldId="2147483689"/>
            <pc:sldLayoutMk cId="12208555" sldId="2147483695"/>
          </pc:sldLayoutMkLst>
        </pc:sldLayoutChg>
        <pc:sldLayoutChg chg="add mod replId">
          <pc:chgData name="蔡沛叡" userId="S::yuichoy.iof09g@o365.nctu.edu.tw::b12043e2-5686-4110-8fb1-ef405907c0a5" providerId="AD" clId="Web-{77FC1380-2945-4CE2-598E-231C75B64EEB}" dt="2020-09-04T03:25:16.604" v="1"/>
          <pc:sldLayoutMkLst>
            <pc:docMk/>
            <pc:sldMasterMk cId="2753536985" sldId="2147483689"/>
            <pc:sldLayoutMk cId="1160319351" sldId="2147483696"/>
          </pc:sldLayoutMkLst>
        </pc:sldLayoutChg>
        <pc:sldLayoutChg chg="add mod replId">
          <pc:chgData name="蔡沛叡" userId="S::yuichoy.iof09g@o365.nctu.edu.tw::b12043e2-5686-4110-8fb1-ef405907c0a5" providerId="AD" clId="Web-{77FC1380-2945-4CE2-598E-231C75B64EEB}" dt="2020-09-04T03:25:16.604" v="1"/>
          <pc:sldLayoutMkLst>
            <pc:docMk/>
            <pc:sldMasterMk cId="2753536985" sldId="2147483689"/>
            <pc:sldLayoutMk cId="3068426858" sldId="2147483697"/>
          </pc:sldLayoutMkLst>
        </pc:sldLayoutChg>
        <pc:sldLayoutChg chg="add mod replId">
          <pc:chgData name="蔡沛叡" userId="S::yuichoy.iof09g@o365.nctu.edu.tw::b12043e2-5686-4110-8fb1-ef405907c0a5" providerId="AD" clId="Web-{77FC1380-2945-4CE2-598E-231C75B64EEB}" dt="2020-09-04T03:25:16.604" v="1"/>
          <pc:sldLayoutMkLst>
            <pc:docMk/>
            <pc:sldMasterMk cId="2753536985" sldId="2147483689"/>
            <pc:sldLayoutMk cId="1636978270" sldId="2147483698"/>
          </pc:sldLayoutMkLst>
        </pc:sldLayoutChg>
        <pc:sldLayoutChg chg="add mod replId">
          <pc:chgData name="蔡沛叡" userId="S::yuichoy.iof09g@o365.nctu.edu.tw::b12043e2-5686-4110-8fb1-ef405907c0a5" providerId="AD" clId="Web-{77FC1380-2945-4CE2-598E-231C75B64EEB}" dt="2020-09-04T03:25:16.604" v="1"/>
          <pc:sldLayoutMkLst>
            <pc:docMk/>
            <pc:sldMasterMk cId="2753536985" sldId="2147483689"/>
            <pc:sldLayoutMk cId="2377899491" sldId="2147483699"/>
          </pc:sldLayoutMkLst>
        </pc:sldLayoutChg>
        <pc:sldLayoutChg chg="add mod replId">
          <pc:chgData name="蔡沛叡" userId="S::yuichoy.iof09g@o365.nctu.edu.tw::b12043e2-5686-4110-8fb1-ef405907c0a5" providerId="AD" clId="Web-{77FC1380-2945-4CE2-598E-231C75B64EEB}" dt="2020-09-04T03:25:16.604" v="1"/>
          <pc:sldLayoutMkLst>
            <pc:docMk/>
            <pc:sldMasterMk cId="2753536985" sldId="2147483689"/>
            <pc:sldLayoutMk cId="1854662049" sldId="2147483700"/>
          </pc:sldLayoutMkLst>
        </pc:sldLayoutChg>
        <pc:sldLayoutChg chg="add mod replId">
          <pc:chgData name="蔡沛叡" userId="S::yuichoy.iof09g@o365.nctu.edu.tw::b12043e2-5686-4110-8fb1-ef405907c0a5" providerId="AD" clId="Web-{77FC1380-2945-4CE2-598E-231C75B64EEB}" dt="2020-09-04T03:25:16.604" v="1"/>
          <pc:sldLayoutMkLst>
            <pc:docMk/>
            <pc:sldMasterMk cId="2753536985" sldId="2147483689"/>
            <pc:sldLayoutMk cId="3187201919" sldId="2147483701"/>
          </pc:sldLayoutMkLst>
        </pc:sldLayoutChg>
        <pc:sldLayoutChg chg="add mod replId">
          <pc:chgData name="蔡沛叡" userId="S::yuichoy.iof09g@o365.nctu.edu.tw::b12043e2-5686-4110-8fb1-ef405907c0a5" providerId="AD" clId="Web-{77FC1380-2945-4CE2-598E-231C75B64EEB}" dt="2020-09-04T03:25:16.604" v="1"/>
          <pc:sldLayoutMkLst>
            <pc:docMk/>
            <pc:sldMasterMk cId="2753536985" sldId="2147483689"/>
            <pc:sldLayoutMk cId="3310500348" sldId="2147483702"/>
          </pc:sldLayoutMkLst>
        </pc:sldLayoutChg>
        <pc:sldLayoutChg chg="add mod replId">
          <pc:chgData name="蔡沛叡" userId="S::yuichoy.iof09g@o365.nctu.edu.tw::b12043e2-5686-4110-8fb1-ef405907c0a5" providerId="AD" clId="Web-{77FC1380-2945-4CE2-598E-231C75B64EEB}" dt="2020-09-04T03:25:16.604" v="1"/>
          <pc:sldLayoutMkLst>
            <pc:docMk/>
            <pc:sldMasterMk cId="2753536985" sldId="2147483689"/>
            <pc:sldLayoutMk cId="2132985133" sldId="2147483703"/>
          </pc:sldLayoutMkLst>
        </pc:sldLayoutChg>
        <pc:sldLayoutChg chg="add mod replId">
          <pc:chgData name="蔡沛叡" userId="S::yuichoy.iof09g@o365.nctu.edu.tw::b12043e2-5686-4110-8fb1-ef405907c0a5" providerId="AD" clId="Web-{77FC1380-2945-4CE2-598E-231C75B64EEB}" dt="2020-09-04T03:25:16.604" v="1"/>
          <pc:sldLayoutMkLst>
            <pc:docMk/>
            <pc:sldMasterMk cId="2753536985" sldId="2147483689"/>
            <pc:sldLayoutMk cId="104963343" sldId="2147483704"/>
          </pc:sldLayoutMkLst>
        </pc:sldLayoutChg>
        <pc:sldLayoutChg chg="add mod replId">
          <pc:chgData name="蔡沛叡" userId="S::yuichoy.iof09g@o365.nctu.edu.tw::b12043e2-5686-4110-8fb1-ef405907c0a5" providerId="AD" clId="Web-{77FC1380-2945-4CE2-598E-231C75B64EEB}" dt="2020-09-04T03:25:16.604" v="1"/>
          <pc:sldLayoutMkLst>
            <pc:docMk/>
            <pc:sldMasterMk cId="2753536985" sldId="2147483689"/>
            <pc:sldLayoutMk cId="3414458194" sldId="2147483705"/>
          </pc:sldLayoutMkLst>
        </pc:sldLayoutChg>
      </pc:sldMasterChg>
    </pc:docChg>
  </pc:docChgLst>
  <pc:docChgLst>
    <pc:chgData name="蔡沛叡" userId="b12043e2-5686-4110-8fb1-ef405907c0a5" providerId="ADAL" clId="{B47CF295-CEC2-442E-B76D-21932F5FC645}"/>
    <pc:docChg chg="undo redo custSel addSld delSld modSld sldOrd modMainMaster">
      <pc:chgData name="蔡沛叡" userId="b12043e2-5686-4110-8fb1-ef405907c0a5" providerId="ADAL" clId="{B47CF295-CEC2-442E-B76D-21932F5FC645}" dt="2020-09-23T12:39:52.948" v="4180" actId="20577"/>
      <pc:docMkLst>
        <pc:docMk/>
      </pc:docMkLst>
      <pc:sldChg chg="modSp">
        <pc:chgData name="蔡沛叡" userId="b12043e2-5686-4110-8fb1-ef405907c0a5" providerId="ADAL" clId="{B47CF295-CEC2-442E-B76D-21932F5FC645}" dt="2020-09-10T14:51:41.816" v="11" actId="20577"/>
        <pc:sldMkLst>
          <pc:docMk/>
          <pc:sldMk cId="109857222" sldId="256"/>
        </pc:sldMkLst>
        <pc:spChg chg="mod">
          <ac:chgData name="蔡沛叡" userId="b12043e2-5686-4110-8fb1-ef405907c0a5" providerId="ADAL" clId="{B47CF295-CEC2-442E-B76D-21932F5FC645}" dt="2020-09-10T14:51:41.816" v="11" actId="20577"/>
          <ac:spMkLst>
            <pc:docMk/>
            <pc:sldMk cId="109857222" sldId="256"/>
            <ac:spMk id="2" creationId="{00000000-0000-0000-0000-000000000000}"/>
          </ac:spMkLst>
        </pc:spChg>
      </pc:sldChg>
      <pc:sldChg chg="delSp modSp">
        <pc:chgData name="蔡沛叡" userId="b12043e2-5686-4110-8fb1-ef405907c0a5" providerId="ADAL" clId="{B47CF295-CEC2-442E-B76D-21932F5FC645}" dt="2020-09-20T08:09:06.515" v="494"/>
        <pc:sldMkLst>
          <pc:docMk/>
          <pc:sldMk cId="1150064788" sldId="257"/>
        </pc:sldMkLst>
        <pc:spChg chg="mod">
          <ac:chgData name="蔡沛叡" userId="b12043e2-5686-4110-8fb1-ef405907c0a5" providerId="ADAL" clId="{B47CF295-CEC2-442E-B76D-21932F5FC645}" dt="2020-09-10T14:53:04.872" v="21" actId="20577"/>
          <ac:spMkLst>
            <pc:docMk/>
            <pc:sldMk cId="1150064788" sldId="257"/>
            <ac:spMk id="2" creationId="{82972BEB-4368-422D-BDE1-8A12CED027CA}"/>
          </ac:spMkLst>
        </pc:spChg>
        <pc:spChg chg="mod">
          <ac:chgData name="蔡沛叡" userId="b12043e2-5686-4110-8fb1-ef405907c0a5" providerId="ADAL" clId="{B47CF295-CEC2-442E-B76D-21932F5FC645}" dt="2020-09-20T08:08:57.689" v="491" actId="20577"/>
          <ac:spMkLst>
            <pc:docMk/>
            <pc:sldMk cId="1150064788" sldId="257"/>
            <ac:spMk id="3" creationId="{CD3BC049-A616-4B9B-8D7E-5ACF9E90FAB6}"/>
          </ac:spMkLst>
        </pc:spChg>
        <pc:spChg chg="del mod">
          <ac:chgData name="蔡沛叡" userId="b12043e2-5686-4110-8fb1-ef405907c0a5" providerId="ADAL" clId="{B47CF295-CEC2-442E-B76D-21932F5FC645}" dt="2020-09-20T08:09:06.515" v="494"/>
          <ac:spMkLst>
            <pc:docMk/>
            <pc:sldMk cId="1150064788" sldId="257"/>
            <ac:spMk id="4" creationId="{BA02DBA0-2658-4B96-B036-F31D36BC2DF8}"/>
          </ac:spMkLst>
        </pc:spChg>
      </pc:sldChg>
      <pc:sldChg chg="addSp delSp modSp add ord">
        <pc:chgData name="蔡沛叡" userId="b12043e2-5686-4110-8fb1-ef405907c0a5" providerId="ADAL" clId="{B47CF295-CEC2-442E-B76D-21932F5FC645}" dt="2020-09-20T14:27:25.578" v="3018" actId="20577"/>
        <pc:sldMkLst>
          <pc:docMk/>
          <pc:sldMk cId="3090922517" sldId="314"/>
        </pc:sldMkLst>
        <pc:spChg chg="mod">
          <ac:chgData name="蔡沛叡" userId="b12043e2-5686-4110-8fb1-ef405907c0a5" providerId="ADAL" clId="{B47CF295-CEC2-442E-B76D-21932F5FC645}" dt="2020-09-20T14:27:25.578" v="3018" actId="20577"/>
          <ac:spMkLst>
            <pc:docMk/>
            <pc:sldMk cId="3090922517" sldId="314"/>
            <ac:spMk id="2" creationId="{57CCE076-07B3-46D5-B7D2-941B9E39113B}"/>
          </ac:spMkLst>
        </pc:spChg>
        <pc:spChg chg="mod">
          <ac:chgData name="蔡沛叡" userId="b12043e2-5686-4110-8fb1-ef405907c0a5" providerId="ADAL" clId="{B47CF295-CEC2-442E-B76D-21932F5FC645}" dt="2020-09-20T14:08:18.378" v="2888" actId="58"/>
          <ac:spMkLst>
            <pc:docMk/>
            <pc:sldMk cId="3090922517" sldId="314"/>
            <ac:spMk id="3" creationId="{80D996AF-8181-47BF-BB95-3B817F75EEF9}"/>
          </ac:spMkLst>
        </pc:spChg>
        <pc:spChg chg="add del mod">
          <ac:chgData name="蔡沛叡" userId="b12043e2-5686-4110-8fb1-ef405907c0a5" providerId="ADAL" clId="{B47CF295-CEC2-442E-B76D-21932F5FC645}" dt="2020-09-20T12:02:37.252" v="1555" actId="478"/>
          <ac:spMkLst>
            <pc:docMk/>
            <pc:sldMk cId="3090922517" sldId="314"/>
            <ac:spMk id="9" creationId="{165A0728-120B-45C9-A15E-DE819B58A6DE}"/>
          </ac:spMkLst>
        </pc:spChg>
        <pc:picChg chg="add del mod">
          <ac:chgData name="蔡沛叡" userId="b12043e2-5686-4110-8fb1-ef405907c0a5" providerId="ADAL" clId="{B47CF295-CEC2-442E-B76D-21932F5FC645}" dt="2020-09-20T12:00:20.192" v="1510" actId="478"/>
          <ac:picMkLst>
            <pc:docMk/>
            <pc:sldMk cId="3090922517" sldId="314"/>
            <ac:picMk id="5" creationId="{EA3614C6-59DD-4356-875D-1E1050E55ECA}"/>
          </ac:picMkLst>
        </pc:picChg>
        <pc:picChg chg="add del mod">
          <ac:chgData name="蔡沛叡" userId="b12043e2-5686-4110-8fb1-ef405907c0a5" providerId="ADAL" clId="{B47CF295-CEC2-442E-B76D-21932F5FC645}" dt="2020-09-20T12:07:34.852" v="1641" actId="478"/>
          <ac:picMkLst>
            <pc:docMk/>
            <pc:sldMk cId="3090922517" sldId="314"/>
            <ac:picMk id="6" creationId="{D3776AE7-EDBC-4263-A5D5-31A0B391A449}"/>
          </ac:picMkLst>
        </pc:picChg>
        <pc:picChg chg="add del mod">
          <ac:chgData name="蔡沛叡" userId="b12043e2-5686-4110-8fb1-ef405907c0a5" providerId="ADAL" clId="{B47CF295-CEC2-442E-B76D-21932F5FC645}" dt="2020-09-20T12:07:34.852" v="1641" actId="478"/>
          <ac:picMkLst>
            <pc:docMk/>
            <pc:sldMk cId="3090922517" sldId="314"/>
            <ac:picMk id="7" creationId="{1A79E4C4-7961-410B-AA9C-56FF9AA3369A}"/>
          </ac:picMkLst>
        </pc:picChg>
        <pc:picChg chg="add mod">
          <ac:chgData name="蔡沛叡" userId="b12043e2-5686-4110-8fb1-ef405907c0a5" providerId="ADAL" clId="{B47CF295-CEC2-442E-B76D-21932F5FC645}" dt="2020-09-20T12:14:04.477" v="2027" actId="1076"/>
          <ac:picMkLst>
            <pc:docMk/>
            <pc:sldMk cId="3090922517" sldId="314"/>
            <ac:picMk id="8" creationId="{DFFA0248-FCED-4F80-98D7-0BC196EA30D1}"/>
          </ac:picMkLst>
        </pc:picChg>
      </pc:sldChg>
      <pc:sldChg chg="addSp delSp modSp add">
        <pc:chgData name="蔡沛叡" userId="b12043e2-5686-4110-8fb1-ef405907c0a5" providerId="ADAL" clId="{B47CF295-CEC2-442E-B76D-21932F5FC645}" dt="2020-09-23T12:19:11.958" v="3458" actId="114"/>
        <pc:sldMkLst>
          <pc:docMk/>
          <pc:sldMk cId="669873158" sldId="315"/>
        </pc:sldMkLst>
        <pc:spChg chg="mod">
          <ac:chgData name="蔡沛叡" userId="b12043e2-5686-4110-8fb1-ef405907c0a5" providerId="ADAL" clId="{B47CF295-CEC2-442E-B76D-21932F5FC645}" dt="2020-09-20T08:03:32.635" v="220" actId="20577"/>
          <ac:spMkLst>
            <pc:docMk/>
            <pc:sldMk cId="669873158" sldId="315"/>
            <ac:spMk id="2" creationId="{F09841A4-3DAB-473D-A6E9-C58C2C68D92B}"/>
          </ac:spMkLst>
        </pc:spChg>
        <pc:spChg chg="mod">
          <ac:chgData name="蔡沛叡" userId="b12043e2-5686-4110-8fb1-ef405907c0a5" providerId="ADAL" clId="{B47CF295-CEC2-442E-B76D-21932F5FC645}" dt="2020-09-23T12:19:11.958" v="3458" actId="114"/>
          <ac:spMkLst>
            <pc:docMk/>
            <pc:sldMk cId="669873158" sldId="315"/>
            <ac:spMk id="3" creationId="{9F290493-47B8-4881-9B21-BAE677879848}"/>
          </ac:spMkLst>
        </pc:spChg>
        <pc:spChg chg="add del mod">
          <ac:chgData name="蔡沛叡" userId="b12043e2-5686-4110-8fb1-ef405907c0a5" providerId="ADAL" clId="{B47CF295-CEC2-442E-B76D-21932F5FC645}" dt="2020-09-23T11:48:09.155" v="3210" actId="478"/>
          <ac:spMkLst>
            <pc:docMk/>
            <pc:sldMk cId="669873158" sldId="315"/>
            <ac:spMk id="8" creationId="{890D4556-D810-4579-9E50-F07DD8296B02}"/>
          </ac:spMkLst>
        </pc:spChg>
        <pc:grpChg chg="add mod">
          <ac:chgData name="蔡沛叡" userId="b12043e2-5686-4110-8fb1-ef405907c0a5" providerId="ADAL" clId="{B47CF295-CEC2-442E-B76D-21932F5FC645}" dt="2020-09-23T11:52:10.606" v="3314" actId="164"/>
          <ac:grpSpMkLst>
            <pc:docMk/>
            <pc:sldMk cId="669873158" sldId="315"/>
            <ac:grpSpMk id="10" creationId="{EDF00BBF-EDEA-4DCA-A48D-E52C2204F5EC}"/>
          </ac:grpSpMkLst>
        </pc:grpChg>
        <pc:grpChg chg="add mod">
          <ac:chgData name="蔡沛叡" userId="b12043e2-5686-4110-8fb1-ef405907c0a5" providerId="ADAL" clId="{B47CF295-CEC2-442E-B76D-21932F5FC645}" dt="2020-09-23T11:52:14.653" v="3315" actId="164"/>
          <ac:grpSpMkLst>
            <pc:docMk/>
            <pc:sldMk cId="669873158" sldId="315"/>
            <ac:grpSpMk id="11" creationId="{C1846561-B089-441B-934E-F23AF998A3A0}"/>
          </ac:grpSpMkLst>
        </pc:grpChg>
        <pc:grpChg chg="add mod">
          <ac:chgData name="蔡沛叡" userId="b12043e2-5686-4110-8fb1-ef405907c0a5" providerId="ADAL" clId="{B47CF295-CEC2-442E-B76D-21932F5FC645}" dt="2020-09-23T11:52:19.813" v="3316" actId="164"/>
          <ac:grpSpMkLst>
            <pc:docMk/>
            <pc:sldMk cId="669873158" sldId="315"/>
            <ac:grpSpMk id="13" creationId="{FA704580-9331-4D15-AB1C-63E5362CCEC9}"/>
          </ac:grpSpMkLst>
        </pc:grpChg>
        <pc:picChg chg="add mod">
          <ac:chgData name="蔡沛叡" userId="b12043e2-5686-4110-8fb1-ef405907c0a5" providerId="ADAL" clId="{B47CF295-CEC2-442E-B76D-21932F5FC645}" dt="2020-09-23T11:52:14.653" v="3315" actId="164"/>
          <ac:picMkLst>
            <pc:docMk/>
            <pc:sldMk cId="669873158" sldId="315"/>
            <ac:picMk id="1026" creationId="{86ED000E-73F5-4EB9-BB6D-B80A9CB5049A}"/>
          </ac:picMkLst>
        </pc:picChg>
        <pc:picChg chg="add mod">
          <ac:chgData name="蔡沛叡" userId="b12043e2-5686-4110-8fb1-ef405907c0a5" providerId="ADAL" clId="{B47CF295-CEC2-442E-B76D-21932F5FC645}" dt="2020-09-23T11:52:10.606" v="3314" actId="164"/>
          <ac:picMkLst>
            <pc:docMk/>
            <pc:sldMk cId="669873158" sldId="315"/>
            <ac:picMk id="1028" creationId="{3EB2C108-F275-4791-BC5F-DD6FB1D6A863}"/>
          </ac:picMkLst>
        </pc:picChg>
        <pc:picChg chg="add mod">
          <ac:chgData name="蔡沛叡" userId="b12043e2-5686-4110-8fb1-ef405907c0a5" providerId="ADAL" clId="{B47CF295-CEC2-442E-B76D-21932F5FC645}" dt="2020-09-23T11:52:19.813" v="3316" actId="164"/>
          <ac:picMkLst>
            <pc:docMk/>
            <pc:sldMk cId="669873158" sldId="315"/>
            <ac:picMk id="1030" creationId="{89EFA5B7-6F22-42BA-A2CC-E112BAA92BF9}"/>
          </ac:picMkLst>
        </pc:picChg>
        <pc:cxnChg chg="add mod">
          <ac:chgData name="蔡沛叡" userId="b12043e2-5686-4110-8fb1-ef405907c0a5" providerId="ADAL" clId="{B47CF295-CEC2-442E-B76D-21932F5FC645}" dt="2020-09-23T11:52:19.813" v="3316" actId="164"/>
          <ac:cxnSpMkLst>
            <pc:docMk/>
            <pc:sldMk cId="669873158" sldId="315"/>
            <ac:cxnSpMk id="6" creationId="{F654FD7E-66E7-40E8-9AA5-B46176D32F0A}"/>
          </ac:cxnSpMkLst>
        </pc:cxnChg>
        <pc:cxnChg chg="add mod">
          <ac:chgData name="蔡沛叡" userId="b12043e2-5686-4110-8fb1-ef405907c0a5" providerId="ADAL" clId="{B47CF295-CEC2-442E-B76D-21932F5FC645}" dt="2020-09-23T11:52:14.653" v="3315" actId="164"/>
          <ac:cxnSpMkLst>
            <pc:docMk/>
            <pc:sldMk cId="669873158" sldId="315"/>
            <ac:cxnSpMk id="12" creationId="{9D4D7B7C-A63F-41D3-9CEE-09B97FB68AD7}"/>
          </ac:cxnSpMkLst>
        </pc:cxnChg>
        <pc:cxnChg chg="add mod">
          <ac:chgData name="蔡沛叡" userId="b12043e2-5686-4110-8fb1-ef405907c0a5" providerId="ADAL" clId="{B47CF295-CEC2-442E-B76D-21932F5FC645}" dt="2020-09-23T11:52:10.606" v="3314" actId="164"/>
          <ac:cxnSpMkLst>
            <pc:docMk/>
            <pc:sldMk cId="669873158" sldId="315"/>
            <ac:cxnSpMk id="14" creationId="{77A8BC60-2187-41CC-BD04-CDB8EFF9B1CF}"/>
          </ac:cxnSpMkLst>
        </pc:cxnChg>
        <pc:cxnChg chg="add del">
          <ac:chgData name="蔡沛叡" userId="b12043e2-5686-4110-8fb1-ef405907c0a5" providerId="ADAL" clId="{B47CF295-CEC2-442E-B76D-21932F5FC645}" dt="2020-09-23T12:11:12.082" v="3381"/>
          <ac:cxnSpMkLst>
            <pc:docMk/>
            <pc:sldMk cId="669873158" sldId="315"/>
            <ac:cxnSpMk id="18" creationId="{1C4C4A61-25A9-41D5-AC0E-6497BAD38CAF}"/>
          </ac:cxnSpMkLst>
        </pc:cxnChg>
      </pc:sldChg>
      <pc:sldChg chg="modSp add ord">
        <pc:chgData name="蔡沛叡" userId="b12043e2-5686-4110-8fb1-ef405907c0a5" providerId="ADAL" clId="{B47CF295-CEC2-442E-B76D-21932F5FC645}" dt="2020-09-20T14:49:14.233" v="3109" actId="20577"/>
        <pc:sldMkLst>
          <pc:docMk/>
          <pc:sldMk cId="87253143" sldId="316"/>
        </pc:sldMkLst>
        <pc:spChg chg="mod">
          <ac:chgData name="蔡沛叡" userId="b12043e2-5686-4110-8fb1-ef405907c0a5" providerId="ADAL" clId="{B47CF295-CEC2-442E-B76D-21932F5FC645}" dt="2020-09-20T08:09:26.665" v="496"/>
          <ac:spMkLst>
            <pc:docMk/>
            <pc:sldMk cId="87253143" sldId="316"/>
            <ac:spMk id="2" creationId="{F09841A4-3DAB-473D-A6E9-C58C2C68D92B}"/>
          </ac:spMkLst>
        </pc:spChg>
        <pc:spChg chg="mod">
          <ac:chgData name="蔡沛叡" userId="b12043e2-5686-4110-8fb1-ef405907c0a5" providerId="ADAL" clId="{B47CF295-CEC2-442E-B76D-21932F5FC645}" dt="2020-09-20T14:49:14.233" v="3109" actId="20577"/>
          <ac:spMkLst>
            <pc:docMk/>
            <pc:sldMk cId="87253143" sldId="316"/>
            <ac:spMk id="3" creationId="{9F290493-47B8-4881-9B21-BAE677879848}"/>
          </ac:spMkLst>
        </pc:spChg>
      </pc:sldChg>
      <pc:sldChg chg="addSp modSp add ord">
        <pc:chgData name="蔡沛叡" userId="b12043e2-5686-4110-8fb1-ef405907c0a5" providerId="ADAL" clId="{B47CF295-CEC2-442E-B76D-21932F5FC645}" dt="2020-09-20T11:49:23.107" v="1245" actId="732"/>
        <pc:sldMkLst>
          <pc:docMk/>
          <pc:sldMk cId="492348423" sldId="317"/>
        </pc:sldMkLst>
        <pc:spChg chg="mod">
          <ac:chgData name="蔡沛叡" userId="b12043e2-5686-4110-8fb1-ef405907c0a5" providerId="ADAL" clId="{B47CF295-CEC2-442E-B76D-21932F5FC645}" dt="2020-09-20T08:19:01.219" v="662" actId="20577"/>
          <ac:spMkLst>
            <pc:docMk/>
            <pc:sldMk cId="492348423" sldId="317"/>
            <ac:spMk id="2" creationId="{F09841A4-3DAB-473D-A6E9-C58C2C68D92B}"/>
          </ac:spMkLst>
        </pc:spChg>
        <pc:spChg chg="mod">
          <ac:chgData name="蔡沛叡" userId="b12043e2-5686-4110-8fb1-ef405907c0a5" providerId="ADAL" clId="{B47CF295-CEC2-442E-B76D-21932F5FC645}" dt="2020-09-20T11:46:43.139" v="963" actId="20577"/>
          <ac:spMkLst>
            <pc:docMk/>
            <pc:sldMk cId="492348423" sldId="317"/>
            <ac:spMk id="3" creationId="{9F290493-47B8-4881-9B21-BAE677879848}"/>
          </ac:spMkLst>
        </pc:spChg>
        <pc:spChg chg="add mod">
          <ac:chgData name="蔡沛叡" userId="b12043e2-5686-4110-8fb1-ef405907c0a5" providerId="ADAL" clId="{B47CF295-CEC2-442E-B76D-21932F5FC645}" dt="2020-09-20T11:49:06.315" v="1243" actId="1038"/>
          <ac:spMkLst>
            <pc:docMk/>
            <pc:sldMk cId="492348423" sldId="317"/>
            <ac:spMk id="5" creationId="{F6FC156F-8ADE-41C4-9556-561E7B759BC0}"/>
          </ac:spMkLst>
        </pc:spChg>
        <pc:picChg chg="add mod ord">
          <ac:chgData name="蔡沛叡" userId="b12043e2-5686-4110-8fb1-ef405907c0a5" providerId="ADAL" clId="{B47CF295-CEC2-442E-B76D-21932F5FC645}" dt="2020-09-20T08:23:04.435" v="708" actId="1076"/>
          <ac:picMkLst>
            <pc:docMk/>
            <pc:sldMk cId="492348423" sldId="317"/>
            <ac:picMk id="1026" creationId="{7A7D34FC-7BEB-406E-B312-123B19A5E2C0}"/>
          </ac:picMkLst>
        </pc:picChg>
        <pc:picChg chg="add mod modCrop">
          <ac:chgData name="蔡沛叡" userId="b12043e2-5686-4110-8fb1-ef405907c0a5" providerId="ADAL" clId="{B47CF295-CEC2-442E-B76D-21932F5FC645}" dt="2020-09-20T08:23:02.531" v="707" actId="1076"/>
          <ac:picMkLst>
            <pc:docMk/>
            <pc:sldMk cId="492348423" sldId="317"/>
            <ac:picMk id="1028" creationId="{A59CB1DE-D5DD-462E-8EA5-C7951B7EAB74}"/>
          </ac:picMkLst>
        </pc:picChg>
        <pc:picChg chg="add mod modCrop">
          <ac:chgData name="蔡沛叡" userId="b12043e2-5686-4110-8fb1-ef405907c0a5" providerId="ADAL" clId="{B47CF295-CEC2-442E-B76D-21932F5FC645}" dt="2020-09-20T11:49:23.107" v="1245" actId="732"/>
          <ac:picMkLst>
            <pc:docMk/>
            <pc:sldMk cId="492348423" sldId="317"/>
            <ac:picMk id="1030" creationId="{FCE5D309-6118-4580-B56F-8889DEBBAD71}"/>
          </ac:picMkLst>
        </pc:picChg>
      </pc:sldChg>
      <pc:sldChg chg="addSp modSp add modNotesTx">
        <pc:chgData name="蔡沛叡" userId="b12043e2-5686-4110-8fb1-ef405907c0a5" providerId="ADAL" clId="{B47CF295-CEC2-442E-B76D-21932F5FC645}" dt="2020-09-23T12:19:33.092" v="3462" actId="114"/>
        <pc:sldMkLst>
          <pc:docMk/>
          <pc:sldMk cId="1023430725" sldId="319"/>
        </pc:sldMkLst>
        <pc:spChg chg="mod">
          <ac:chgData name="蔡沛叡" userId="b12043e2-5686-4110-8fb1-ef405907c0a5" providerId="ADAL" clId="{B47CF295-CEC2-442E-B76D-21932F5FC645}" dt="2020-09-20T08:03:43.564" v="228" actId="20577"/>
          <ac:spMkLst>
            <pc:docMk/>
            <pc:sldMk cId="1023430725" sldId="319"/>
            <ac:spMk id="2" creationId="{F09841A4-3DAB-473D-A6E9-C58C2C68D92B}"/>
          </ac:spMkLst>
        </pc:spChg>
        <pc:spChg chg="mod">
          <ac:chgData name="蔡沛叡" userId="b12043e2-5686-4110-8fb1-ef405907c0a5" providerId="ADAL" clId="{B47CF295-CEC2-442E-B76D-21932F5FC645}" dt="2020-09-23T12:19:33.092" v="3462" actId="114"/>
          <ac:spMkLst>
            <pc:docMk/>
            <pc:sldMk cId="1023430725" sldId="319"/>
            <ac:spMk id="3" creationId="{9F290493-47B8-4881-9B21-BAE677879848}"/>
          </ac:spMkLst>
        </pc:spChg>
        <pc:spChg chg="add mod">
          <ac:chgData name="蔡沛叡" userId="b12043e2-5686-4110-8fb1-ef405907c0a5" providerId="ADAL" clId="{B47CF295-CEC2-442E-B76D-21932F5FC645}" dt="2020-09-23T11:53:28.469" v="3331" actId="164"/>
          <ac:spMkLst>
            <pc:docMk/>
            <pc:sldMk cId="1023430725" sldId="319"/>
            <ac:spMk id="5" creationId="{87883059-093E-4D82-BA49-FEDE38D86F61}"/>
          </ac:spMkLst>
        </pc:spChg>
        <pc:grpChg chg="add mod">
          <ac:chgData name="蔡沛叡" userId="b12043e2-5686-4110-8fb1-ef405907c0a5" providerId="ADAL" clId="{B47CF295-CEC2-442E-B76D-21932F5FC645}" dt="2020-09-23T11:53:57.441" v="3339" actId="1076"/>
          <ac:grpSpMkLst>
            <pc:docMk/>
            <pc:sldMk cId="1023430725" sldId="319"/>
            <ac:grpSpMk id="9" creationId="{040DAA64-31BB-4755-B01C-865C6A510EB7}"/>
          </ac:grpSpMkLst>
        </pc:grpChg>
        <pc:grpChg chg="add mod ord">
          <ac:chgData name="蔡沛叡" userId="b12043e2-5686-4110-8fb1-ef405907c0a5" providerId="ADAL" clId="{B47CF295-CEC2-442E-B76D-21932F5FC645}" dt="2020-09-23T11:54:02.393" v="3340" actId="1076"/>
          <ac:grpSpMkLst>
            <pc:docMk/>
            <pc:sldMk cId="1023430725" sldId="319"/>
            <ac:grpSpMk id="11" creationId="{098322E3-60C9-4817-91AD-EEC8AC60A408}"/>
          </ac:grpSpMkLst>
        </pc:grpChg>
        <pc:picChg chg="add mod">
          <ac:chgData name="蔡沛叡" userId="b12043e2-5686-4110-8fb1-ef405907c0a5" providerId="ADAL" clId="{B47CF295-CEC2-442E-B76D-21932F5FC645}" dt="2020-09-23T11:53:28.469" v="3331" actId="164"/>
          <ac:picMkLst>
            <pc:docMk/>
            <pc:sldMk cId="1023430725" sldId="319"/>
            <ac:picMk id="2050" creationId="{D78EFD35-3B71-408B-8748-ADEABCB71571}"/>
          </ac:picMkLst>
        </pc:picChg>
        <pc:picChg chg="add mod ord">
          <ac:chgData name="蔡沛叡" userId="b12043e2-5686-4110-8fb1-ef405907c0a5" providerId="ADAL" clId="{B47CF295-CEC2-442E-B76D-21932F5FC645}" dt="2020-09-23T11:53:37.099" v="3333" actId="164"/>
          <ac:picMkLst>
            <pc:docMk/>
            <pc:sldMk cId="1023430725" sldId="319"/>
            <ac:picMk id="2052" creationId="{4D522DB8-EB00-4F2D-9D89-012BA3F0274A}"/>
          </ac:picMkLst>
        </pc:picChg>
        <pc:cxnChg chg="add mod">
          <ac:chgData name="蔡沛叡" userId="b12043e2-5686-4110-8fb1-ef405907c0a5" providerId="ADAL" clId="{B47CF295-CEC2-442E-B76D-21932F5FC645}" dt="2020-09-23T11:53:28.469" v="3331" actId="164"/>
          <ac:cxnSpMkLst>
            <pc:docMk/>
            <pc:sldMk cId="1023430725" sldId="319"/>
            <ac:cxnSpMk id="8" creationId="{9CD7FC51-0EEF-4782-975E-7443844E658A}"/>
          </ac:cxnSpMkLst>
        </pc:cxnChg>
        <pc:cxnChg chg="add mod">
          <ac:chgData name="蔡沛叡" userId="b12043e2-5686-4110-8fb1-ef405907c0a5" providerId="ADAL" clId="{B47CF295-CEC2-442E-B76D-21932F5FC645}" dt="2020-09-23T11:53:37.099" v="3333" actId="164"/>
          <ac:cxnSpMkLst>
            <pc:docMk/>
            <pc:sldMk cId="1023430725" sldId="319"/>
            <ac:cxnSpMk id="10" creationId="{B439F9E8-B5DC-4943-BB2B-C75EFD5211EB}"/>
          </ac:cxnSpMkLst>
        </pc:cxnChg>
      </pc:sldChg>
      <pc:sldChg chg="addSp modSp add">
        <pc:chgData name="蔡沛叡" userId="b12043e2-5686-4110-8fb1-ef405907c0a5" providerId="ADAL" clId="{B47CF295-CEC2-442E-B76D-21932F5FC645}" dt="2020-09-23T12:19:48.796" v="3465" actId="114"/>
        <pc:sldMkLst>
          <pc:docMk/>
          <pc:sldMk cId="573276203" sldId="320"/>
        </pc:sldMkLst>
        <pc:spChg chg="mod">
          <ac:chgData name="蔡沛叡" userId="b12043e2-5686-4110-8fb1-ef405907c0a5" providerId="ADAL" clId="{B47CF295-CEC2-442E-B76D-21932F5FC645}" dt="2020-09-20T08:03:53.020" v="233" actId="20577"/>
          <ac:spMkLst>
            <pc:docMk/>
            <pc:sldMk cId="573276203" sldId="320"/>
            <ac:spMk id="2" creationId="{F09841A4-3DAB-473D-A6E9-C58C2C68D92B}"/>
          </ac:spMkLst>
        </pc:spChg>
        <pc:spChg chg="mod">
          <ac:chgData name="蔡沛叡" userId="b12043e2-5686-4110-8fb1-ef405907c0a5" providerId="ADAL" clId="{B47CF295-CEC2-442E-B76D-21932F5FC645}" dt="2020-09-23T12:19:48.796" v="3465" actId="114"/>
          <ac:spMkLst>
            <pc:docMk/>
            <pc:sldMk cId="573276203" sldId="320"/>
            <ac:spMk id="3" creationId="{9F290493-47B8-4881-9B21-BAE677879848}"/>
          </ac:spMkLst>
        </pc:spChg>
        <pc:picChg chg="add mod ord">
          <ac:chgData name="蔡沛叡" userId="b12043e2-5686-4110-8fb1-ef405907c0a5" providerId="ADAL" clId="{B47CF295-CEC2-442E-B76D-21932F5FC645}" dt="2020-09-23T11:58:05.377" v="3356" actId="1076"/>
          <ac:picMkLst>
            <pc:docMk/>
            <pc:sldMk cId="573276203" sldId="320"/>
            <ac:picMk id="1026" creationId="{99096DE3-D10C-4494-9A7A-B921F8702333}"/>
          </ac:picMkLst>
        </pc:picChg>
        <pc:picChg chg="add mod">
          <ac:chgData name="蔡沛叡" userId="b12043e2-5686-4110-8fb1-ef405907c0a5" providerId="ADAL" clId="{B47CF295-CEC2-442E-B76D-21932F5FC645}" dt="2020-09-23T11:57:45.170" v="3351" actId="1076"/>
          <ac:picMkLst>
            <pc:docMk/>
            <pc:sldMk cId="573276203" sldId="320"/>
            <ac:picMk id="1028" creationId="{7D9BFEC0-DA67-4732-83DD-5B2068B94678}"/>
          </ac:picMkLst>
        </pc:picChg>
      </pc:sldChg>
      <pc:sldChg chg="addSp delSp modSp add">
        <pc:chgData name="蔡沛叡" userId="b12043e2-5686-4110-8fb1-ef405907c0a5" providerId="ADAL" clId="{B47CF295-CEC2-442E-B76D-21932F5FC645}" dt="2020-09-23T12:20:03.082" v="3468" actId="113"/>
        <pc:sldMkLst>
          <pc:docMk/>
          <pc:sldMk cId="3418815224" sldId="321"/>
        </pc:sldMkLst>
        <pc:spChg chg="mod">
          <ac:chgData name="蔡沛叡" userId="b12043e2-5686-4110-8fb1-ef405907c0a5" providerId="ADAL" clId="{B47CF295-CEC2-442E-B76D-21932F5FC645}" dt="2020-09-20T08:04:02.828" v="245" actId="20577"/>
          <ac:spMkLst>
            <pc:docMk/>
            <pc:sldMk cId="3418815224" sldId="321"/>
            <ac:spMk id="2" creationId="{F09841A4-3DAB-473D-A6E9-C58C2C68D92B}"/>
          </ac:spMkLst>
        </pc:spChg>
        <pc:spChg chg="mod">
          <ac:chgData name="蔡沛叡" userId="b12043e2-5686-4110-8fb1-ef405907c0a5" providerId="ADAL" clId="{B47CF295-CEC2-442E-B76D-21932F5FC645}" dt="2020-09-23T12:20:03.082" v="3468" actId="113"/>
          <ac:spMkLst>
            <pc:docMk/>
            <pc:sldMk cId="3418815224" sldId="321"/>
            <ac:spMk id="3" creationId="{9F290493-47B8-4881-9B21-BAE677879848}"/>
          </ac:spMkLst>
        </pc:spChg>
        <pc:spChg chg="add del mod">
          <ac:chgData name="蔡沛叡" userId="b12043e2-5686-4110-8fb1-ef405907c0a5" providerId="ADAL" clId="{B47CF295-CEC2-442E-B76D-21932F5FC645}" dt="2020-09-23T12:10:33.746" v="3375" actId="478"/>
          <ac:spMkLst>
            <pc:docMk/>
            <pc:sldMk cId="3418815224" sldId="321"/>
            <ac:spMk id="5" creationId="{5FF4CE5D-E845-48DC-9CF1-18689CC2C315}"/>
          </ac:spMkLst>
        </pc:spChg>
        <pc:grpChg chg="add mod ord">
          <ac:chgData name="蔡沛叡" userId="b12043e2-5686-4110-8fb1-ef405907c0a5" providerId="ADAL" clId="{B47CF295-CEC2-442E-B76D-21932F5FC645}" dt="2020-09-23T12:12:46.782" v="3401" actId="167"/>
          <ac:grpSpMkLst>
            <pc:docMk/>
            <pc:sldMk cId="3418815224" sldId="321"/>
            <ac:grpSpMk id="8" creationId="{9842003D-85EF-429C-B518-DA8A8212FA30}"/>
          </ac:grpSpMkLst>
        </pc:grpChg>
        <pc:grpChg chg="add mod">
          <ac:chgData name="蔡沛叡" userId="b12043e2-5686-4110-8fb1-ef405907c0a5" providerId="ADAL" clId="{B47CF295-CEC2-442E-B76D-21932F5FC645}" dt="2020-09-23T12:12:41.326" v="3396" actId="164"/>
          <ac:grpSpMkLst>
            <pc:docMk/>
            <pc:sldMk cId="3418815224" sldId="321"/>
            <ac:grpSpMk id="11" creationId="{8D085F68-1047-4E0B-8455-8384DAF03800}"/>
          </ac:grpSpMkLst>
        </pc:grpChg>
        <pc:picChg chg="add mod">
          <ac:chgData name="蔡沛叡" userId="b12043e2-5686-4110-8fb1-ef405907c0a5" providerId="ADAL" clId="{B47CF295-CEC2-442E-B76D-21932F5FC645}" dt="2020-09-23T12:12:41.326" v="3396" actId="164"/>
          <ac:picMkLst>
            <pc:docMk/>
            <pc:sldMk cId="3418815224" sldId="321"/>
            <ac:picMk id="6" creationId="{BE48070C-0CFB-41FA-8B4D-971A68D99921}"/>
          </ac:picMkLst>
        </pc:picChg>
        <pc:picChg chg="add mod ord">
          <ac:chgData name="蔡沛叡" userId="b12043e2-5686-4110-8fb1-ef405907c0a5" providerId="ADAL" clId="{B47CF295-CEC2-442E-B76D-21932F5FC645}" dt="2020-09-23T12:12:51.537" v="3406" actId="1037"/>
          <ac:picMkLst>
            <pc:docMk/>
            <pc:sldMk cId="3418815224" sldId="321"/>
            <ac:picMk id="7" creationId="{042E0E18-434C-4670-97B5-3DFEB4258D14}"/>
          </ac:picMkLst>
        </pc:picChg>
        <pc:picChg chg="add del mod">
          <ac:chgData name="蔡沛叡" userId="b12043e2-5686-4110-8fb1-ef405907c0a5" providerId="ADAL" clId="{B47CF295-CEC2-442E-B76D-21932F5FC645}" dt="2020-09-23T12:07:53.034" v="3370" actId="478"/>
          <ac:picMkLst>
            <pc:docMk/>
            <pc:sldMk cId="3418815224" sldId="321"/>
            <ac:picMk id="2050" creationId="{70D00647-0007-44B5-9ECB-5988E9132C49}"/>
          </ac:picMkLst>
        </pc:picChg>
        <pc:picChg chg="add del mod">
          <ac:chgData name="蔡沛叡" userId="b12043e2-5686-4110-8fb1-ef405907c0a5" providerId="ADAL" clId="{B47CF295-CEC2-442E-B76D-21932F5FC645}" dt="2020-09-23T12:09:47.562" v="3371" actId="478"/>
          <ac:picMkLst>
            <pc:docMk/>
            <pc:sldMk cId="3418815224" sldId="321"/>
            <ac:picMk id="2052" creationId="{0E009736-4BE5-49DF-BD3A-C6E1567344EE}"/>
          </ac:picMkLst>
        </pc:picChg>
        <pc:cxnChg chg="add mod">
          <ac:chgData name="蔡沛叡" userId="b12043e2-5686-4110-8fb1-ef405907c0a5" providerId="ADAL" clId="{B47CF295-CEC2-442E-B76D-21932F5FC645}" dt="2020-09-23T12:12:41.326" v="3396" actId="164"/>
          <ac:cxnSpMkLst>
            <pc:docMk/>
            <pc:sldMk cId="3418815224" sldId="321"/>
            <ac:cxnSpMk id="9" creationId="{47779349-22C9-43AB-BD57-67F859049B9E}"/>
          </ac:cxnSpMkLst>
        </pc:cxnChg>
        <pc:cxnChg chg="add mod">
          <ac:chgData name="蔡沛叡" userId="b12043e2-5686-4110-8fb1-ef405907c0a5" providerId="ADAL" clId="{B47CF295-CEC2-442E-B76D-21932F5FC645}" dt="2020-09-23T12:13:05.386" v="3411" actId="1037"/>
          <ac:cxnSpMkLst>
            <pc:docMk/>
            <pc:sldMk cId="3418815224" sldId="321"/>
            <ac:cxnSpMk id="10" creationId="{E0E24EE0-62AC-4679-9F0C-2FCA6A99CF36}"/>
          </ac:cxnSpMkLst>
        </pc:cxnChg>
      </pc:sldChg>
      <pc:sldChg chg="addSp modSp add">
        <pc:chgData name="蔡沛叡" userId="b12043e2-5686-4110-8fb1-ef405907c0a5" providerId="ADAL" clId="{B47CF295-CEC2-442E-B76D-21932F5FC645}" dt="2020-09-23T12:20:36.620" v="3471" actId="114"/>
        <pc:sldMkLst>
          <pc:docMk/>
          <pc:sldMk cId="3083045260" sldId="322"/>
        </pc:sldMkLst>
        <pc:spChg chg="mod">
          <ac:chgData name="蔡沛叡" userId="b12043e2-5686-4110-8fb1-ef405907c0a5" providerId="ADAL" clId="{B47CF295-CEC2-442E-B76D-21932F5FC645}" dt="2020-09-20T08:04:10.835" v="249" actId="20577"/>
          <ac:spMkLst>
            <pc:docMk/>
            <pc:sldMk cId="3083045260" sldId="322"/>
            <ac:spMk id="2" creationId="{F09841A4-3DAB-473D-A6E9-C58C2C68D92B}"/>
          </ac:spMkLst>
        </pc:spChg>
        <pc:spChg chg="mod">
          <ac:chgData name="蔡沛叡" userId="b12043e2-5686-4110-8fb1-ef405907c0a5" providerId="ADAL" clId="{B47CF295-CEC2-442E-B76D-21932F5FC645}" dt="2020-09-23T12:20:36.620" v="3471" actId="114"/>
          <ac:spMkLst>
            <pc:docMk/>
            <pc:sldMk cId="3083045260" sldId="322"/>
            <ac:spMk id="3" creationId="{9F290493-47B8-4881-9B21-BAE677879848}"/>
          </ac:spMkLst>
        </pc:spChg>
        <pc:grpChg chg="add mod">
          <ac:chgData name="蔡沛叡" userId="b12043e2-5686-4110-8fb1-ef405907c0a5" providerId="ADAL" clId="{B47CF295-CEC2-442E-B76D-21932F5FC645}" dt="2020-09-23T12:17:20.334" v="3451" actId="164"/>
          <ac:grpSpMkLst>
            <pc:docMk/>
            <pc:sldMk cId="3083045260" sldId="322"/>
            <ac:grpSpMk id="5" creationId="{38C8F46A-BDF6-4B07-8197-647797F86AA7}"/>
          </ac:grpSpMkLst>
        </pc:grpChg>
        <pc:picChg chg="add mod">
          <ac:chgData name="蔡沛叡" userId="b12043e2-5686-4110-8fb1-ef405907c0a5" providerId="ADAL" clId="{B47CF295-CEC2-442E-B76D-21932F5FC645}" dt="2020-09-23T12:16:26.667" v="3417" actId="1076"/>
          <ac:picMkLst>
            <pc:docMk/>
            <pc:sldMk cId="3083045260" sldId="322"/>
            <ac:picMk id="3074" creationId="{8D4714D3-0F59-4418-BE15-6571D04B383C}"/>
          </ac:picMkLst>
        </pc:picChg>
        <pc:picChg chg="add mod">
          <ac:chgData name="蔡沛叡" userId="b12043e2-5686-4110-8fb1-ef405907c0a5" providerId="ADAL" clId="{B47CF295-CEC2-442E-B76D-21932F5FC645}" dt="2020-09-23T12:17:20.334" v="3451" actId="164"/>
          <ac:picMkLst>
            <pc:docMk/>
            <pc:sldMk cId="3083045260" sldId="322"/>
            <ac:picMk id="3076" creationId="{02B757AF-89C6-45C0-97B6-ED78FF069127}"/>
          </ac:picMkLst>
        </pc:picChg>
        <pc:cxnChg chg="add mod">
          <ac:chgData name="蔡沛叡" userId="b12043e2-5686-4110-8fb1-ef405907c0a5" providerId="ADAL" clId="{B47CF295-CEC2-442E-B76D-21932F5FC645}" dt="2020-09-23T12:17:20.334" v="3451" actId="164"/>
          <ac:cxnSpMkLst>
            <pc:docMk/>
            <pc:sldMk cId="3083045260" sldId="322"/>
            <ac:cxnSpMk id="7" creationId="{2F29FF2E-357C-4A08-B4EC-C24438B64F68}"/>
          </ac:cxnSpMkLst>
        </pc:cxnChg>
      </pc:sldChg>
      <pc:sldChg chg="addSp delSp modSp add modNotesTx">
        <pc:chgData name="蔡沛叡" userId="b12043e2-5686-4110-8fb1-ef405907c0a5" providerId="ADAL" clId="{B47CF295-CEC2-442E-B76D-21932F5FC645}" dt="2020-09-20T14:28:14.670" v="3027" actId="6549"/>
        <pc:sldMkLst>
          <pc:docMk/>
          <pc:sldMk cId="512378815" sldId="323"/>
        </pc:sldMkLst>
        <pc:spChg chg="mod">
          <ac:chgData name="蔡沛叡" userId="b12043e2-5686-4110-8fb1-ef405907c0a5" providerId="ADAL" clId="{B47CF295-CEC2-442E-B76D-21932F5FC645}" dt="2020-09-20T14:27:29.546" v="3026" actId="20577"/>
          <ac:spMkLst>
            <pc:docMk/>
            <pc:sldMk cId="512378815" sldId="323"/>
            <ac:spMk id="2" creationId="{57CCE076-07B3-46D5-B7D2-941B9E39113B}"/>
          </ac:spMkLst>
        </pc:spChg>
        <pc:spChg chg="mod">
          <ac:chgData name="蔡沛叡" userId="b12043e2-5686-4110-8fb1-ef405907c0a5" providerId="ADAL" clId="{B47CF295-CEC2-442E-B76D-21932F5FC645}" dt="2020-09-20T14:28:14.670" v="3027" actId="6549"/>
          <ac:spMkLst>
            <pc:docMk/>
            <pc:sldMk cId="512378815" sldId="323"/>
            <ac:spMk id="3" creationId="{80D996AF-8181-47BF-BB95-3B817F75EEF9}"/>
          </ac:spMkLst>
        </pc:spChg>
        <pc:spChg chg="add mod">
          <ac:chgData name="蔡沛叡" userId="b12043e2-5686-4110-8fb1-ef405907c0a5" providerId="ADAL" clId="{B47CF295-CEC2-442E-B76D-21932F5FC645}" dt="2020-09-20T12:18:51.916" v="2073" actId="1076"/>
          <ac:spMkLst>
            <pc:docMk/>
            <pc:sldMk cId="512378815" sldId="323"/>
            <ac:spMk id="5" creationId="{42C62769-9031-4319-B40C-DAC9C3AEEBF0}"/>
          </ac:spMkLst>
        </pc:spChg>
        <pc:spChg chg="add mod">
          <ac:chgData name="蔡沛叡" userId="b12043e2-5686-4110-8fb1-ef405907c0a5" providerId="ADAL" clId="{B47CF295-CEC2-442E-B76D-21932F5FC645}" dt="2020-09-20T12:26:01.025" v="2090"/>
          <ac:spMkLst>
            <pc:docMk/>
            <pc:sldMk cId="512378815" sldId="323"/>
            <ac:spMk id="6" creationId="{61C75AA6-5856-46FE-B3A7-0A6EFB29F94D}"/>
          </ac:spMkLst>
        </pc:spChg>
        <pc:spChg chg="add mod">
          <ac:chgData name="蔡沛叡" userId="b12043e2-5686-4110-8fb1-ef405907c0a5" providerId="ADAL" clId="{B47CF295-CEC2-442E-B76D-21932F5FC645}" dt="2020-09-20T12:18:44.593" v="2070" actId="14100"/>
          <ac:spMkLst>
            <pc:docMk/>
            <pc:sldMk cId="512378815" sldId="323"/>
            <ac:spMk id="7" creationId="{8B97A831-6FB7-4663-80AB-B50D59A86579}"/>
          </ac:spMkLst>
        </pc:spChg>
        <pc:spChg chg="add mod">
          <ac:chgData name="蔡沛叡" userId="b12043e2-5686-4110-8fb1-ef405907c0a5" providerId="ADAL" clId="{B47CF295-CEC2-442E-B76D-21932F5FC645}" dt="2020-09-20T12:26:48.092" v="2097" actId="1076"/>
          <ac:spMkLst>
            <pc:docMk/>
            <pc:sldMk cId="512378815" sldId="323"/>
            <ac:spMk id="9" creationId="{2CC25CA7-4240-494A-8C8D-AA3D5F9BB515}"/>
          </ac:spMkLst>
        </pc:spChg>
        <pc:picChg chg="del">
          <ac:chgData name="蔡沛叡" userId="b12043e2-5686-4110-8fb1-ef405907c0a5" providerId="ADAL" clId="{B47CF295-CEC2-442E-B76D-21932F5FC645}" dt="2020-09-20T12:41:55.997" v="2330" actId="478"/>
          <ac:picMkLst>
            <pc:docMk/>
            <pc:sldMk cId="512378815" sldId="323"/>
            <ac:picMk id="8" creationId="{DFFA0248-FCED-4F80-98D7-0BC196EA30D1}"/>
          </ac:picMkLst>
        </pc:picChg>
      </pc:sldChg>
      <pc:sldChg chg="addSp delSp modSp add modNotesTx">
        <pc:chgData name="蔡沛叡" userId="b12043e2-5686-4110-8fb1-ef405907c0a5" providerId="ADAL" clId="{B47CF295-CEC2-442E-B76D-21932F5FC645}" dt="2020-09-23T12:18:59.228" v="3457" actId="113"/>
        <pc:sldMkLst>
          <pc:docMk/>
          <pc:sldMk cId="953707763" sldId="324"/>
        </pc:sldMkLst>
        <pc:spChg chg="mod">
          <ac:chgData name="蔡沛叡" userId="b12043e2-5686-4110-8fb1-ef405907c0a5" providerId="ADAL" clId="{B47CF295-CEC2-442E-B76D-21932F5FC645}" dt="2020-09-20T12:50:06.045" v="2666"/>
          <ac:spMkLst>
            <pc:docMk/>
            <pc:sldMk cId="953707763" sldId="324"/>
            <ac:spMk id="2" creationId="{2F852DF0-A15E-4D87-B839-21EDC8661542}"/>
          </ac:spMkLst>
        </pc:spChg>
        <pc:spChg chg="mod">
          <ac:chgData name="蔡沛叡" userId="b12043e2-5686-4110-8fb1-ef405907c0a5" providerId="ADAL" clId="{B47CF295-CEC2-442E-B76D-21932F5FC645}" dt="2020-09-23T12:18:59.228" v="3457" actId="113"/>
          <ac:spMkLst>
            <pc:docMk/>
            <pc:sldMk cId="953707763" sldId="324"/>
            <ac:spMk id="3" creationId="{87FADA30-64A4-436B-BF86-CE7B3AD6E8C0}"/>
          </ac:spMkLst>
        </pc:spChg>
        <pc:spChg chg="add mod">
          <ac:chgData name="蔡沛叡" userId="b12043e2-5686-4110-8fb1-ef405907c0a5" providerId="ADAL" clId="{B47CF295-CEC2-442E-B76D-21932F5FC645}" dt="2020-09-20T12:52:48.575" v="2735" actId="58"/>
          <ac:spMkLst>
            <pc:docMk/>
            <pc:sldMk cId="953707763" sldId="324"/>
            <ac:spMk id="6" creationId="{9F52E361-10EF-498C-9EDF-B84C34524BFB}"/>
          </ac:spMkLst>
        </pc:spChg>
        <pc:spChg chg="add del mod">
          <ac:chgData name="蔡沛叡" userId="b12043e2-5686-4110-8fb1-ef405907c0a5" providerId="ADAL" clId="{B47CF295-CEC2-442E-B76D-21932F5FC645}" dt="2020-09-22T02:17:39.432" v="3148"/>
          <ac:spMkLst>
            <pc:docMk/>
            <pc:sldMk cId="953707763" sldId="324"/>
            <ac:spMk id="7" creationId="{1E2404B9-6ED2-4ED1-BD5A-2E28BA4AE5CE}"/>
          </ac:spMkLst>
        </pc:spChg>
        <pc:picChg chg="add">
          <ac:chgData name="蔡沛叡" userId="b12043e2-5686-4110-8fb1-ef405907c0a5" providerId="ADAL" clId="{B47CF295-CEC2-442E-B76D-21932F5FC645}" dt="2020-09-20T12:50:11.489" v="2668"/>
          <ac:picMkLst>
            <pc:docMk/>
            <pc:sldMk cId="953707763" sldId="324"/>
            <ac:picMk id="5" creationId="{03F5803E-7584-4608-B4B2-4CF8DD4DE074}"/>
          </ac:picMkLst>
        </pc:picChg>
      </pc:sldChg>
      <pc:sldChg chg="addSp modSp add">
        <pc:chgData name="蔡沛叡" userId="b12043e2-5686-4110-8fb1-ef405907c0a5" providerId="ADAL" clId="{B47CF295-CEC2-442E-B76D-21932F5FC645}" dt="2020-09-23T12:30:11.650" v="3620" actId="20577"/>
        <pc:sldMkLst>
          <pc:docMk/>
          <pc:sldMk cId="895886059" sldId="325"/>
        </pc:sldMkLst>
        <pc:spChg chg="mod">
          <ac:chgData name="蔡沛叡" userId="b12043e2-5686-4110-8fb1-ef405907c0a5" providerId="ADAL" clId="{B47CF295-CEC2-442E-B76D-21932F5FC645}" dt="2020-09-23T12:30:11.650" v="3620" actId="20577"/>
          <ac:spMkLst>
            <pc:docMk/>
            <pc:sldMk cId="895886059" sldId="325"/>
            <ac:spMk id="2" creationId="{3B565145-B8AD-49BE-B677-E4F09B04FE2F}"/>
          </ac:spMkLst>
        </pc:spChg>
        <pc:spChg chg="mod">
          <ac:chgData name="蔡沛叡" userId="b12043e2-5686-4110-8fb1-ef405907c0a5" providerId="ADAL" clId="{B47CF295-CEC2-442E-B76D-21932F5FC645}" dt="2020-09-23T12:30:08.755" v="3618" actId="20577"/>
          <ac:spMkLst>
            <pc:docMk/>
            <pc:sldMk cId="895886059" sldId="325"/>
            <ac:spMk id="3" creationId="{AFED443E-8F5A-4D81-9D3B-A2B28268E594}"/>
          </ac:spMkLst>
        </pc:spChg>
        <pc:spChg chg="add mod">
          <ac:chgData name="蔡沛叡" userId="b12043e2-5686-4110-8fb1-ef405907c0a5" providerId="ADAL" clId="{B47CF295-CEC2-442E-B76D-21932F5FC645}" dt="2020-09-23T12:28:12.915" v="3588" actId="1076"/>
          <ac:spMkLst>
            <pc:docMk/>
            <pc:sldMk cId="895886059" sldId="325"/>
            <ac:spMk id="5" creationId="{6F391CE3-2E9A-4C73-883F-3AC599D9108D}"/>
          </ac:spMkLst>
        </pc:spChg>
        <pc:spChg chg="add mod">
          <ac:chgData name="蔡沛叡" userId="b12043e2-5686-4110-8fb1-ef405907c0a5" providerId="ADAL" clId="{B47CF295-CEC2-442E-B76D-21932F5FC645}" dt="2020-09-23T12:28:12.915" v="3588" actId="1076"/>
          <ac:spMkLst>
            <pc:docMk/>
            <pc:sldMk cId="895886059" sldId="325"/>
            <ac:spMk id="6" creationId="{9E3D807B-4CEC-4393-9245-7184FD0673AF}"/>
          </ac:spMkLst>
        </pc:spChg>
        <pc:spChg chg="add mod">
          <ac:chgData name="蔡沛叡" userId="b12043e2-5686-4110-8fb1-ef405907c0a5" providerId="ADAL" clId="{B47CF295-CEC2-442E-B76D-21932F5FC645}" dt="2020-09-23T12:28:12.915" v="3588" actId="1076"/>
          <ac:spMkLst>
            <pc:docMk/>
            <pc:sldMk cId="895886059" sldId="325"/>
            <ac:spMk id="7" creationId="{1B1111E2-BFA2-42BC-8BFE-1894856F101D}"/>
          </ac:spMkLst>
        </pc:spChg>
        <pc:spChg chg="add mod">
          <ac:chgData name="蔡沛叡" userId="b12043e2-5686-4110-8fb1-ef405907c0a5" providerId="ADAL" clId="{B47CF295-CEC2-442E-B76D-21932F5FC645}" dt="2020-09-23T12:28:27.426" v="3590" actId="1076"/>
          <ac:spMkLst>
            <pc:docMk/>
            <pc:sldMk cId="895886059" sldId="325"/>
            <ac:spMk id="8" creationId="{66A332E4-5E8D-480B-A63D-E1C1BE193114}"/>
          </ac:spMkLst>
        </pc:spChg>
        <pc:spChg chg="add mod">
          <ac:chgData name="蔡沛叡" userId="b12043e2-5686-4110-8fb1-ef405907c0a5" providerId="ADAL" clId="{B47CF295-CEC2-442E-B76D-21932F5FC645}" dt="2020-09-23T12:28:58.397" v="3601" actId="20577"/>
          <ac:spMkLst>
            <pc:docMk/>
            <pc:sldMk cId="895886059" sldId="325"/>
            <ac:spMk id="9" creationId="{9BA9D537-D25A-46CD-AC93-BD943A857A72}"/>
          </ac:spMkLst>
        </pc:spChg>
        <pc:spChg chg="add mod">
          <ac:chgData name="蔡沛叡" userId="b12043e2-5686-4110-8fb1-ef405907c0a5" providerId="ADAL" clId="{B47CF295-CEC2-442E-B76D-21932F5FC645}" dt="2020-09-23T12:29:19.195" v="3608" actId="1076"/>
          <ac:spMkLst>
            <pc:docMk/>
            <pc:sldMk cId="895886059" sldId="325"/>
            <ac:spMk id="10" creationId="{5FE631B3-55C9-4A75-A8F1-1DE565E6FB51}"/>
          </ac:spMkLst>
        </pc:spChg>
      </pc:sldChg>
      <pc:sldChg chg="modSp add">
        <pc:chgData name="蔡沛叡" userId="b12043e2-5686-4110-8fb1-ef405907c0a5" providerId="ADAL" clId="{B47CF295-CEC2-442E-B76D-21932F5FC645}" dt="2020-09-23T12:39:52.948" v="4180" actId="20577"/>
        <pc:sldMkLst>
          <pc:docMk/>
          <pc:sldMk cId="1816258548" sldId="326"/>
        </pc:sldMkLst>
        <pc:spChg chg="mod">
          <ac:chgData name="蔡沛叡" userId="b12043e2-5686-4110-8fb1-ef405907c0a5" providerId="ADAL" clId="{B47CF295-CEC2-442E-B76D-21932F5FC645}" dt="2020-09-23T12:39:52.948" v="4180" actId="20577"/>
          <ac:spMkLst>
            <pc:docMk/>
            <pc:sldMk cId="1816258548" sldId="326"/>
            <ac:spMk id="2" creationId="{8BA22D72-5E0D-49FE-AE66-4DBA719FD31D}"/>
          </ac:spMkLst>
        </pc:spChg>
        <pc:spChg chg="mod">
          <ac:chgData name="蔡沛叡" userId="b12043e2-5686-4110-8fb1-ef405907c0a5" providerId="ADAL" clId="{B47CF295-CEC2-442E-B76D-21932F5FC645}" dt="2020-09-23T12:38:51.972" v="4178" actId="20577"/>
          <ac:spMkLst>
            <pc:docMk/>
            <pc:sldMk cId="1816258548" sldId="326"/>
            <ac:spMk id="3" creationId="{E3ED7579-8705-4A80-A58F-D6D37BBAFD62}"/>
          </ac:spMkLst>
        </pc:spChg>
      </pc:sldChg>
      <pc:sldMasterChg chg="modSldLayout">
        <pc:chgData name="蔡沛叡" userId="b12043e2-5686-4110-8fb1-ef405907c0a5" providerId="ADAL" clId="{B47CF295-CEC2-442E-B76D-21932F5FC645}" dt="2020-09-20T08:02:37.257" v="186" actId="2711"/>
        <pc:sldMasterMkLst>
          <pc:docMk/>
          <pc:sldMasterMk cId="2753536985" sldId="2147483689"/>
        </pc:sldMasterMkLst>
        <pc:sldLayoutChg chg="modSp">
          <pc:chgData name="蔡沛叡" userId="b12043e2-5686-4110-8fb1-ef405907c0a5" providerId="ADAL" clId="{B47CF295-CEC2-442E-B76D-21932F5FC645}" dt="2020-09-20T08:01:44.581" v="179" actId="2711"/>
          <pc:sldLayoutMkLst>
            <pc:docMk/>
            <pc:sldMasterMk cId="2753536985" sldId="2147483689"/>
            <pc:sldLayoutMk cId="3145644179" sldId="2147483691"/>
          </pc:sldLayoutMkLst>
          <pc:spChg chg="mod">
            <ac:chgData name="蔡沛叡" userId="b12043e2-5686-4110-8fb1-ef405907c0a5" providerId="ADAL" clId="{B47CF295-CEC2-442E-B76D-21932F5FC645}" dt="2020-09-20T08:01:44.581" v="179" actId="2711"/>
            <ac:spMkLst>
              <pc:docMk/>
              <pc:sldMasterMk cId="2753536985" sldId="2147483689"/>
              <pc:sldLayoutMk cId="3145644179" sldId="2147483691"/>
              <ac:spMk id="3" creationId="{00000000-0000-0000-0000-000000000000}"/>
            </ac:spMkLst>
          </pc:spChg>
        </pc:sldLayoutChg>
        <pc:sldLayoutChg chg="modSp">
          <pc:chgData name="蔡沛叡" userId="b12043e2-5686-4110-8fb1-ef405907c0a5" providerId="ADAL" clId="{B47CF295-CEC2-442E-B76D-21932F5FC645}" dt="2020-09-20T08:02:01.419" v="181" actId="2711"/>
          <pc:sldLayoutMkLst>
            <pc:docMk/>
            <pc:sldMasterMk cId="2753536985" sldId="2147483689"/>
            <pc:sldLayoutMk cId="2440908498" sldId="2147483693"/>
          </pc:sldLayoutMkLst>
          <pc:spChg chg="mod">
            <ac:chgData name="蔡沛叡" userId="b12043e2-5686-4110-8fb1-ef405907c0a5" providerId="ADAL" clId="{B47CF295-CEC2-442E-B76D-21932F5FC645}" dt="2020-09-20T08:01:55.475" v="180" actId="2711"/>
            <ac:spMkLst>
              <pc:docMk/>
              <pc:sldMasterMk cId="2753536985" sldId="2147483689"/>
              <pc:sldLayoutMk cId="2440908498" sldId="2147483693"/>
              <ac:spMk id="3" creationId="{00000000-0000-0000-0000-000000000000}"/>
            </ac:spMkLst>
          </pc:spChg>
          <pc:spChg chg="mod">
            <ac:chgData name="蔡沛叡" userId="b12043e2-5686-4110-8fb1-ef405907c0a5" providerId="ADAL" clId="{B47CF295-CEC2-442E-B76D-21932F5FC645}" dt="2020-09-20T08:02:01.419" v="181" actId="2711"/>
            <ac:spMkLst>
              <pc:docMk/>
              <pc:sldMasterMk cId="2753536985" sldId="2147483689"/>
              <pc:sldLayoutMk cId="2440908498" sldId="2147483693"/>
              <ac:spMk id="4" creationId="{00000000-0000-0000-0000-000000000000}"/>
            </ac:spMkLst>
          </pc:spChg>
        </pc:sldLayoutChg>
        <pc:sldLayoutChg chg="modSp">
          <pc:chgData name="蔡沛叡" userId="b12043e2-5686-4110-8fb1-ef405907c0a5" providerId="ADAL" clId="{B47CF295-CEC2-442E-B76D-21932F5FC645}" dt="2020-09-20T08:02:12.083" v="183" actId="2711"/>
          <pc:sldLayoutMkLst>
            <pc:docMk/>
            <pc:sldMasterMk cId="2753536985" sldId="2147483689"/>
            <pc:sldLayoutMk cId="3734923927" sldId="2147483694"/>
          </pc:sldLayoutMkLst>
          <pc:spChg chg="mod">
            <ac:chgData name="蔡沛叡" userId="b12043e2-5686-4110-8fb1-ef405907c0a5" providerId="ADAL" clId="{B47CF295-CEC2-442E-B76D-21932F5FC645}" dt="2020-09-20T08:02:06.755" v="182" actId="2711"/>
            <ac:spMkLst>
              <pc:docMk/>
              <pc:sldMasterMk cId="2753536985" sldId="2147483689"/>
              <pc:sldLayoutMk cId="3734923927" sldId="2147483694"/>
              <ac:spMk id="4" creationId="{00000000-0000-0000-0000-000000000000}"/>
            </ac:spMkLst>
          </pc:spChg>
          <pc:spChg chg="mod">
            <ac:chgData name="蔡沛叡" userId="b12043e2-5686-4110-8fb1-ef405907c0a5" providerId="ADAL" clId="{B47CF295-CEC2-442E-B76D-21932F5FC645}" dt="2020-09-20T08:02:12.083" v="183" actId="2711"/>
            <ac:spMkLst>
              <pc:docMk/>
              <pc:sldMasterMk cId="2753536985" sldId="2147483689"/>
              <pc:sldLayoutMk cId="3734923927" sldId="2147483694"/>
              <ac:spMk id="6" creationId="{00000000-0000-0000-0000-000000000000}"/>
            </ac:spMkLst>
          </pc:spChg>
        </pc:sldLayoutChg>
        <pc:sldLayoutChg chg="modSp">
          <pc:chgData name="蔡沛叡" userId="b12043e2-5686-4110-8fb1-ef405907c0a5" providerId="ADAL" clId="{B47CF295-CEC2-442E-B76D-21932F5FC645}" dt="2020-09-20T08:02:19.619" v="184" actId="2711"/>
          <pc:sldLayoutMkLst>
            <pc:docMk/>
            <pc:sldMasterMk cId="2753536985" sldId="2147483689"/>
            <pc:sldLayoutMk cId="3068426858" sldId="2147483697"/>
          </pc:sldLayoutMkLst>
          <pc:spChg chg="mod">
            <ac:chgData name="蔡沛叡" userId="b12043e2-5686-4110-8fb1-ef405907c0a5" providerId="ADAL" clId="{B47CF295-CEC2-442E-B76D-21932F5FC645}" dt="2020-09-20T08:02:19.619" v="184" actId="2711"/>
            <ac:spMkLst>
              <pc:docMk/>
              <pc:sldMasterMk cId="2753536985" sldId="2147483689"/>
              <pc:sldLayoutMk cId="3068426858" sldId="2147483697"/>
              <ac:spMk id="3" creationId="{00000000-0000-0000-0000-000000000000}"/>
            </ac:spMkLst>
          </pc:spChg>
        </pc:sldLayoutChg>
        <pc:sldLayoutChg chg="modSp">
          <pc:chgData name="蔡沛叡" userId="b12043e2-5686-4110-8fb1-ef405907c0a5" providerId="ADAL" clId="{B47CF295-CEC2-442E-B76D-21932F5FC645}" dt="2020-09-20T08:02:31.158" v="185" actId="2711"/>
          <pc:sldLayoutMkLst>
            <pc:docMk/>
            <pc:sldMasterMk cId="2753536985" sldId="2147483689"/>
            <pc:sldLayoutMk cId="104963343" sldId="2147483704"/>
          </pc:sldLayoutMkLst>
          <pc:spChg chg="mod">
            <ac:chgData name="蔡沛叡" userId="b12043e2-5686-4110-8fb1-ef405907c0a5" providerId="ADAL" clId="{B47CF295-CEC2-442E-B76D-21932F5FC645}" dt="2020-09-20T08:02:31.158" v="185" actId="2711"/>
            <ac:spMkLst>
              <pc:docMk/>
              <pc:sldMasterMk cId="2753536985" sldId="2147483689"/>
              <pc:sldLayoutMk cId="104963343" sldId="2147483704"/>
              <ac:spMk id="3" creationId="{00000000-0000-0000-0000-000000000000}"/>
            </ac:spMkLst>
          </pc:spChg>
        </pc:sldLayoutChg>
        <pc:sldLayoutChg chg="modSp">
          <pc:chgData name="蔡沛叡" userId="b12043e2-5686-4110-8fb1-ef405907c0a5" providerId="ADAL" clId="{B47CF295-CEC2-442E-B76D-21932F5FC645}" dt="2020-09-20T08:02:37.257" v="186" actId="2711"/>
          <pc:sldLayoutMkLst>
            <pc:docMk/>
            <pc:sldMasterMk cId="2753536985" sldId="2147483689"/>
            <pc:sldLayoutMk cId="3414458194" sldId="2147483705"/>
          </pc:sldLayoutMkLst>
          <pc:spChg chg="mod">
            <ac:chgData name="蔡沛叡" userId="b12043e2-5686-4110-8fb1-ef405907c0a5" providerId="ADAL" clId="{B47CF295-CEC2-442E-B76D-21932F5FC645}" dt="2020-09-20T08:02:37.257" v="186" actId="2711"/>
            <ac:spMkLst>
              <pc:docMk/>
              <pc:sldMasterMk cId="2753536985" sldId="2147483689"/>
              <pc:sldLayoutMk cId="3414458194" sldId="2147483705"/>
              <ac:spMk id="3" creationId="{00000000-0000-0000-0000-000000000000}"/>
            </ac:spMkLst>
          </pc:spChg>
        </pc:sldLayoutChg>
      </pc:sldMasterChg>
    </pc:docChg>
  </pc:docChgLst>
  <pc:docChgLst>
    <pc:chgData name="蔡沛叡" userId="b12043e2-5686-4110-8fb1-ef405907c0a5" providerId="ADAL" clId="{C647CDFA-408E-4A74-A9B5-FE3CBA5F5AA7}"/>
    <pc:docChg chg="undo redo custSel addSld delSld modSld sldOrd">
      <pc:chgData name="蔡沛叡" userId="b12043e2-5686-4110-8fb1-ef405907c0a5" providerId="ADAL" clId="{C647CDFA-408E-4A74-A9B5-FE3CBA5F5AA7}" dt="2020-09-10T14:41:32.632" v="9060" actId="6549"/>
      <pc:docMkLst>
        <pc:docMk/>
      </pc:docMkLst>
      <pc:sldChg chg="modSp">
        <pc:chgData name="蔡沛叡" userId="b12043e2-5686-4110-8fb1-ef405907c0a5" providerId="ADAL" clId="{C647CDFA-408E-4A74-A9B5-FE3CBA5F5AA7}" dt="2020-09-10T14:41:32.632" v="9060" actId="6549"/>
        <pc:sldMkLst>
          <pc:docMk/>
          <pc:sldMk cId="109857222" sldId="256"/>
        </pc:sldMkLst>
        <pc:spChg chg="mod">
          <ac:chgData name="蔡沛叡" userId="b12043e2-5686-4110-8fb1-ef405907c0a5" providerId="ADAL" clId="{C647CDFA-408E-4A74-A9B5-FE3CBA5F5AA7}" dt="2020-09-04T11:55:26.122" v="808" actId="20577"/>
          <ac:spMkLst>
            <pc:docMk/>
            <pc:sldMk cId="109857222" sldId="256"/>
            <ac:spMk id="2" creationId="{00000000-0000-0000-0000-000000000000}"/>
          </ac:spMkLst>
        </pc:spChg>
        <pc:spChg chg="mod">
          <ac:chgData name="蔡沛叡" userId="b12043e2-5686-4110-8fb1-ef405907c0a5" providerId="ADAL" clId="{C647CDFA-408E-4A74-A9B5-FE3CBA5F5AA7}" dt="2020-09-10T14:41:32.632" v="9060" actId="6549"/>
          <ac:spMkLst>
            <pc:docMk/>
            <pc:sldMk cId="109857222" sldId="256"/>
            <ac:spMk id="3" creationId="{00000000-0000-0000-0000-000000000000}"/>
          </ac:spMkLst>
        </pc:spChg>
      </pc:sldChg>
      <pc:sldChg chg="addSp modSp modNotesTx">
        <pc:chgData name="蔡沛叡" userId="b12043e2-5686-4110-8fb1-ef405907c0a5" providerId="ADAL" clId="{C647CDFA-408E-4A74-A9B5-FE3CBA5F5AA7}" dt="2020-09-08T12:26:18.308" v="6287" actId="20577"/>
        <pc:sldMkLst>
          <pc:docMk/>
          <pc:sldMk cId="1150064788" sldId="257"/>
        </pc:sldMkLst>
        <pc:spChg chg="mod">
          <ac:chgData name="蔡沛叡" userId="b12043e2-5686-4110-8fb1-ef405907c0a5" providerId="ADAL" clId="{C647CDFA-408E-4A74-A9B5-FE3CBA5F5AA7}" dt="2020-09-04T03:36:49.033" v="322" actId="20577"/>
          <ac:spMkLst>
            <pc:docMk/>
            <pc:sldMk cId="1150064788" sldId="257"/>
            <ac:spMk id="2" creationId="{82972BEB-4368-422D-BDE1-8A12CED027CA}"/>
          </ac:spMkLst>
        </pc:spChg>
        <pc:spChg chg="mod">
          <ac:chgData name="蔡沛叡" userId="b12043e2-5686-4110-8fb1-ef405907c0a5" providerId="ADAL" clId="{C647CDFA-408E-4A74-A9B5-FE3CBA5F5AA7}" dt="2020-09-08T12:26:18.308" v="6287" actId="20577"/>
          <ac:spMkLst>
            <pc:docMk/>
            <pc:sldMk cId="1150064788" sldId="257"/>
            <ac:spMk id="3" creationId="{CD3BC049-A616-4B9B-8D7E-5ACF9E90FAB6}"/>
          </ac:spMkLst>
        </pc:spChg>
        <pc:spChg chg="add mod">
          <ac:chgData name="蔡沛叡" userId="b12043e2-5686-4110-8fb1-ef405907c0a5" providerId="ADAL" clId="{C647CDFA-408E-4A74-A9B5-FE3CBA5F5AA7}" dt="2020-09-08T07:16:34.283" v="5050" actId="14100"/>
          <ac:spMkLst>
            <pc:docMk/>
            <pc:sldMk cId="1150064788" sldId="257"/>
            <ac:spMk id="4" creationId="{BA02DBA0-2658-4B96-B036-F31D36BC2DF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EE28A8-5A16-4545-9F5C-ED2F42A897C4}" type="datetimeFigureOut">
              <a:rPr lang="zh-TW" altLang="en-US" smtClean="0"/>
              <a:t>2023/10/11</a:t>
            </a:fld>
            <a:endParaRPr lang="zh-TW"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DAFF0A-EBBE-4C4D-A1C3-32FF6B869ED8}" type="slidenum">
              <a:rPr lang="zh-TW" altLang="en-US" smtClean="0"/>
              <a:t>‹#›</a:t>
            </a:fld>
            <a:endParaRPr lang="zh-TW" altLang="en-US"/>
          </a:p>
        </p:txBody>
      </p:sp>
    </p:spTree>
    <p:extLst>
      <p:ext uri="{BB962C8B-B14F-4D97-AF65-F5344CB8AC3E}">
        <p14:creationId xmlns:p14="http://schemas.microsoft.com/office/powerpoint/2010/main" val="3357275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Detail learning objectives?</a:t>
            </a:r>
            <a:endParaRPr lang="zh-TW" altLang="en-US" dirty="0"/>
          </a:p>
        </p:txBody>
      </p:sp>
      <p:sp>
        <p:nvSpPr>
          <p:cNvPr id="4" name="Slide Number Placeholder 3"/>
          <p:cNvSpPr>
            <a:spLocks noGrp="1"/>
          </p:cNvSpPr>
          <p:nvPr>
            <p:ph type="sldNum" sz="quarter" idx="5"/>
          </p:nvPr>
        </p:nvSpPr>
        <p:spPr/>
        <p:txBody>
          <a:bodyPr/>
          <a:lstStyle/>
          <a:p>
            <a:fld id="{01DAFF0A-EBBE-4C4D-A1C3-32FF6B869ED8}" type="slidenum">
              <a:rPr lang="zh-TW" altLang="en-US" smtClean="0"/>
              <a:t>6</a:t>
            </a:fld>
            <a:endParaRPr lang="zh-TW" altLang="en-US"/>
          </a:p>
        </p:txBody>
      </p:sp>
    </p:spTree>
    <p:extLst>
      <p:ext uri="{BB962C8B-B14F-4D97-AF65-F5344CB8AC3E}">
        <p14:creationId xmlns:p14="http://schemas.microsoft.com/office/powerpoint/2010/main" val="3733454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01DAFF0A-EBBE-4C4D-A1C3-32FF6B869ED8}" type="slidenum">
              <a:rPr lang="zh-TW" altLang="en-US" smtClean="0"/>
              <a:t>7</a:t>
            </a:fld>
            <a:endParaRPr lang="zh-TW" altLang="en-US"/>
          </a:p>
        </p:txBody>
      </p:sp>
    </p:spTree>
    <p:extLst>
      <p:ext uri="{BB962C8B-B14F-4D97-AF65-F5344CB8AC3E}">
        <p14:creationId xmlns:p14="http://schemas.microsoft.com/office/powerpoint/2010/main" val="2073761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01DAFF0A-EBBE-4C4D-A1C3-32FF6B869ED8}" type="slidenum">
              <a:rPr lang="zh-TW" altLang="en-US" smtClean="0"/>
              <a:t>11</a:t>
            </a:fld>
            <a:endParaRPr lang="zh-TW" altLang="en-US"/>
          </a:p>
        </p:txBody>
      </p:sp>
    </p:spTree>
    <p:extLst>
      <p:ext uri="{BB962C8B-B14F-4D97-AF65-F5344CB8AC3E}">
        <p14:creationId xmlns:p14="http://schemas.microsoft.com/office/powerpoint/2010/main" val="3453292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01DAFF0A-EBBE-4C4D-A1C3-32FF6B869ED8}" type="slidenum">
              <a:rPr lang="zh-TW" altLang="en-US" smtClean="0"/>
              <a:t>12</a:t>
            </a:fld>
            <a:endParaRPr lang="zh-TW" altLang="en-US"/>
          </a:p>
        </p:txBody>
      </p:sp>
    </p:spTree>
    <p:extLst>
      <p:ext uri="{BB962C8B-B14F-4D97-AF65-F5344CB8AC3E}">
        <p14:creationId xmlns:p14="http://schemas.microsoft.com/office/powerpoint/2010/main" val="2263440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01DAFF0A-EBBE-4C4D-A1C3-32FF6B869ED8}" type="slidenum">
              <a:rPr lang="zh-TW" altLang="en-US" smtClean="0"/>
              <a:t>15</a:t>
            </a:fld>
            <a:endParaRPr lang="zh-TW" altLang="en-US"/>
          </a:p>
        </p:txBody>
      </p:sp>
    </p:spTree>
    <p:extLst>
      <p:ext uri="{BB962C8B-B14F-4D97-AF65-F5344CB8AC3E}">
        <p14:creationId xmlns:p14="http://schemas.microsoft.com/office/powerpoint/2010/main" val="3574181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01DAFF0A-EBBE-4C4D-A1C3-32FF6B869ED8}" type="slidenum">
              <a:rPr lang="zh-TW" altLang="en-US" smtClean="0"/>
              <a:t>23</a:t>
            </a:fld>
            <a:endParaRPr lang="zh-TW" altLang="en-US"/>
          </a:p>
        </p:txBody>
      </p:sp>
    </p:spTree>
    <p:extLst>
      <p:ext uri="{BB962C8B-B14F-4D97-AF65-F5344CB8AC3E}">
        <p14:creationId xmlns:p14="http://schemas.microsoft.com/office/powerpoint/2010/main" val="1401300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F20931D-212C-4733-8123-21C42529957D}" type="datetime1">
              <a:rPr lang="en-US" altLang="zh-TW"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98326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3C183C7B-AFC1-4F07-8903-98A6F37CF26C}" type="datetime1">
              <a:rPr lang="en-US" altLang="zh-TW"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7899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67AF344D-BF2B-42A9-AE58-B7D720B8FDB4}" type="datetime1">
              <a:rPr lang="en-US" altLang="zh-TW"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54662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0C4E4889-A929-406E-8900-77FFE8474246}" type="datetime1">
              <a:rPr lang="en-US" altLang="zh-TW"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87201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D06A0797-A3B2-48E3-A1B4-3551B061C6E7}" type="datetime1">
              <a:rPr lang="en-US" altLang="zh-TW"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10500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EEBDF34-E1FD-4D7A-9254-BCDDC5C610D4}" type="datetime1">
              <a:rPr lang="en-US" altLang="zh-TW"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32985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15800AC-84F6-4D6D-A151-9AFA1A46615A}" type="datetime1">
              <a:rPr lang="en-US" altLang="zh-TW"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04963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EF552DE-8608-4DA2-87EB-25DA80979698}" type="datetime1">
              <a:rPr lang="en-US" altLang="zh-TW"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1445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A666535-C0EE-43F7-982E-5FC2F7F5533F}" type="datetime1">
              <a:rPr lang="en-US" altLang="zh-TW"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14564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54EFD7E-32BC-4B2A-8B74-B5030AFB1155}" type="datetime1">
              <a:rPr lang="en-US" altLang="zh-TW" smtClean="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98207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97BFB4F-5265-4666-B352-6D3AA5A39C0D}" type="datetime1">
              <a:rPr lang="en-US" altLang="zh-TW" smtClean="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440908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C2E93A0-7BC7-4888-80E2-6FD549E6BA68}" type="datetime1">
              <a:rPr lang="en-US" altLang="zh-TW" smtClean="0"/>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34923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2832F2B4-F5AA-4163-8DED-218111E53EE1}" type="datetime1">
              <a:rPr lang="en-US" altLang="zh-TW" smtClean="0"/>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208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318FC-6260-4780-965C-EB568BA8C2B7}" type="datetime1">
              <a:rPr lang="en-US" altLang="zh-TW" smtClean="0"/>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60319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69DA55C-B708-4355-86C5-8BA71849CF33}" type="datetime1">
              <a:rPr lang="en-US" altLang="zh-TW" smtClean="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068426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4322153E-3070-43A4-9A99-E890AC02DD9A}" type="datetime1">
              <a:rPr lang="en-US" altLang="zh-TW" smtClean="0"/>
              <a:t>10/11/2023</a:t>
            </a:fld>
            <a:endParaRPr lang="en-US" dirty="0"/>
          </a:p>
        </p:txBody>
      </p:sp>
    </p:spTree>
    <p:extLst>
      <p:ext uri="{BB962C8B-B14F-4D97-AF65-F5344CB8AC3E}">
        <p14:creationId xmlns:p14="http://schemas.microsoft.com/office/powerpoint/2010/main" val="1636978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41A81EA-F979-4172-9A4F-680712748949}" type="datetime1">
              <a:rPr lang="en-US" altLang="zh-TW" smtClean="0"/>
              <a:t>10/11/2023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5353698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4:</a:t>
            </a:r>
            <a:br>
              <a:rPr lang="en-US" dirty="0"/>
            </a:br>
            <a:r>
              <a:rPr lang="en-US" dirty="0" smtClean="0"/>
              <a:t>Option Pricing</a:t>
            </a:r>
            <a:endParaRPr lang="en-US" dirty="0"/>
          </a:p>
        </p:txBody>
      </p:sp>
      <p:sp>
        <p:nvSpPr>
          <p:cNvPr id="3" name="Subtitle 2"/>
          <p:cNvSpPr>
            <a:spLocks noGrp="1"/>
          </p:cNvSpPr>
          <p:nvPr>
            <p:ph type="subTitle" idx="1"/>
          </p:nvPr>
        </p:nvSpPr>
        <p:spPr/>
        <p:txBody>
          <a:bodyPr/>
          <a:lstStyle/>
          <a:p>
            <a:r>
              <a:rPr lang="zh-TW" altLang="en-US" dirty="0" smtClean="0">
                <a:latin typeface="Times New Roman" panose="02020603050405020304" pitchFamily="18" charset="0"/>
                <a:cs typeface="Times New Roman" panose="02020603050405020304" pitchFamily="18" charset="0"/>
              </a:rPr>
              <a:t>人工智慧理論與實務</a:t>
            </a:r>
            <a:endParaRPr lang="en-US" altLang="zh-TW" dirty="0" smtClean="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52964A8-DFAA-488A-BB5E-2201C5682623}"/>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CE076-07B3-46D5-B7D2-941B9E39113B}"/>
              </a:ext>
            </a:extLst>
          </p:cNvPr>
          <p:cNvSpPr>
            <a:spLocks noGrp="1"/>
          </p:cNvSpPr>
          <p:nvPr>
            <p:ph type="title"/>
          </p:nvPr>
        </p:nvSpPr>
        <p:spPr/>
        <p:txBody>
          <a:bodyPr/>
          <a:lstStyle/>
          <a:p>
            <a:r>
              <a:rPr lang="en-US" altLang="zh-TW" dirty="0" smtClean="0"/>
              <a:t>4.1 Black-Scholes </a:t>
            </a:r>
            <a:r>
              <a:rPr lang="en-US" altLang="zh-TW" dirty="0"/>
              <a:t>Formulas</a:t>
            </a:r>
            <a:endParaRPr lang="zh-TW"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D996AF-8181-47BF-BB95-3B817F75EEF9}"/>
                  </a:ext>
                </a:extLst>
              </p:cNvPr>
              <p:cNvSpPr>
                <a:spLocks noGrp="1"/>
              </p:cNvSpPr>
              <p:nvPr>
                <p:ph idx="1"/>
              </p:nvPr>
            </p:nvSpPr>
            <p:spPr>
              <a:xfrm>
                <a:off x="677334" y="2160589"/>
                <a:ext cx="8894178" cy="3880773"/>
              </a:xfrm>
            </p:spPr>
            <p:txBody>
              <a:bodyPr>
                <a:normAutofit/>
              </a:bodyPr>
              <a:lstStyle/>
              <a:p>
                <a:r>
                  <a:rPr lang="en-US" altLang="zh-TW" dirty="0" smtClean="0"/>
                  <a:t>Call: </a:t>
                </a:r>
                <a14:m>
                  <m:oMath xmlns:m="http://schemas.openxmlformats.org/officeDocument/2006/math">
                    <m:r>
                      <a:rPr lang="en-US" altLang="zh-TW" i="1">
                        <a:latin typeface="Cambria Math" panose="02040503050406030204" pitchFamily="18" charset="0"/>
                      </a:rPr>
                      <m:t>𝑐</m:t>
                    </m:r>
                    <m:r>
                      <a:rPr lang="en-US" altLang="zh-TW" i="1">
                        <a:latin typeface="Cambria Math" panose="02040503050406030204" pitchFamily="18" charset="0"/>
                      </a:rPr>
                      <m:t>=</m:t>
                    </m:r>
                    <m:r>
                      <a:rPr lang="en-US" altLang="zh-TW" i="1">
                        <a:latin typeface="Cambria Math" panose="02040503050406030204" pitchFamily="18" charset="0"/>
                      </a:rPr>
                      <m:t>𝑆</m:t>
                    </m:r>
                    <m:r>
                      <a:rPr lang="en-US" altLang="zh-TW" i="1" baseline="-25000">
                        <a:latin typeface="Cambria Math" panose="02040503050406030204" pitchFamily="18" charset="0"/>
                      </a:rPr>
                      <m:t>0</m:t>
                    </m:r>
                    <m:r>
                      <a:rPr lang="en-US" altLang="zh-TW" i="1">
                        <a:latin typeface="Cambria Math" panose="02040503050406030204" pitchFamily="18" charset="0"/>
                      </a:rPr>
                      <m:t>𝑁</m:t>
                    </m:r>
                    <m:d>
                      <m:dPr>
                        <m:ctrlPr>
                          <a:rPr lang="en-US" altLang="zh-TW" i="1">
                            <a:latin typeface="Cambria Math" panose="02040503050406030204" pitchFamily="18" charset="0"/>
                          </a:rPr>
                        </m:ctrlPr>
                      </m:dPr>
                      <m:e>
                        <m:r>
                          <a:rPr lang="en-US" altLang="zh-TW" i="1">
                            <a:latin typeface="Cambria Math" panose="02040503050406030204" pitchFamily="18" charset="0"/>
                          </a:rPr>
                          <m:t>𝑑</m:t>
                        </m:r>
                        <m:r>
                          <a:rPr lang="en-US" altLang="zh-TW" i="1" baseline="-25000">
                            <a:latin typeface="Cambria Math" panose="02040503050406030204" pitchFamily="18" charset="0"/>
                          </a:rPr>
                          <m:t>1</m:t>
                        </m:r>
                      </m:e>
                    </m:d>
                    <m:r>
                      <a:rPr lang="en-US" altLang="zh-TW" i="1">
                        <a:latin typeface="Cambria Math" panose="02040503050406030204" pitchFamily="18" charset="0"/>
                      </a:rPr>
                      <m:t>−</m:t>
                    </m:r>
                    <m:r>
                      <a:rPr lang="en-US" altLang="zh-TW" i="1">
                        <a:latin typeface="Cambria Math" panose="02040503050406030204" pitchFamily="18" charset="0"/>
                      </a:rPr>
                      <m:t>𝐾𝑒</m:t>
                    </m:r>
                    <m:r>
                      <a:rPr lang="en-US" altLang="zh-TW" b="0" i="1" baseline="30000" smtClean="0">
                        <a:latin typeface="Cambria Math" panose="02040503050406030204" pitchFamily="18" charset="0"/>
                      </a:rPr>
                      <m:t>_</m:t>
                    </m:r>
                    <m:r>
                      <a:rPr lang="en-US" altLang="zh-TW" b="0" i="1" baseline="30000" smtClean="0">
                        <a:latin typeface="Cambria Math" panose="02040503050406030204" pitchFamily="18" charset="0"/>
                      </a:rPr>
                      <m:t>𝑟𝑇𝑁</m:t>
                    </m:r>
                    <m:r>
                      <a:rPr lang="en-US" altLang="zh-TW" i="1">
                        <a:latin typeface="Cambria Math" panose="02040503050406030204" pitchFamily="18" charset="0"/>
                      </a:rPr>
                      <m:t>(</m:t>
                    </m:r>
                    <m:r>
                      <a:rPr lang="en-US" altLang="zh-TW" i="1">
                        <a:latin typeface="Cambria Math" panose="02040503050406030204" pitchFamily="18" charset="0"/>
                      </a:rPr>
                      <m:t>𝑑</m:t>
                    </m:r>
                    <m:r>
                      <a:rPr lang="en-US" altLang="zh-TW" i="1" baseline="-25000">
                        <a:latin typeface="Cambria Math" panose="02040503050406030204" pitchFamily="18" charset="0"/>
                      </a:rPr>
                      <m:t>2</m:t>
                    </m:r>
                    <m:r>
                      <a:rPr lang="en-US" altLang="zh-TW" i="1">
                        <a:latin typeface="Cambria Math" panose="02040503050406030204" pitchFamily="18" charset="0"/>
                      </a:rPr>
                      <m:t>)</m:t>
                    </m:r>
                  </m:oMath>
                </a14:m>
                <a:r>
                  <a:rPr lang="en-US" altLang="zh-TW" dirty="0"/>
                  <a:t>; 		Put: </a:t>
                </a:r>
                <a14:m>
                  <m:oMath xmlns:m="http://schemas.openxmlformats.org/officeDocument/2006/math">
                    <m:r>
                      <m:rPr>
                        <m:sty m:val="p"/>
                      </m:rPr>
                      <a:rPr lang="en-US" altLang="zh-TW" b="0" i="0" smtClean="0">
                        <a:latin typeface="Cambria Math" panose="02040503050406030204" pitchFamily="18" charset="0"/>
                      </a:rPr>
                      <m:t>p</m:t>
                    </m:r>
                    <m:r>
                      <a:rPr lang="en-US" altLang="zh-TW" i="1">
                        <a:latin typeface="Cambria Math" panose="02040503050406030204" pitchFamily="18" charset="0"/>
                      </a:rPr>
                      <m:t>=</m:t>
                    </m:r>
                    <m:r>
                      <a:rPr lang="en-US" altLang="zh-TW" i="1">
                        <a:latin typeface="Cambria Math" panose="02040503050406030204" pitchFamily="18" charset="0"/>
                      </a:rPr>
                      <m:t>𝐾𝑒</m:t>
                    </m:r>
                    <m:r>
                      <a:rPr lang="en-US" altLang="zh-TW" b="0" i="1" baseline="30000" smtClean="0">
                        <a:latin typeface="Cambria Math" panose="02040503050406030204" pitchFamily="18" charset="0"/>
                      </a:rPr>
                      <m:t>_</m:t>
                    </m:r>
                    <m:r>
                      <a:rPr lang="en-US" altLang="zh-TW" b="0" i="1" baseline="30000" smtClean="0">
                        <a:latin typeface="Cambria Math" panose="02040503050406030204" pitchFamily="18" charset="0"/>
                      </a:rPr>
                      <m:t>𝑟𝑇𝑁</m:t>
                    </m:r>
                    <m:d>
                      <m:dPr>
                        <m:ctrlPr>
                          <a:rPr lang="en-US" altLang="zh-TW" i="1">
                            <a:latin typeface="Cambria Math" panose="02040503050406030204" pitchFamily="18" charset="0"/>
                          </a:rPr>
                        </m:ctrlPr>
                      </m:dPr>
                      <m:e>
                        <m:r>
                          <a:rPr lang="en-US" altLang="zh-TW" i="1">
                            <a:latin typeface="Cambria Math" panose="02040503050406030204" pitchFamily="18" charset="0"/>
                          </a:rPr>
                          <m:t>𝑑</m:t>
                        </m:r>
                        <m:r>
                          <a:rPr lang="en-US" altLang="zh-TW" i="1" baseline="-25000">
                            <a:latin typeface="Cambria Math" panose="02040503050406030204" pitchFamily="18" charset="0"/>
                          </a:rPr>
                          <m:t>2</m:t>
                        </m:r>
                      </m:e>
                    </m:d>
                    <m:r>
                      <a:rPr lang="en-US" altLang="zh-TW" b="0" i="1" smtClean="0">
                        <a:latin typeface="Cambria Math" panose="02040503050406030204" pitchFamily="18" charset="0"/>
                      </a:rPr>
                      <m:t>−</m:t>
                    </m:r>
                    <m:r>
                      <a:rPr lang="en-US" altLang="zh-TW" i="1">
                        <a:latin typeface="Cambria Math" panose="02040503050406030204" pitchFamily="18" charset="0"/>
                      </a:rPr>
                      <m:t>𝑆</m:t>
                    </m:r>
                    <m:r>
                      <a:rPr lang="en-US" altLang="zh-TW" i="1" baseline="-25000">
                        <a:latin typeface="Cambria Math" panose="02040503050406030204" pitchFamily="18" charset="0"/>
                      </a:rPr>
                      <m:t>0</m:t>
                    </m:r>
                    <m:r>
                      <a:rPr lang="en-US" altLang="zh-TW" i="1">
                        <a:latin typeface="Cambria Math" panose="02040503050406030204" pitchFamily="18" charset="0"/>
                      </a:rPr>
                      <m:t>𝑁</m:t>
                    </m:r>
                    <m:d>
                      <m:dPr>
                        <m:ctrlPr>
                          <a:rPr lang="en-US" altLang="zh-TW" i="1">
                            <a:latin typeface="Cambria Math" panose="02040503050406030204" pitchFamily="18" charset="0"/>
                          </a:rPr>
                        </m:ctrlPr>
                      </m:dPr>
                      <m:e>
                        <m:r>
                          <m:rPr>
                            <m:nor/>
                          </m:rPr>
                          <a:rPr lang="en-US" altLang="zh-TW" dirty="0"/>
                          <m:t>−</m:t>
                        </m:r>
                        <m:r>
                          <a:rPr lang="en-US" altLang="zh-TW" i="1">
                            <a:latin typeface="Cambria Math" panose="02040503050406030204" pitchFamily="18" charset="0"/>
                          </a:rPr>
                          <m:t>𝑑</m:t>
                        </m:r>
                        <m:r>
                          <a:rPr lang="en-US" altLang="zh-TW" i="1" baseline="-25000">
                            <a:latin typeface="Cambria Math" panose="02040503050406030204" pitchFamily="18" charset="0"/>
                          </a:rPr>
                          <m:t>1</m:t>
                        </m:r>
                      </m:e>
                    </m:d>
                  </m:oMath>
                </a14:m>
                <a:endParaRPr lang="zh-TW" altLang="en-US" dirty="0"/>
              </a:p>
              <a:p>
                <a:pPr marL="457200" lvl="1" indent="0">
                  <a:buNone/>
                </a:pPr>
                <a:r>
                  <a:rPr lang="en-US" altLang="zh-TW" dirty="0"/>
                  <a:t>where S</a:t>
                </a:r>
                <a:r>
                  <a:rPr lang="en-US" altLang="zh-TW" baseline="-25000" dirty="0"/>
                  <a:t>0</a:t>
                </a:r>
                <a:r>
                  <a:rPr lang="en-US" altLang="zh-TW" dirty="0"/>
                  <a:t>: the stock price at time 0;</a:t>
                </a:r>
              </a:p>
              <a:p>
                <a:pPr marL="457200" lvl="1" indent="0">
                  <a:buNone/>
                </a:pPr>
                <a:r>
                  <a:rPr lang="en-US" altLang="zh-TW" b="0" dirty="0"/>
                  <a:t>	K: the execution price;</a:t>
                </a:r>
              </a:p>
              <a:p>
                <a:pPr marL="457200" lvl="1" indent="0">
                  <a:buNone/>
                </a:pPr>
                <a:r>
                  <a:rPr lang="en-US" altLang="zh-TW" b="0" dirty="0"/>
                  <a:t>	r: the risk free rate;</a:t>
                </a:r>
              </a:p>
              <a:p>
                <a:pPr marL="457200" lvl="1" indent="0">
                  <a:buNone/>
                </a:pPr>
                <a:r>
                  <a:rPr lang="en-US" altLang="zh-TW" b="0" dirty="0"/>
                  <a:t>	T: the life of an option (in years, usually measured using trading days, </a:t>
                </a:r>
                <a:r>
                  <a:rPr lang="en-US" altLang="zh-TW" b="0" dirty="0" err="1"/>
                  <a:t>ie</a:t>
                </a:r>
                <a:r>
                  <a:rPr lang="en-US" altLang="zh-TW" b="0" dirty="0"/>
                  <a:t>. 252 days);</a:t>
                </a:r>
              </a:p>
              <a:p>
                <a:pPr marL="457200" lvl="1" indent="0">
                  <a:buNone/>
                </a:pPr>
                <a:r>
                  <a:rPr lang="en-US" altLang="zh-TW" dirty="0"/>
                  <a:t>	</a:t>
                </a:r>
                <a:r>
                  <a:rPr lang="el-GR" altLang="zh-TW" dirty="0"/>
                  <a:t>σ</a:t>
                </a:r>
                <a:r>
                  <a:rPr lang="en-US" altLang="zh-TW" dirty="0"/>
                  <a:t>: the volatility of the stock price per year;</a:t>
                </a:r>
                <a:endParaRPr lang="en-US" altLang="zh-TW" b="0" dirty="0"/>
              </a:p>
              <a:p>
                <a:pPr marL="457200" lvl="1" indent="0">
                  <a:buNone/>
                </a:pPr>
                <a:r>
                  <a:rPr lang="en-US" altLang="zh-TW" b="0" dirty="0"/>
                  <a:t>	N(x) is the cumulative probability distribution function for a standardized normal distribution;</a:t>
                </a:r>
              </a:p>
              <a:p>
                <a:pPr marL="457200" lvl="1" indent="0">
                  <a:buNone/>
                </a:pPr>
                <a:r>
                  <a:rPr lang="en-US" altLang="zh-TW" b="0" dirty="0"/>
                  <a:t>	</a:t>
                </a:r>
                <a14:m>
                  <m:oMath xmlns:m="http://schemas.openxmlformats.org/officeDocument/2006/math">
                    <m:r>
                      <a:rPr lang="en-US" altLang="zh-TW" b="0" i="1" smtClean="0">
                        <a:latin typeface="Cambria Math" panose="02040503050406030204" pitchFamily="18" charset="0"/>
                      </a:rPr>
                      <m:t>𝑑</m:t>
                    </m:r>
                    <m:r>
                      <a:rPr lang="en-US" altLang="zh-TW" b="0" i="1" baseline="-25000" smtClean="0">
                        <a:latin typeface="Cambria Math" panose="02040503050406030204" pitchFamily="18" charset="0"/>
                      </a:rPr>
                      <m:t>1</m:t>
                    </m:r>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func>
                          <m:funcPr>
                            <m:ctrlPr>
                              <a:rPr lang="en-US" altLang="zh-TW" b="0" i="1" smtClean="0">
                                <a:latin typeface="Cambria Math" panose="02040503050406030204" pitchFamily="18" charset="0"/>
                              </a:rPr>
                            </m:ctrlPr>
                          </m:funcPr>
                          <m:fName>
                            <m:r>
                              <m:rPr>
                                <m:sty m:val="p"/>
                              </m:rPr>
                              <a:rPr lang="en-US" altLang="zh-TW" b="0" i="0" smtClean="0">
                                <a:latin typeface="Cambria Math" panose="02040503050406030204" pitchFamily="18" charset="0"/>
                              </a:rPr>
                              <m:t>ln</m:t>
                            </m:r>
                          </m:fName>
                          <m:e>
                            <m:d>
                              <m:dPr>
                                <m:ctrlPr>
                                  <a:rPr lang="en-US" altLang="zh-TW" b="0" i="1" smtClean="0">
                                    <a:latin typeface="Cambria Math" panose="02040503050406030204" pitchFamily="18" charset="0"/>
                                  </a:rPr>
                                </m:ctrlPr>
                              </m:dPr>
                              <m:e>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𝑆</m:t>
                                    </m:r>
                                    <m:r>
                                      <a:rPr lang="en-US" altLang="zh-TW" b="0" i="1" baseline="-25000" smtClean="0">
                                        <a:latin typeface="Cambria Math" panose="02040503050406030204" pitchFamily="18" charset="0"/>
                                      </a:rPr>
                                      <m:t>0</m:t>
                                    </m:r>
                                  </m:num>
                                  <m:den>
                                    <m:r>
                                      <a:rPr lang="en-US" altLang="zh-TW" b="0" i="1" smtClean="0">
                                        <a:latin typeface="Cambria Math" panose="02040503050406030204" pitchFamily="18" charset="0"/>
                                      </a:rPr>
                                      <m:t>𝐾</m:t>
                                    </m:r>
                                  </m:den>
                                </m:f>
                              </m:e>
                            </m:d>
                          </m:e>
                        </m:func>
                        <m:r>
                          <a:rPr lang="en-US" altLang="zh-TW" b="0" i="1" smtClean="0">
                            <a:latin typeface="Cambria Math" panose="02040503050406030204" pitchFamily="18" charset="0"/>
                          </a:rPr>
                          <m:t>+</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𝑟</m:t>
                            </m:r>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zh-TW" altLang="en-US" b="0" i="1" smtClean="0">
                                    <a:latin typeface="Cambria Math" panose="02040503050406030204" pitchFamily="18" charset="0"/>
                                  </a:rPr>
                                  <m:t>𝜎</m:t>
                                </m:r>
                                <m:r>
                                  <a:rPr lang="en-US" altLang="zh-TW" b="0" i="1" baseline="30000" smtClean="0">
                                    <a:latin typeface="Cambria Math" panose="02040503050406030204" pitchFamily="18" charset="0"/>
                                  </a:rPr>
                                  <m:t>2</m:t>
                                </m:r>
                              </m:num>
                              <m:den>
                                <m:r>
                                  <a:rPr lang="en-US" altLang="zh-TW" b="0" i="1" smtClean="0">
                                    <a:latin typeface="Cambria Math" panose="02040503050406030204" pitchFamily="18" charset="0"/>
                                  </a:rPr>
                                  <m:t>2</m:t>
                                </m:r>
                              </m:den>
                            </m:f>
                          </m:e>
                        </m:d>
                        <m:r>
                          <a:rPr lang="en-US" altLang="zh-TW" b="0" i="1" smtClean="0">
                            <a:latin typeface="Cambria Math" panose="02040503050406030204" pitchFamily="18" charset="0"/>
                          </a:rPr>
                          <m:t>𝑇</m:t>
                        </m:r>
                      </m:num>
                      <m:den>
                        <m:r>
                          <a:rPr lang="zh-TW" altLang="en-US" b="0" i="1" smtClean="0">
                            <a:latin typeface="Cambria Math" panose="02040503050406030204" pitchFamily="18" charset="0"/>
                          </a:rPr>
                          <m:t>𝜎</m:t>
                        </m:r>
                        <m:rad>
                          <m:radPr>
                            <m:degHide m:val="on"/>
                            <m:ctrlPr>
                              <a:rPr lang="zh-TW" altLang="en-US" b="0" i="1" smtClean="0">
                                <a:latin typeface="Cambria Math" panose="02040503050406030204" pitchFamily="18" charset="0"/>
                              </a:rPr>
                            </m:ctrlPr>
                          </m:radPr>
                          <m:deg/>
                          <m:e>
                            <m:r>
                              <a:rPr lang="en-US" altLang="zh-TW" b="0" i="1" smtClean="0">
                                <a:latin typeface="Cambria Math" panose="02040503050406030204" pitchFamily="18" charset="0"/>
                              </a:rPr>
                              <m:t>𝑇</m:t>
                            </m:r>
                          </m:e>
                        </m:rad>
                      </m:den>
                    </m:f>
                  </m:oMath>
                </a14:m>
                <a:r>
                  <a:rPr lang="en-US" altLang="zh-TW" b="0" dirty="0"/>
                  <a:t> ;</a:t>
                </a:r>
              </a:p>
              <a:p>
                <a:pPr marL="457200" lvl="1" indent="0">
                  <a:buNone/>
                </a:pPr>
                <a:r>
                  <a:rPr lang="en-US" altLang="zh-TW" dirty="0"/>
                  <a:t>	</a:t>
                </a:r>
                <a14:m>
                  <m:oMath xmlns:m="http://schemas.openxmlformats.org/officeDocument/2006/math">
                    <m:r>
                      <a:rPr lang="en-US" altLang="zh-TW" i="1">
                        <a:latin typeface="Cambria Math" panose="02040503050406030204" pitchFamily="18" charset="0"/>
                      </a:rPr>
                      <m:t>𝑑</m:t>
                    </m:r>
                    <m:r>
                      <a:rPr lang="en-US" altLang="zh-TW" b="0" i="1" baseline="-25000" smtClean="0">
                        <a:latin typeface="Cambria Math" panose="02040503050406030204" pitchFamily="18" charset="0"/>
                      </a:rPr>
                      <m:t>2</m:t>
                    </m:r>
                    <m:r>
                      <a:rPr lang="en-US" altLang="zh-TW" i="1">
                        <a:latin typeface="Cambria Math" panose="02040503050406030204" pitchFamily="18" charset="0"/>
                      </a:rPr>
                      <m:t>=</m:t>
                    </m:r>
                    <m:f>
                      <m:fPr>
                        <m:ctrlPr>
                          <a:rPr lang="en-US" altLang="zh-TW" i="1">
                            <a:latin typeface="Cambria Math" panose="02040503050406030204" pitchFamily="18" charset="0"/>
                          </a:rPr>
                        </m:ctrlPr>
                      </m:fPr>
                      <m:num>
                        <m:func>
                          <m:funcPr>
                            <m:ctrlPr>
                              <a:rPr lang="en-US" altLang="zh-TW" i="1">
                                <a:latin typeface="Cambria Math" panose="02040503050406030204" pitchFamily="18" charset="0"/>
                              </a:rPr>
                            </m:ctrlPr>
                          </m:funcPr>
                          <m:fName>
                            <m:r>
                              <m:rPr>
                                <m:sty m:val="p"/>
                              </m:rPr>
                              <a:rPr lang="en-US" altLang="zh-TW">
                                <a:latin typeface="Cambria Math" panose="02040503050406030204" pitchFamily="18" charset="0"/>
                              </a:rPr>
                              <m:t>ln</m:t>
                            </m:r>
                          </m:fName>
                          <m:e>
                            <m:d>
                              <m:dPr>
                                <m:ctrlPr>
                                  <a:rPr lang="en-US" altLang="zh-TW" i="1">
                                    <a:latin typeface="Cambria Math" panose="02040503050406030204" pitchFamily="18" charset="0"/>
                                  </a:rPr>
                                </m:ctrlPr>
                              </m:dPr>
                              <m:e>
                                <m:f>
                                  <m:fPr>
                                    <m:ctrlPr>
                                      <a:rPr lang="en-US" altLang="zh-TW" i="1">
                                        <a:latin typeface="Cambria Math" panose="02040503050406030204" pitchFamily="18" charset="0"/>
                                      </a:rPr>
                                    </m:ctrlPr>
                                  </m:fPr>
                                  <m:num>
                                    <m:r>
                                      <a:rPr lang="en-US" altLang="zh-TW" i="1">
                                        <a:latin typeface="Cambria Math" panose="02040503050406030204" pitchFamily="18" charset="0"/>
                                      </a:rPr>
                                      <m:t>𝑆</m:t>
                                    </m:r>
                                    <m:r>
                                      <a:rPr lang="en-US" altLang="zh-TW" i="1" baseline="-25000">
                                        <a:latin typeface="Cambria Math" panose="02040503050406030204" pitchFamily="18" charset="0"/>
                                      </a:rPr>
                                      <m:t>0</m:t>
                                    </m:r>
                                  </m:num>
                                  <m:den>
                                    <m:r>
                                      <a:rPr lang="en-US" altLang="zh-TW" i="1">
                                        <a:latin typeface="Cambria Math" panose="02040503050406030204" pitchFamily="18" charset="0"/>
                                      </a:rPr>
                                      <m:t>𝐾</m:t>
                                    </m:r>
                                  </m:den>
                                </m:f>
                              </m:e>
                            </m:d>
                          </m:e>
                        </m:func>
                        <m:r>
                          <a:rPr lang="en-US" altLang="zh-TW" i="1">
                            <a:latin typeface="Cambria Math" panose="02040503050406030204" pitchFamily="18" charset="0"/>
                          </a:rPr>
                          <m:t>+</m:t>
                        </m:r>
                        <m:d>
                          <m:dPr>
                            <m:ctrlPr>
                              <a:rPr lang="en-US" altLang="zh-TW" i="1">
                                <a:latin typeface="Cambria Math" panose="02040503050406030204" pitchFamily="18" charset="0"/>
                              </a:rPr>
                            </m:ctrlPr>
                          </m:dPr>
                          <m:e>
                            <m:r>
                              <a:rPr lang="en-US" altLang="zh-TW" i="1">
                                <a:latin typeface="Cambria Math" panose="02040503050406030204" pitchFamily="18" charset="0"/>
                              </a:rPr>
                              <m:t>𝑟</m:t>
                            </m:r>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zh-TW" altLang="en-US" i="1">
                                    <a:latin typeface="Cambria Math" panose="02040503050406030204" pitchFamily="18" charset="0"/>
                                  </a:rPr>
                                  <m:t>𝜎</m:t>
                                </m:r>
                                <m:r>
                                  <a:rPr lang="en-US" altLang="zh-TW" i="1" baseline="30000">
                                    <a:latin typeface="Cambria Math" panose="02040503050406030204" pitchFamily="18" charset="0"/>
                                  </a:rPr>
                                  <m:t>2</m:t>
                                </m:r>
                              </m:num>
                              <m:den>
                                <m:r>
                                  <a:rPr lang="en-US" altLang="zh-TW" i="1">
                                    <a:latin typeface="Cambria Math" panose="02040503050406030204" pitchFamily="18" charset="0"/>
                                  </a:rPr>
                                  <m:t>2</m:t>
                                </m:r>
                              </m:den>
                            </m:f>
                          </m:e>
                        </m:d>
                        <m:r>
                          <a:rPr lang="en-US" altLang="zh-TW" i="1">
                            <a:latin typeface="Cambria Math" panose="02040503050406030204" pitchFamily="18" charset="0"/>
                          </a:rPr>
                          <m:t>𝑇</m:t>
                        </m:r>
                      </m:num>
                      <m:den>
                        <m:r>
                          <a:rPr lang="zh-TW" altLang="en-US" i="1">
                            <a:latin typeface="Cambria Math" panose="02040503050406030204" pitchFamily="18" charset="0"/>
                          </a:rPr>
                          <m:t>𝜎</m:t>
                        </m:r>
                        <m:rad>
                          <m:radPr>
                            <m:degHide m:val="on"/>
                            <m:ctrlPr>
                              <a:rPr lang="zh-TW" altLang="en-US" i="1">
                                <a:latin typeface="Cambria Math" panose="02040503050406030204" pitchFamily="18" charset="0"/>
                              </a:rPr>
                            </m:ctrlPr>
                          </m:radPr>
                          <m:deg/>
                          <m:e>
                            <m:r>
                              <a:rPr lang="en-US" altLang="zh-TW" i="1">
                                <a:latin typeface="Cambria Math" panose="02040503050406030204" pitchFamily="18" charset="0"/>
                              </a:rPr>
                              <m:t>𝑇</m:t>
                            </m:r>
                          </m:e>
                        </m:rad>
                      </m:den>
                    </m:f>
                    <m:r>
                      <a:rPr lang="en-US" altLang="zh-TW" b="0" i="1" smtClean="0">
                        <a:latin typeface="Cambria Math" panose="02040503050406030204" pitchFamily="18" charset="0"/>
                      </a:rPr>
                      <m:t>=</m:t>
                    </m:r>
                    <m:r>
                      <a:rPr lang="en-US" altLang="zh-TW" b="0" i="1" smtClean="0">
                        <a:latin typeface="Cambria Math" panose="02040503050406030204" pitchFamily="18" charset="0"/>
                      </a:rPr>
                      <m:t>𝑑</m:t>
                    </m:r>
                    <m:r>
                      <a:rPr lang="en-US" altLang="zh-TW" b="0" i="1" baseline="-25000" smtClean="0">
                        <a:latin typeface="Cambria Math" panose="02040503050406030204" pitchFamily="18" charset="0"/>
                      </a:rPr>
                      <m:t>1</m:t>
                    </m:r>
                    <m:r>
                      <a:rPr lang="en-US" altLang="zh-TW" b="0" i="1" smtClean="0">
                        <a:latin typeface="Cambria Math" panose="02040503050406030204" pitchFamily="18" charset="0"/>
                      </a:rPr>
                      <m:t>−</m:t>
                    </m:r>
                    <m:r>
                      <a:rPr lang="zh-TW" altLang="en-US" b="0" i="1" smtClean="0">
                        <a:latin typeface="Cambria Math" panose="02040503050406030204" pitchFamily="18" charset="0"/>
                      </a:rPr>
                      <m:t>𝜎</m:t>
                    </m:r>
                    <m:rad>
                      <m:radPr>
                        <m:degHide m:val="on"/>
                        <m:ctrlPr>
                          <a:rPr lang="zh-TW" altLang="en-US" b="0" i="1" smtClean="0">
                            <a:latin typeface="Cambria Math" panose="02040503050406030204" pitchFamily="18" charset="0"/>
                          </a:rPr>
                        </m:ctrlPr>
                      </m:radPr>
                      <m:deg/>
                      <m:e>
                        <m:r>
                          <a:rPr lang="en-US" altLang="zh-TW" b="0" i="1" smtClean="0">
                            <a:latin typeface="Cambria Math" panose="02040503050406030204" pitchFamily="18" charset="0"/>
                          </a:rPr>
                          <m:t>𝑇</m:t>
                        </m:r>
                      </m:e>
                    </m:rad>
                  </m:oMath>
                </a14:m>
                <a:r>
                  <a:rPr lang="en-US" altLang="zh-TW" dirty="0"/>
                  <a:t> .	</a:t>
                </a:r>
              </a:p>
              <a:p>
                <a:endParaRPr lang="zh-TW" altLang="en-US" dirty="0"/>
              </a:p>
            </p:txBody>
          </p:sp>
        </mc:Choice>
        <mc:Fallback xmlns="">
          <p:sp>
            <p:nvSpPr>
              <p:cNvPr id="3" name="Content Placeholder 2">
                <a:extLst>
                  <a:ext uri="{FF2B5EF4-FFF2-40B4-BE49-F238E27FC236}">
                    <a16:creationId xmlns:a16="http://schemas.microsoft.com/office/drawing/2014/main" id="{80D996AF-8181-47BF-BB95-3B817F75EEF9}"/>
                  </a:ext>
                </a:extLst>
              </p:cNvPr>
              <p:cNvSpPr>
                <a:spLocks noGrp="1" noRot="1" noChangeAspect="1" noMove="1" noResize="1" noEditPoints="1" noAdjustHandles="1" noChangeArrowheads="1" noChangeShapeType="1" noTextEdit="1"/>
              </p:cNvSpPr>
              <p:nvPr>
                <p:ph idx="1"/>
              </p:nvPr>
            </p:nvSpPr>
            <p:spPr>
              <a:xfrm>
                <a:off x="677334" y="2160589"/>
                <a:ext cx="8894178" cy="3880773"/>
              </a:xfrm>
              <a:blipFill>
                <a:blip r:embed="rId2"/>
                <a:stretch>
                  <a:fillRect l="-137" t="-785"/>
                </a:stretch>
              </a:blipFill>
            </p:spPr>
            <p:txBody>
              <a:bodyPr/>
              <a:lstStyle/>
              <a:p>
                <a:r>
                  <a:rPr lang="zh-TW" altLang="en-US">
                    <a:noFill/>
                  </a:rPr>
                  <a:t> </a:t>
                </a:r>
              </a:p>
            </p:txBody>
          </p:sp>
        </mc:Fallback>
      </mc:AlternateContent>
      <p:sp>
        <p:nvSpPr>
          <p:cNvPr id="4" name="Slide Number Placeholder 3">
            <a:extLst>
              <a:ext uri="{FF2B5EF4-FFF2-40B4-BE49-F238E27FC236}">
                <a16:creationId xmlns:a16="http://schemas.microsoft.com/office/drawing/2014/main" id="{DE0498D5-47DF-4373-9092-BC3AB26A7CA0}"/>
              </a:ext>
            </a:extLst>
          </p:cNvPr>
          <p:cNvSpPr>
            <a:spLocks noGrp="1"/>
          </p:cNvSpPr>
          <p:nvPr>
            <p:ph type="sldNum" sz="quarter" idx="12"/>
          </p:nvPr>
        </p:nvSpPr>
        <p:spPr/>
        <p:txBody>
          <a:bodyPr/>
          <a:lstStyle/>
          <a:p>
            <a:fld id="{519954A3-9DFD-4C44-94BA-B95130A3BA1C}" type="slidenum">
              <a:rPr lang="en-US" smtClean="0"/>
              <a:t>10</a:t>
            </a:fld>
            <a:endParaRPr lang="en-US" dirty="0"/>
          </a:p>
        </p:txBody>
      </p:sp>
      <p:pic>
        <p:nvPicPr>
          <p:cNvPr id="8" name="圖片 4">
            <a:extLst>
              <a:ext uri="{FF2B5EF4-FFF2-40B4-BE49-F238E27FC236}">
                <a16:creationId xmlns:a16="http://schemas.microsoft.com/office/drawing/2014/main" id="{DFFA0248-FCED-4F80-98D7-0BC196EA30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4735" y="4854253"/>
            <a:ext cx="1941614" cy="596520"/>
          </a:xfrm>
          <a:prstGeom prst="rect">
            <a:avLst/>
          </a:prstGeom>
        </p:spPr>
      </p:pic>
    </p:spTree>
    <p:extLst>
      <p:ext uri="{BB962C8B-B14F-4D97-AF65-F5344CB8AC3E}">
        <p14:creationId xmlns:p14="http://schemas.microsoft.com/office/powerpoint/2010/main" val="30909225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CE076-07B3-46D5-B7D2-941B9E39113B}"/>
              </a:ext>
            </a:extLst>
          </p:cNvPr>
          <p:cNvSpPr>
            <a:spLocks noGrp="1"/>
          </p:cNvSpPr>
          <p:nvPr>
            <p:ph type="title"/>
          </p:nvPr>
        </p:nvSpPr>
        <p:spPr/>
        <p:txBody>
          <a:bodyPr/>
          <a:lstStyle/>
          <a:p>
            <a:r>
              <a:rPr lang="en-US" altLang="zh-TW" dirty="0" smtClean="0"/>
              <a:t>4.1 Black-Scholes </a:t>
            </a:r>
            <a:r>
              <a:rPr lang="en-US" altLang="zh-TW" dirty="0"/>
              <a:t>Formulas (The Properties)</a:t>
            </a:r>
            <a:endParaRPr lang="zh-TW"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D996AF-8181-47BF-BB95-3B817F75EEF9}"/>
                  </a:ext>
                </a:extLst>
              </p:cNvPr>
              <p:cNvSpPr>
                <a:spLocks noGrp="1"/>
              </p:cNvSpPr>
              <p:nvPr>
                <p:ph idx="1"/>
              </p:nvPr>
            </p:nvSpPr>
            <p:spPr>
              <a:xfrm>
                <a:off x="677334" y="2160589"/>
                <a:ext cx="8894178" cy="3880773"/>
              </a:xfrm>
            </p:spPr>
            <p:txBody>
              <a:bodyPr>
                <a:normAutofit/>
              </a:bodyPr>
              <a:lstStyle/>
              <a:p>
                <a14:m>
                  <m:oMath xmlns:m="http://schemas.openxmlformats.org/officeDocument/2006/math">
                    <m:r>
                      <a:rPr lang="en-US" altLang="zh-TW" i="1" smtClean="0">
                        <a:latin typeface="Cambria Math" panose="02040503050406030204" pitchFamily="18" charset="0"/>
                      </a:rPr>
                      <m:t>𝑐</m:t>
                    </m:r>
                    <m:r>
                      <a:rPr lang="en-US" altLang="zh-TW" i="1" smtClean="0">
                        <a:latin typeface="Cambria Math" panose="02040503050406030204" pitchFamily="18" charset="0"/>
                      </a:rPr>
                      <m:t>=</m:t>
                    </m:r>
                    <m:r>
                      <a:rPr lang="en-US" altLang="zh-TW" i="1" smtClean="0">
                        <a:latin typeface="Cambria Math" panose="02040503050406030204" pitchFamily="18" charset="0"/>
                      </a:rPr>
                      <m:t>𝑆</m:t>
                    </m:r>
                    <m:r>
                      <a:rPr lang="en-US" altLang="zh-TW" i="1" baseline="-25000">
                        <a:latin typeface="Cambria Math" panose="02040503050406030204" pitchFamily="18" charset="0"/>
                      </a:rPr>
                      <m:t>0</m:t>
                    </m:r>
                    <m:r>
                      <a:rPr lang="en-US" altLang="zh-TW" i="1">
                        <a:latin typeface="Cambria Math" panose="02040503050406030204" pitchFamily="18" charset="0"/>
                      </a:rPr>
                      <m:t>𝑁</m:t>
                    </m:r>
                    <m:d>
                      <m:dPr>
                        <m:ctrlPr>
                          <a:rPr lang="en-US" altLang="zh-TW" i="1">
                            <a:latin typeface="Cambria Math" panose="02040503050406030204" pitchFamily="18" charset="0"/>
                          </a:rPr>
                        </m:ctrlPr>
                      </m:dPr>
                      <m:e>
                        <m:r>
                          <a:rPr lang="en-US" altLang="zh-TW" i="1">
                            <a:latin typeface="Cambria Math" panose="02040503050406030204" pitchFamily="18" charset="0"/>
                          </a:rPr>
                          <m:t>𝑑</m:t>
                        </m:r>
                        <m:r>
                          <a:rPr lang="en-US" altLang="zh-TW" i="1" baseline="-25000">
                            <a:latin typeface="Cambria Math" panose="02040503050406030204" pitchFamily="18" charset="0"/>
                          </a:rPr>
                          <m:t>1</m:t>
                        </m:r>
                      </m:e>
                    </m:d>
                    <m:r>
                      <a:rPr lang="en-US" altLang="zh-TW" i="1">
                        <a:latin typeface="Cambria Math" panose="02040503050406030204" pitchFamily="18" charset="0"/>
                      </a:rPr>
                      <m:t>−</m:t>
                    </m:r>
                    <m:r>
                      <a:rPr lang="en-US" altLang="zh-TW" i="1">
                        <a:latin typeface="Cambria Math" panose="02040503050406030204" pitchFamily="18" charset="0"/>
                      </a:rPr>
                      <m:t>𝐾𝑒</m:t>
                    </m:r>
                    <m:r>
                      <a:rPr lang="en-US" altLang="zh-TW" b="0" i="1" baseline="30000" smtClean="0">
                        <a:latin typeface="Cambria Math" panose="02040503050406030204" pitchFamily="18" charset="0"/>
                      </a:rPr>
                      <m:t>_</m:t>
                    </m:r>
                    <m:r>
                      <a:rPr lang="en-US" altLang="zh-TW" b="0" i="1" baseline="30000" smtClean="0">
                        <a:latin typeface="Cambria Math" panose="02040503050406030204" pitchFamily="18" charset="0"/>
                      </a:rPr>
                      <m:t>𝑟𝑇𝑁</m:t>
                    </m:r>
                    <m:r>
                      <a:rPr lang="en-US" altLang="zh-TW" i="1">
                        <a:latin typeface="Cambria Math" panose="02040503050406030204" pitchFamily="18" charset="0"/>
                      </a:rPr>
                      <m:t>(</m:t>
                    </m:r>
                    <m:r>
                      <a:rPr lang="en-US" altLang="zh-TW" i="1">
                        <a:latin typeface="Cambria Math" panose="02040503050406030204" pitchFamily="18" charset="0"/>
                      </a:rPr>
                      <m:t>𝑑</m:t>
                    </m:r>
                    <m:r>
                      <a:rPr lang="en-US" altLang="zh-TW" i="1" baseline="-25000">
                        <a:latin typeface="Cambria Math" panose="02040503050406030204" pitchFamily="18" charset="0"/>
                      </a:rPr>
                      <m:t>2</m:t>
                    </m:r>
                    <m:r>
                      <a:rPr lang="en-US" altLang="zh-TW" i="1">
                        <a:latin typeface="Cambria Math" panose="02040503050406030204" pitchFamily="18" charset="0"/>
                      </a:rPr>
                      <m:t>)</m:t>
                    </m:r>
                  </m:oMath>
                </a14:m>
                <a:r>
                  <a:rPr lang="en-US" altLang="zh-TW" dirty="0"/>
                  <a:t> ≈ S</a:t>
                </a:r>
                <a:r>
                  <a:rPr lang="en-US" altLang="zh-TW" baseline="-25000" dirty="0"/>
                  <a:t>0</a:t>
                </a:r>
                <a:r>
                  <a:rPr lang="en-US" altLang="zh-TW" dirty="0"/>
                  <a:t> x probability 1 – Discounted K x probability 2</a:t>
                </a:r>
              </a:p>
              <a:p>
                <a:endParaRPr lang="en-US" altLang="zh-TW" dirty="0"/>
              </a:p>
              <a:p>
                <a:r>
                  <a:rPr lang="en-US" altLang="zh-TW" dirty="0"/>
                  <a:t>Basic properties of the dynamics:</a:t>
                </a:r>
              </a:p>
              <a:p>
                <a:pPr lvl="1"/>
                <a:r>
                  <a:rPr lang="en-US" altLang="zh-TW" dirty="0"/>
                  <a:t>S</a:t>
                </a:r>
                <a:r>
                  <a:rPr lang="en-US" altLang="zh-TW" baseline="-25000" dirty="0"/>
                  <a:t>0</a:t>
                </a:r>
                <a:r>
                  <a:rPr lang="en-US" altLang="zh-TW" dirty="0"/>
                  <a:t>: up (very large) -&gt; 1. S</a:t>
                </a:r>
                <a:r>
                  <a:rPr lang="en-US" altLang="zh-TW" baseline="-25000" dirty="0"/>
                  <a:t>0</a:t>
                </a:r>
                <a:r>
                  <a:rPr lang="en-US" altLang="zh-TW" dirty="0"/>
                  <a:t> up; 2. probability up (close to 1) -&gt; c up, vice versa</a:t>
                </a:r>
              </a:p>
              <a:p>
                <a:pPr lvl="1"/>
                <a:r>
                  <a:rPr lang="el-GR" altLang="zh-TW" dirty="0"/>
                  <a:t>σ</a:t>
                </a:r>
                <a:r>
                  <a:rPr lang="en-US" altLang="zh-TW" dirty="0"/>
                  <a:t>: down (very small) -&gt; d</a:t>
                </a:r>
                <a:r>
                  <a:rPr lang="en-US" altLang="zh-TW" baseline="-25000" dirty="0"/>
                  <a:t>1</a:t>
                </a:r>
                <a:r>
                  <a:rPr lang="en-US" altLang="zh-TW" dirty="0"/>
                  <a:t> &amp; d</a:t>
                </a:r>
                <a:r>
                  <a:rPr lang="en-US" altLang="zh-TW" baseline="-25000" dirty="0"/>
                  <a:t>2</a:t>
                </a:r>
                <a:r>
                  <a:rPr lang="en-US" altLang="zh-TW" dirty="0"/>
                  <a:t> down -&gt; probability up (close to 1) -&gt; S</a:t>
                </a:r>
                <a:r>
                  <a:rPr lang="en-US" altLang="zh-TW" baseline="-25000" dirty="0"/>
                  <a:t>0</a:t>
                </a:r>
                <a:r>
                  <a:rPr lang="en-US" altLang="zh-TW" dirty="0"/>
                  <a:t> – </a:t>
                </a:r>
                <a:r>
                  <a:rPr lang="en-US" altLang="zh-TW" dirty="0" err="1"/>
                  <a:t>Ke</a:t>
                </a:r>
                <a:r>
                  <a:rPr lang="en-US" altLang="zh-TW" baseline="30000" dirty="0" err="1"/>
                  <a:t>-rT</a:t>
                </a:r>
                <a:r>
                  <a:rPr lang="en-US" altLang="zh-TW" dirty="0"/>
                  <a:t> </a:t>
                </a:r>
              </a:p>
              <a:p>
                <a:endParaRPr lang="en-US" altLang="zh-TW" dirty="0"/>
              </a:p>
              <a:p>
                <a:r>
                  <a:rPr lang="en-US" altLang="zh-TW" dirty="0"/>
                  <a:t>To be more precise, the Greek Letters are introduced.</a:t>
                </a:r>
                <a:endParaRPr lang="zh-TW" altLang="en-US" dirty="0"/>
              </a:p>
            </p:txBody>
          </p:sp>
        </mc:Choice>
        <mc:Fallback xmlns="">
          <p:sp>
            <p:nvSpPr>
              <p:cNvPr id="3" name="Content Placeholder 2">
                <a:extLst>
                  <a:ext uri="{FF2B5EF4-FFF2-40B4-BE49-F238E27FC236}">
                    <a16:creationId xmlns:a16="http://schemas.microsoft.com/office/drawing/2014/main" id="{80D996AF-8181-47BF-BB95-3B817F75EEF9}"/>
                  </a:ext>
                </a:extLst>
              </p:cNvPr>
              <p:cNvSpPr>
                <a:spLocks noGrp="1" noRot="1" noChangeAspect="1" noMove="1" noResize="1" noEditPoints="1" noAdjustHandles="1" noChangeArrowheads="1" noChangeShapeType="1" noTextEdit="1"/>
              </p:cNvSpPr>
              <p:nvPr>
                <p:ph idx="1"/>
              </p:nvPr>
            </p:nvSpPr>
            <p:spPr>
              <a:xfrm>
                <a:off x="677334" y="2160589"/>
                <a:ext cx="8894178" cy="3880773"/>
              </a:xfrm>
              <a:blipFill>
                <a:blip r:embed="rId3"/>
                <a:stretch>
                  <a:fillRect l="-137" t="-785"/>
                </a:stretch>
              </a:blipFill>
            </p:spPr>
            <p:txBody>
              <a:bodyPr/>
              <a:lstStyle/>
              <a:p>
                <a:r>
                  <a:rPr lang="zh-TW" altLang="en-US">
                    <a:noFill/>
                  </a:rPr>
                  <a:t> </a:t>
                </a:r>
              </a:p>
            </p:txBody>
          </p:sp>
        </mc:Fallback>
      </mc:AlternateContent>
      <p:sp>
        <p:nvSpPr>
          <p:cNvPr id="4" name="Slide Number Placeholder 3">
            <a:extLst>
              <a:ext uri="{FF2B5EF4-FFF2-40B4-BE49-F238E27FC236}">
                <a16:creationId xmlns:a16="http://schemas.microsoft.com/office/drawing/2014/main" id="{DE0498D5-47DF-4373-9092-BC3AB26A7CA0}"/>
              </a:ext>
            </a:extLst>
          </p:cNvPr>
          <p:cNvSpPr>
            <a:spLocks noGrp="1"/>
          </p:cNvSpPr>
          <p:nvPr>
            <p:ph type="sldNum" sz="quarter" idx="12"/>
          </p:nvPr>
        </p:nvSpPr>
        <p:spPr/>
        <p:txBody>
          <a:bodyPr/>
          <a:lstStyle/>
          <a:p>
            <a:fld id="{519954A3-9DFD-4C44-94BA-B95130A3BA1C}" type="slidenum">
              <a:rPr lang="en-US" smtClean="0"/>
              <a:t>11</a:t>
            </a:fld>
            <a:endParaRPr lang="en-US" dirty="0"/>
          </a:p>
        </p:txBody>
      </p:sp>
      <p:sp>
        <p:nvSpPr>
          <p:cNvPr id="5" name="Rectangle 4">
            <a:extLst>
              <a:ext uri="{FF2B5EF4-FFF2-40B4-BE49-F238E27FC236}">
                <a16:creationId xmlns:a16="http://schemas.microsoft.com/office/drawing/2014/main" id="{42C62769-9031-4319-B40C-DAC9C3AEEBF0}"/>
              </a:ext>
            </a:extLst>
          </p:cNvPr>
          <p:cNvSpPr/>
          <p:nvPr/>
        </p:nvSpPr>
        <p:spPr>
          <a:xfrm>
            <a:off x="1448790" y="2076201"/>
            <a:ext cx="914400" cy="47501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7" name="Rectangle 6">
            <a:extLst>
              <a:ext uri="{FF2B5EF4-FFF2-40B4-BE49-F238E27FC236}">
                <a16:creationId xmlns:a16="http://schemas.microsoft.com/office/drawing/2014/main" id="{8B97A831-6FB7-4663-80AB-B50D59A86579}"/>
              </a:ext>
            </a:extLst>
          </p:cNvPr>
          <p:cNvSpPr/>
          <p:nvPr/>
        </p:nvSpPr>
        <p:spPr>
          <a:xfrm>
            <a:off x="2491839" y="2076202"/>
            <a:ext cx="1177636" cy="475013"/>
          </a:xfrm>
          <a:prstGeom prst="rect">
            <a:avLst/>
          </a:prstGeom>
          <a:no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 name="Rectangle 5">
            <a:extLst>
              <a:ext uri="{FF2B5EF4-FFF2-40B4-BE49-F238E27FC236}">
                <a16:creationId xmlns:a16="http://schemas.microsoft.com/office/drawing/2014/main" id="{61C75AA6-5856-46FE-B3A7-0A6EFB29F94D}"/>
              </a:ext>
            </a:extLst>
          </p:cNvPr>
          <p:cNvSpPr/>
          <p:nvPr/>
        </p:nvSpPr>
        <p:spPr>
          <a:xfrm>
            <a:off x="1414381" y="1718357"/>
            <a:ext cx="983218" cy="369332"/>
          </a:xfrm>
          <a:prstGeom prst="rect">
            <a:avLst/>
          </a:prstGeom>
        </p:spPr>
        <p:txBody>
          <a:bodyPr wrap="none">
            <a:spAutoFit/>
          </a:bodyPr>
          <a:lstStyle/>
          <a:p>
            <a:r>
              <a:rPr lang="en-US" altLang="zh-TW">
                <a:solidFill>
                  <a:schemeClr val="accent5">
                    <a:lumMod val="75000"/>
                  </a:schemeClr>
                </a:solidFill>
              </a:rPr>
              <a:t>Receive</a:t>
            </a:r>
            <a:endParaRPr lang="zh-TW" altLang="en-US" dirty="0">
              <a:solidFill>
                <a:schemeClr val="accent5">
                  <a:lumMod val="75000"/>
                </a:schemeClr>
              </a:solidFill>
            </a:endParaRPr>
          </a:p>
        </p:txBody>
      </p:sp>
      <p:sp>
        <p:nvSpPr>
          <p:cNvPr id="9" name="Rectangle 8">
            <a:extLst>
              <a:ext uri="{FF2B5EF4-FFF2-40B4-BE49-F238E27FC236}">
                <a16:creationId xmlns:a16="http://schemas.microsoft.com/office/drawing/2014/main" id="{2CC25CA7-4240-494A-8C8D-AA3D5F9BB515}"/>
              </a:ext>
            </a:extLst>
          </p:cNvPr>
          <p:cNvSpPr/>
          <p:nvPr/>
        </p:nvSpPr>
        <p:spPr>
          <a:xfrm>
            <a:off x="2811801" y="1718357"/>
            <a:ext cx="537711" cy="369332"/>
          </a:xfrm>
          <a:prstGeom prst="rect">
            <a:avLst/>
          </a:prstGeom>
        </p:spPr>
        <p:txBody>
          <a:bodyPr wrap="none">
            <a:spAutoFit/>
          </a:bodyPr>
          <a:lstStyle/>
          <a:p>
            <a:r>
              <a:rPr lang="en-US" altLang="zh-TW" dirty="0">
                <a:solidFill>
                  <a:schemeClr val="accent1">
                    <a:lumMod val="50000"/>
                  </a:schemeClr>
                </a:solidFill>
              </a:rPr>
              <a:t>Pay</a:t>
            </a:r>
            <a:endParaRPr lang="zh-TW" altLang="en-US" dirty="0">
              <a:solidFill>
                <a:schemeClr val="accent1">
                  <a:lumMod val="50000"/>
                </a:schemeClr>
              </a:solidFill>
            </a:endParaRPr>
          </a:p>
        </p:txBody>
      </p:sp>
    </p:spTree>
    <p:extLst>
      <p:ext uri="{BB962C8B-B14F-4D97-AF65-F5344CB8AC3E}">
        <p14:creationId xmlns:p14="http://schemas.microsoft.com/office/powerpoint/2010/main" val="5123788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52DF0-A15E-4D87-B839-21EDC8661542}"/>
              </a:ext>
            </a:extLst>
          </p:cNvPr>
          <p:cNvSpPr>
            <a:spLocks noGrp="1"/>
          </p:cNvSpPr>
          <p:nvPr>
            <p:ph type="title"/>
          </p:nvPr>
        </p:nvSpPr>
        <p:spPr/>
        <p:txBody>
          <a:bodyPr/>
          <a:lstStyle/>
          <a:p>
            <a:r>
              <a:rPr lang="en-US" altLang="zh-TW" dirty="0" smtClean="0"/>
              <a:t>4.2 The </a:t>
            </a:r>
            <a:r>
              <a:rPr lang="en-US" altLang="zh-TW" dirty="0"/>
              <a:t>Greek Letters (Overview)</a:t>
            </a:r>
            <a:endParaRPr lang="zh-TW" altLang="en-US" dirty="0"/>
          </a:p>
        </p:txBody>
      </p:sp>
      <p:sp>
        <p:nvSpPr>
          <p:cNvPr id="3" name="Content Placeholder 2">
            <a:extLst>
              <a:ext uri="{FF2B5EF4-FFF2-40B4-BE49-F238E27FC236}">
                <a16:creationId xmlns:a16="http://schemas.microsoft.com/office/drawing/2014/main" id="{87FADA30-64A4-436B-BF86-CE7B3AD6E8C0}"/>
              </a:ext>
            </a:extLst>
          </p:cNvPr>
          <p:cNvSpPr>
            <a:spLocks noGrp="1"/>
          </p:cNvSpPr>
          <p:nvPr>
            <p:ph idx="1"/>
          </p:nvPr>
        </p:nvSpPr>
        <p:spPr/>
        <p:txBody>
          <a:bodyPr/>
          <a:lstStyle/>
          <a:p>
            <a:r>
              <a:rPr lang="en-US" altLang="zh-TW" dirty="0"/>
              <a:t>"</a:t>
            </a:r>
            <a:r>
              <a:rPr lang="en-US" altLang="zh-TW" b="1" dirty="0"/>
              <a:t>The Greeks</a:t>
            </a:r>
            <a:r>
              <a:rPr lang="en-US" altLang="zh-TW" dirty="0"/>
              <a:t>" measure the </a:t>
            </a:r>
            <a:r>
              <a:rPr lang="en-US" altLang="zh-TW" b="1" dirty="0"/>
              <a:t>sensitivity </a:t>
            </a:r>
            <a:r>
              <a:rPr lang="en-US" altLang="zh-TW" dirty="0"/>
              <a:t>of the value of an option to the changes in parameter value while holding the other parameters fixed.</a:t>
            </a:r>
          </a:p>
          <a:p>
            <a:endParaRPr lang="zh-TW" altLang="en-US" dirty="0"/>
          </a:p>
        </p:txBody>
      </p:sp>
      <p:sp>
        <p:nvSpPr>
          <p:cNvPr id="4" name="Slide Number Placeholder 3">
            <a:extLst>
              <a:ext uri="{FF2B5EF4-FFF2-40B4-BE49-F238E27FC236}">
                <a16:creationId xmlns:a16="http://schemas.microsoft.com/office/drawing/2014/main" id="{1183237C-CF2F-4915-B1BA-2CCB16C5C0F4}"/>
              </a:ext>
            </a:extLst>
          </p:cNvPr>
          <p:cNvSpPr>
            <a:spLocks noGrp="1"/>
          </p:cNvSpPr>
          <p:nvPr>
            <p:ph type="sldNum" sz="quarter" idx="12"/>
          </p:nvPr>
        </p:nvSpPr>
        <p:spPr/>
        <p:txBody>
          <a:bodyPr/>
          <a:lstStyle/>
          <a:p>
            <a:fld id="{519954A3-9DFD-4C44-94BA-B95130A3BA1C}" type="slidenum">
              <a:rPr lang="en-US" smtClean="0"/>
              <a:t>12</a:t>
            </a:fld>
            <a:endParaRPr lang="en-US" dirty="0"/>
          </a:p>
        </p:txBody>
      </p:sp>
      <p:pic>
        <p:nvPicPr>
          <p:cNvPr id="5" name="圖片 18">
            <a:extLst>
              <a:ext uri="{FF2B5EF4-FFF2-40B4-BE49-F238E27FC236}">
                <a16:creationId xmlns:a16="http://schemas.microsoft.com/office/drawing/2014/main" id="{03F5803E-7584-4608-B4B2-4CF8DD4DE074}"/>
              </a:ext>
            </a:extLst>
          </p:cNvPr>
          <p:cNvPicPr>
            <a:picLocks noChangeAspect="1"/>
          </p:cNvPicPr>
          <p:nvPr/>
        </p:nvPicPr>
        <p:blipFill>
          <a:blip r:embed="rId3"/>
          <a:stretch>
            <a:fillRect/>
          </a:stretch>
        </p:blipFill>
        <p:spPr>
          <a:xfrm>
            <a:off x="1946718" y="2833878"/>
            <a:ext cx="6057900" cy="2628900"/>
          </a:xfrm>
          <a:prstGeom prst="rect">
            <a:avLst/>
          </a:prstGeom>
        </p:spPr>
      </p:pic>
      <p:sp>
        <p:nvSpPr>
          <p:cNvPr id="6" name="文字方塊 19">
            <a:extLst>
              <a:ext uri="{FF2B5EF4-FFF2-40B4-BE49-F238E27FC236}">
                <a16:creationId xmlns:a16="http://schemas.microsoft.com/office/drawing/2014/main" id="{9F52E361-10EF-498C-9EDF-B84C34524BFB}"/>
              </a:ext>
            </a:extLst>
          </p:cNvPr>
          <p:cNvSpPr txBox="1"/>
          <p:nvPr/>
        </p:nvSpPr>
        <p:spPr>
          <a:xfrm>
            <a:off x="1688592" y="5508301"/>
            <a:ext cx="6827520" cy="523220"/>
          </a:xfrm>
          <a:prstGeom prst="rect">
            <a:avLst/>
          </a:prstGeom>
          <a:noFill/>
        </p:spPr>
        <p:txBody>
          <a:bodyPr wrap="square" rtlCol="0">
            <a:spAutoFit/>
          </a:bodyPr>
          <a:lstStyle/>
          <a:p>
            <a:r>
              <a:rPr lang="en-US" altLang="zh-TW" sz="1400" dirty="0"/>
              <a:t>Note</a:t>
            </a:r>
            <a:r>
              <a:rPr lang="zh-TW" altLang="en-US" sz="1400" dirty="0"/>
              <a:t> </a:t>
            </a:r>
            <a:r>
              <a:rPr lang="en-US" altLang="zh-TW" sz="1400" dirty="0"/>
              <a:t>1: T-t here means the period from today to the expiration date, </a:t>
            </a:r>
            <a:r>
              <a:rPr lang="en-US" altLang="zh-TW" sz="1400" dirty="0" err="1"/>
              <a:t>ie</a:t>
            </a:r>
            <a:r>
              <a:rPr lang="en-US" altLang="zh-TW" sz="1400" dirty="0"/>
              <a:t>. the T of BS formula on slide 5; where S is S</a:t>
            </a:r>
            <a:r>
              <a:rPr lang="en-US" altLang="zh-TW" sz="1400" baseline="-25000" dirty="0"/>
              <a:t>0</a:t>
            </a:r>
            <a:r>
              <a:rPr lang="en-US" altLang="zh-TW" sz="1400" dirty="0"/>
              <a:t> on slide 5</a:t>
            </a:r>
          </a:p>
        </p:txBody>
      </p:sp>
    </p:spTree>
    <p:extLst>
      <p:ext uri="{BB962C8B-B14F-4D97-AF65-F5344CB8AC3E}">
        <p14:creationId xmlns:p14="http://schemas.microsoft.com/office/powerpoint/2010/main" val="953707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1A4-3DAB-473D-A6E9-C58C2C68D92B}"/>
              </a:ext>
            </a:extLst>
          </p:cNvPr>
          <p:cNvSpPr>
            <a:spLocks noGrp="1"/>
          </p:cNvSpPr>
          <p:nvPr>
            <p:ph type="title"/>
          </p:nvPr>
        </p:nvSpPr>
        <p:spPr/>
        <p:txBody>
          <a:bodyPr/>
          <a:lstStyle/>
          <a:p>
            <a:r>
              <a:rPr lang="en-US" altLang="zh-TW" dirty="0" smtClean="0"/>
              <a:t>4.2.1 The </a:t>
            </a:r>
            <a:r>
              <a:rPr lang="en-US" altLang="zh-TW" dirty="0"/>
              <a:t>Greeks (Delta)</a:t>
            </a:r>
            <a:endParaRPr lang="zh-TW" altLang="en-US" dirty="0"/>
          </a:p>
        </p:txBody>
      </p:sp>
      <p:sp>
        <p:nvSpPr>
          <p:cNvPr id="3" name="Content Placeholder 2">
            <a:extLst>
              <a:ext uri="{FF2B5EF4-FFF2-40B4-BE49-F238E27FC236}">
                <a16:creationId xmlns:a16="http://schemas.microsoft.com/office/drawing/2014/main" id="{9F290493-47B8-4881-9B21-BAE677879848}"/>
              </a:ext>
            </a:extLst>
          </p:cNvPr>
          <p:cNvSpPr>
            <a:spLocks noGrp="1"/>
          </p:cNvSpPr>
          <p:nvPr>
            <p:ph idx="1"/>
          </p:nvPr>
        </p:nvSpPr>
        <p:spPr>
          <a:xfrm>
            <a:off x="677334" y="1508167"/>
            <a:ext cx="8596668" cy="4533196"/>
          </a:xfrm>
        </p:spPr>
        <p:txBody>
          <a:bodyPr/>
          <a:lstStyle/>
          <a:p>
            <a:r>
              <a:rPr lang="en-US" altLang="zh-TW" b="1" dirty="0"/>
              <a:t>Delta</a:t>
            </a:r>
            <a:r>
              <a:rPr lang="en-US" altLang="zh-TW" dirty="0"/>
              <a:t>: the sensitivity of the </a:t>
            </a:r>
            <a:r>
              <a:rPr lang="en-US" altLang="zh-TW" i="1" dirty="0"/>
              <a:t>option price</a:t>
            </a:r>
            <a:r>
              <a:rPr lang="en-US" altLang="zh-TW" dirty="0"/>
              <a:t> to a </a:t>
            </a:r>
            <a:r>
              <a:rPr lang="en-US" altLang="zh-TW" i="1" dirty="0"/>
              <a:t>change in the price of the underlying security</a:t>
            </a:r>
            <a:r>
              <a:rPr lang="en-US" altLang="zh-TW" dirty="0"/>
              <a:t>.</a:t>
            </a:r>
            <a:endParaRPr lang="zh-TW" altLang="en-US" dirty="0"/>
          </a:p>
        </p:txBody>
      </p:sp>
      <p:sp>
        <p:nvSpPr>
          <p:cNvPr id="4" name="Slide Number Placeholder 3">
            <a:extLst>
              <a:ext uri="{FF2B5EF4-FFF2-40B4-BE49-F238E27FC236}">
                <a16:creationId xmlns:a16="http://schemas.microsoft.com/office/drawing/2014/main" id="{E08CBB2D-13EE-4E09-8E4F-6832A1502668}"/>
              </a:ext>
            </a:extLst>
          </p:cNvPr>
          <p:cNvSpPr>
            <a:spLocks noGrp="1"/>
          </p:cNvSpPr>
          <p:nvPr>
            <p:ph type="sldNum" sz="quarter" idx="12"/>
          </p:nvPr>
        </p:nvSpPr>
        <p:spPr/>
        <p:txBody>
          <a:bodyPr/>
          <a:lstStyle/>
          <a:p>
            <a:fld id="{519954A3-9DFD-4C44-94BA-B95130A3BA1C}" type="slidenum">
              <a:rPr lang="en-US" smtClean="0"/>
              <a:t>13</a:t>
            </a:fld>
            <a:endParaRPr lang="en-US" dirty="0"/>
          </a:p>
        </p:txBody>
      </p:sp>
      <p:grpSp>
        <p:nvGrpSpPr>
          <p:cNvPr id="13" name="Group 12">
            <a:extLst>
              <a:ext uri="{FF2B5EF4-FFF2-40B4-BE49-F238E27FC236}">
                <a16:creationId xmlns:a16="http://schemas.microsoft.com/office/drawing/2014/main" id="{FA704580-9331-4D15-AB1C-63E5362CCEC9}"/>
              </a:ext>
            </a:extLst>
          </p:cNvPr>
          <p:cNvGrpSpPr/>
          <p:nvPr/>
        </p:nvGrpSpPr>
        <p:grpSpPr>
          <a:xfrm>
            <a:off x="3907910" y="2423820"/>
            <a:ext cx="5066805" cy="3800104"/>
            <a:chOff x="3907910" y="2423820"/>
            <a:chExt cx="5066805" cy="3800104"/>
          </a:xfrm>
        </p:grpSpPr>
        <p:pic>
          <p:nvPicPr>
            <p:cNvPr id="1030" name="Picture 6" descr="Fundamentals of Futures and Options Markets, 5 th Edition, Copyright © John  C. Hull The Greek Letters Chapter ppt download">
              <a:extLst>
                <a:ext uri="{FF2B5EF4-FFF2-40B4-BE49-F238E27FC236}">
                  <a16:creationId xmlns:a16="http://schemas.microsoft.com/office/drawing/2014/main" id="{89EFA5B7-6F22-42BA-A2CC-E112BAA92B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7910" y="2423820"/>
              <a:ext cx="5066805" cy="3800104"/>
            </a:xfrm>
            <a:prstGeom prst="rect">
              <a:avLst/>
            </a:prstGeom>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F654FD7E-66E7-40E8-9AA5-B46176D32F0A}"/>
                </a:ext>
              </a:extLst>
            </p:cNvPr>
            <p:cNvCxnSpPr>
              <a:cxnSpLocks/>
            </p:cNvCxnSpPr>
            <p:nvPr/>
          </p:nvCxnSpPr>
          <p:spPr>
            <a:xfrm>
              <a:off x="6441312" y="2897580"/>
              <a:ext cx="1681410" cy="0"/>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1" name="Group 10">
            <a:extLst>
              <a:ext uri="{FF2B5EF4-FFF2-40B4-BE49-F238E27FC236}">
                <a16:creationId xmlns:a16="http://schemas.microsoft.com/office/drawing/2014/main" id="{C1846561-B089-441B-934E-F23AF998A3A0}"/>
              </a:ext>
            </a:extLst>
          </p:cNvPr>
          <p:cNvGrpSpPr/>
          <p:nvPr/>
        </p:nvGrpSpPr>
        <p:grpSpPr>
          <a:xfrm>
            <a:off x="137330" y="2256642"/>
            <a:ext cx="3249337" cy="2187887"/>
            <a:chOff x="137330" y="2256642"/>
            <a:chExt cx="3249337" cy="2187887"/>
          </a:xfrm>
        </p:grpSpPr>
        <p:pic>
          <p:nvPicPr>
            <p:cNvPr id="1026" name="Picture 2" descr="What Every Option Trader Should Know About Delta - MartinKronicle">
              <a:extLst>
                <a:ext uri="{FF2B5EF4-FFF2-40B4-BE49-F238E27FC236}">
                  <a16:creationId xmlns:a16="http://schemas.microsoft.com/office/drawing/2014/main" id="{86ED000E-73F5-4EB9-BB6D-B80A9CB504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330" y="2256642"/>
              <a:ext cx="3249337" cy="2187887"/>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9D4D7B7C-A63F-41D3-9CEE-09B97FB68AD7}"/>
                </a:ext>
              </a:extLst>
            </p:cNvPr>
            <p:cNvCxnSpPr>
              <a:cxnSpLocks/>
            </p:cNvCxnSpPr>
            <p:nvPr/>
          </p:nvCxnSpPr>
          <p:spPr>
            <a:xfrm>
              <a:off x="1059813" y="4359426"/>
              <a:ext cx="293976" cy="1978"/>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0" name="Group 9">
            <a:extLst>
              <a:ext uri="{FF2B5EF4-FFF2-40B4-BE49-F238E27FC236}">
                <a16:creationId xmlns:a16="http://schemas.microsoft.com/office/drawing/2014/main" id="{EDF00BBF-EDEA-4DCA-A48D-E52C2204F5EC}"/>
              </a:ext>
            </a:extLst>
          </p:cNvPr>
          <p:cNvGrpSpPr/>
          <p:nvPr/>
        </p:nvGrpSpPr>
        <p:grpSpPr>
          <a:xfrm>
            <a:off x="772534" y="4601951"/>
            <a:ext cx="3040176" cy="2187887"/>
            <a:chOff x="772534" y="4601951"/>
            <a:chExt cx="3040176" cy="2187887"/>
          </a:xfrm>
        </p:grpSpPr>
        <p:pic>
          <p:nvPicPr>
            <p:cNvPr id="1028" name="Picture 4" descr="Option Greeks - Delta | Brilliant Math &amp; Science Wiki">
              <a:extLst>
                <a:ext uri="{FF2B5EF4-FFF2-40B4-BE49-F238E27FC236}">
                  <a16:creationId xmlns:a16="http://schemas.microsoft.com/office/drawing/2014/main" id="{3EB2C108-F275-4791-BC5F-DD6FB1D6A8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534" y="4601951"/>
              <a:ext cx="3040176" cy="2187887"/>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a:extLst>
                <a:ext uri="{FF2B5EF4-FFF2-40B4-BE49-F238E27FC236}">
                  <a16:creationId xmlns:a16="http://schemas.microsoft.com/office/drawing/2014/main" id="{77A8BC60-2187-41CC-BD04-CDB8EFF9B1CF}"/>
                </a:ext>
              </a:extLst>
            </p:cNvPr>
            <p:cNvCxnSpPr>
              <a:cxnSpLocks/>
            </p:cNvCxnSpPr>
            <p:nvPr/>
          </p:nvCxnSpPr>
          <p:spPr>
            <a:xfrm>
              <a:off x="1734726" y="6720636"/>
              <a:ext cx="293976" cy="1978"/>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669873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65145-B8AD-49BE-B677-E4F09B04FE2F}"/>
              </a:ext>
            </a:extLst>
          </p:cNvPr>
          <p:cNvSpPr>
            <a:spLocks noGrp="1"/>
          </p:cNvSpPr>
          <p:nvPr>
            <p:ph type="title"/>
          </p:nvPr>
        </p:nvSpPr>
        <p:spPr/>
        <p:txBody>
          <a:bodyPr/>
          <a:lstStyle/>
          <a:p>
            <a:r>
              <a:rPr lang="en-US" altLang="zh-TW" dirty="0" smtClean="0"/>
              <a:t>4.2.1 Applications</a:t>
            </a:r>
            <a:r>
              <a:rPr lang="en-US" altLang="zh-TW" dirty="0"/>
              <a:t>: Delta-Hedging</a:t>
            </a:r>
            <a:endParaRPr lang="zh-TW" altLang="en-US" dirty="0"/>
          </a:p>
        </p:txBody>
      </p:sp>
      <p:sp>
        <p:nvSpPr>
          <p:cNvPr id="3" name="Content Placeholder 2">
            <a:extLst>
              <a:ext uri="{FF2B5EF4-FFF2-40B4-BE49-F238E27FC236}">
                <a16:creationId xmlns:a16="http://schemas.microsoft.com/office/drawing/2014/main" id="{AFED443E-8F5A-4D81-9D3B-A2B28268E594}"/>
              </a:ext>
            </a:extLst>
          </p:cNvPr>
          <p:cNvSpPr>
            <a:spLocks noGrp="1"/>
          </p:cNvSpPr>
          <p:nvPr>
            <p:ph idx="1"/>
          </p:nvPr>
        </p:nvSpPr>
        <p:spPr/>
        <p:txBody>
          <a:bodyPr/>
          <a:lstStyle/>
          <a:p>
            <a:r>
              <a:rPr lang="en-US" altLang="zh-TW" dirty="0"/>
              <a:t>The idea of </a:t>
            </a:r>
            <a:r>
              <a:rPr lang="en-US" altLang="zh-TW" b="1" dirty="0"/>
              <a:t>Delta-Hedging</a:t>
            </a:r>
            <a:r>
              <a:rPr lang="en-US" altLang="zh-TW" dirty="0"/>
              <a:t>:</a:t>
            </a:r>
          </a:p>
          <a:p>
            <a:endParaRPr lang="en-US" altLang="zh-TW" dirty="0"/>
          </a:p>
          <a:p>
            <a:endParaRPr lang="en-US" altLang="zh-TW" dirty="0"/>
          </a:p>
          <a:p>
            <a:endParaRPr lang="en-US" altLang="zh-TW" dirty="0"/>
          </a:p>
          <a:p>
            <a:r>
              <a:rPr lang="en-US" altLang="zh-TW" dirty="0"/>
              <a:t>Note: it is impractical to hedge continuously; instead, we hedge periodically. Periodic or discrete hedging but results with some replication error.</a:t>
            </a:r>
            <a:endParaRPr lang="zh-TW" altLang="en-US" dirty="0"/>
          </a:p>
        </p:txBody>
      </p:sp>
      <p:sp>
        <p:nvSpPr>
          <p:cNvPr id="4" name="Slide Number Placeholder 3">
            <a:extLst>
              <a:ext uri="{FF2B5EF4-FFF2-40B4-BE49-F238E27FC236}">
                <a16:creationId xmlns:a16="http://schemas.microsoft.com/office/drawing/2014/main" id="{DB01F956-43FE-481B-9CF4-A2E9ABE548BC}"/>
              </a:ext>
            </a:extLst>
          </p:cNvPr>
          <p:cNvSpPr>
            <a:spLocks noGrp="1"/>
          </p:cNvSpPr>
          <p:nvPr>
            <p:ph type="sldNum" sz="quarter" idx="12"/>
          </p:nvPr>
        </p:nvSpPr>
        <p:spPr/>
        <p:txBody>
          <a:bodyPr/>
          <a:lstStyle/>
          <a:p>
            <a:fld id="{519954A3-9DFD-4C44-94BA-B95130A3BA1C}" type="slidenum">
              <a:rPr lang="en-US" smtClean="0"/>
              <a:t>14</a:t>
            </a:fld>
            <a:endParaRPr lang="en-US" dirty="0"/>
          </a:p>
        </p:txBody>
      </p:sp>
      <p:sp>
        <p:nvSpPr>
          <p:cNvPr id="5" name="Rectangle 4">
            <a:extLst>
              <a:ext uri="{FF2B5EF4-FFF2-40B4-BE49-F238E27FC236}">
                <a16:creationId xmlns:a16="http://schemas.microsoft.com/office/drawing/2014/main" id="{6F391CE3-2E9A-4C73-883F-3AC599D9108D}"/>
              </a:ext>
            </a:extLst>
          </p:cNvPr>
          <p:cNvSpPr/>
          <p:nvPr/>
        </p:nvSpPr>
        <p:spPr>
          <a:xfrm>
            <a:off x="2608140" y="3059668"/>
            <a:ext cx="1710725"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altLang="zh-TW" dirty="0"/>
              <a:t>option + stock </a:t>
            </a:r>
            <a:endParaRPr lang="zh-TW" altLang="en-US" dirty="0"/>
          </a:p>
        </p:txBody>
      </p:sp>
      <p:sp>
        <p:nvSpPr>
          <p:cNvPr id="6" name="Rectangle 5">
            <a:extLst>
              <a:ext uri="{FF2B5EF4-FFF2-40B4-BE49-F238E27FC236}">
                <a16:creationId xmlns:a16="http://schemas.microsoft.com/office/drawing/2014/main" id="{9E3D807B-4CEC-4393-9245-7184FD0673AF}"/>
              </a:ext>
            </a:extLst>
          </p:cNvPr>
          <p:cNvSpPr/>
          <p:nvPr/>
        </p:nvSpPr>
        <p:spPr>
          <a:xfrm>
            <a:off x="2922328" y="2696913"/>
            <a:ext cx="1082348" cy="369332"/>
          </a:xfrm>
          <a:prstGeom prst="rect">
            <a:avLst/>
          </a:prstGeom>
        </p:spPr>
        <p:txBody>
          <a:bodyPr wrap="none">
            <a:spAutoFit/>
          </a:bodyPr>
          <a:lstStyle/>
          <a:p>
            <a:r>
              <a:rPr lang="en-US" altLang="zh-TW" dirty="0"/>
              <a:t>portfolio</a:t>
            </a:r>
            <a:endParaRPr lang="zh-TW" altLang="en-US" dirty="0"/>
          </a:p>
        </p:txBody>
      </p:sp>
      <p:sp>
        <p:nvSpPr>
          <p:cNvPr id="7" name="Rectangle 6">
            <a:extLst>
              <a:ext uri="{FF2B5EF4-FFF2-40B4-BE49-F238E27FC236}">
                <a16:creationId xmlns:a16="http://schemas.microsoft.com/office/drawing/2014/main" id="{1B1111E2-BFA2-42BC-8BFE-1894856F101D}"/>
              </a:ext>
            </a:extLst>
          </p:cNvPr>
          <p:cNvSpPr/>
          <p:nvPr/>
        </p:nvSpPr>
        <p:spPr>
          <a:xfrm>
            <a:off x="955123" y="2867131"/>
            <a:ext cx="1653017" cy="646331"/>
          </a:xfrm>
          <a:prstGeom prst="rect">
            <a:avLst/>
          </a:prstGeom>
        </p:spPr>
        <p:txBody>
          <a:bodyPr wrap="none">
            <a:spAutoFit/>
          </a:bodyPr>
          <a:lstStyle/>
          <a:p>
            <a:pPr algn="ctr"/>
            <a:r>
              <a:rPr lang="en-US" altLang="zh-TW" i="1" dirty="0"/>
              <a:t>Rebalance:</a:t>
            </a:r>
          </a:p>
          <a:p>
            <a:pPr algn="ctr"/>
            <a:r>
              <a:rPr lang="en-US" altLang="zh-TW" i="1" dirty="0"/>
              <a:t>(continuously)</a:t>
            </a:r>
            <a:endParaRPr lang="zh-TW" altLang="en-US" i="1" dirty="0"/>
          </a:p>
        </p:txBody>
      </p:sp>
      <p:sp>
        <p:nvSpPr>
          <p:cNvPr id="8" name="Arrow: Right 7">
            <a:extLst>
              <a:ext uri="{FF2B5EF4-FFF2-40B4-BE49-F238E27FC236}">
                <a16:creationId xmlns:a16="http://schemas.microsoft.com/office/drawing/2014/main" id="{66A332E4-5E8D-480B-A63D-E1C1BE193114}"/>
              </a:ext>
            </a:extLst>
          </p:cNvPr>
          <p:cNvSpPr/>
          <p:nvPr/>
        </p:nvSpPr>
        <p:spPr>
          <a:xfrm>
            <a:off x="4554694" y="2968831"/>
            <a:ext cx="415636" cy="4750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8">
            <a:extLst>
              <a:ext uri="{FF2B5EF4-FFF2-40B4-BE49-F238E27FC236}">
                <a16:creationId xmlns:a16="http://schemas.microsoft.com/office/drawing/2014/main" id="{9BA9D537-D25A-46CD-AC93-BD943A857A72}"/>
              </a:ext>
            </a:extLst>
          </p:cNvPr>
          <p:cNvSpPr/>
          <p:nvPr/>
        </p:nvSpPr>
        <p:spPr>
          <a:xfrm>
            <a:off x="5118924" y="3054369"/>
            <a:ext cx="2294218" cy="369332"/>
          </a:xfrm>
          <a:prstGeom prst="rect">
            <a:avLst/>
          </a:prstGeom>
        </p:spPr>
        <p:txBody>
          <a:bodyPr wrap="none">
            <a:spAutoFit/>
          </a:bodyPr>
          <a:lstStyle/>
          <a:p>
            <a:r>
              <a:rPr lang="en-US" altLang="zh-TW" dirty="0"/>
              <a:t>the total </a:t>
            </a:r>
            <a:r>
              <a:rPr lang="en-US" altLang="zh-TW" i="1" dirty="0"/>
              <a:t>delta  =   0</a:t>
            </a:r>
            <a:endParaRPr lang="zh-TW" altLang="en-US" dirty="0"/>
          </a:p>
        </p:txBody>
      </p:sp>
      <p:sp>
        <p:nvSpPr>
          <p:cNvPr id="10" name="Rectangle 9">
            <a:extLst>
              <a:ext uri="{FF2B5EF4-FFF2-40B4-BE49-F238E27FC236}">
                <a16:creationId xmlns:a16="http://schemas.microsoft.com/office/drawing/2014/main" id="{5FE631B3-55C9-4A75-A8F1-1DE565E6FB51}"/>
              </a:ext>
            </a:extLst>
          </p:cNvPr>
          <p:cNvSpPr/>
          <p:nvPr/>
        </p:nvSpPr>
        <p:spPr>
          <a:xfrm>
            <a:off x="6591089" y="2867131"/>
            <a:ext cx="724878" cy="307777"/>
          </a:xfrm>
          <a:prstGeom prst="rect">
            <a:avLst/>
          </a:prstGeom>
        </p:spPr>
        <p:txBody>
          <a:bodyPr wrap="none">
            <a:spAutoFit/>
          </a:bodyPr>
          <a:lstStyle/>
          <a:p>
            <a:r>
              <a:rPr lang="en-US" altLang="zh-TW" sz="1400" i="1" dirty="0">
                <a:solidFill>
                  <a:schemeClr val="tx1">
                    <a:lumMod val="50000"/>
                    <a:lumOff val="50000"/>
                  </a:schemeClr>
                </a:solidFill>
              </a:rPr>
              <a:t>always</a:t>
            </a:r>
            <a:endParaRPr lang="zh-TW" altLang="en-US" sz="1400" dirty="0">
              <a:solidFill>
                <a:schemeClr val="tx1">
                  <a:lumMod val="50000"/>
                  <a:lumOff val="50000"/>
                </a:schemeClr>
              </a:solidFill>
            </a:endParaRPr>
          </a:p>
        </p:txBody>
      </p:sp>
    </p:spTree>
    <p:extLst>
      <p:ext uri="{BB962C8B-B14F-4D97-AF65-F5344CB8AC3E}">
        <p14:creationId xmlns:p14="http://schemas.microsoft.com/office/powerpoint/2010/main" val="8958860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98322E3-60C9-4817-91AD-EEC8AC60A408}"/>
              </a:ext>
            </a:extLst>
          </p:cNvPr>
          <p:cNvGrpSpPr/>
          <p:nvPr/>
        </p:nvGrpSpPr>
        <p:grpSpPr>
          <a:xfrm>
            <a:off x="5893303" y="2094735"/>
            <a:ext cx="5391397" cy="4043548"/>
            <a:chOff x="6358709" y="2653298"/>
            <a:chExt cx="5391397" cy="4043548"/>
          </a:xfrm>
        </p:grpSpPr>
        <p:pic>
          <p:nvPicPr>
            <p:cNvPr id="2052" name="Picture 4" descr="PPT - The Greek Letters PowerPoint Presentation, free download - ID:2998127">
              <a:extLst>
                <a:ext uri="{FF2B5EF4-FFF2-40B4-BE49-F238E27FC236}">
                  <a16:creationId xmlns:a16="http://schemas.microsoft.com/office/drawing/2014/main" id="{4D522DB8-EB00-4F2D-9D89-012BA3F027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8709" y="2653298"/>
              <a:ext cx="5391397" cy="404354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B439F9E8-B5DC-4943-BB2B-C75EFD5211EB}"/>
                </a:ext>
              </a:extLst>
            </p:cNvPr>
            <p:cNvCxnSpPr>
              <a:cxnSpLocks/>
            </p:cNvCxnSpPr>
            <p:nvPr/>
          </p:nvCxnSpPr>
          <p:spPr>
            <a:xfrm>
              <a:off x="8540748" y="3721927"/>
              <a:ext cx="1612655" cy="0"/>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2" name="Title 1">
            <a:extLst>
              <a:ext uri="{FF2B5EF4-FFF2-40B4-BE49-F238E27FC236}">
                <a16:creationId xmlns:a16="http://schemas.microsoft.com/office/drawing/2014/main" id="{F09841A4-3DAB-473D-A6E9-C58C2C68D92B}"/>
              </a:ext>
            </a:extLst>
          </p:cNvPr>
          <p:cNvSpPr>
            <a:spLocks noGrp="1"/>
          </p:cNvSpPr>
          <p:nvPr>
            <p:ph type="title"/>
          </p:nvPr>
        </p:nvSpPr>
        <p:spPr/>
        <p:txBody>
          <a:bodyPr/>
          <a:lstStyle/>
          <a:p>
            <a:r>
              <a:rPr lang="en-US" altLang="zh-TW" dirty="0" smtClean="0"/>
              <a:t>4.2.2 The </a:t>
            </a:r>
            <a:r>
              <a:rPr lang="en-US" altLang="zh-TW" dirty="0"/>
              <a:t>Greeks (Gamma)</a:t>
            </a:r>
            <a:endParaRPr lang="zh-TW" altLang="en-US" dirty="0"/>
          </a:p>
        </p:txBody>
      </p:sp>
      <p:sp>
        <p:nvSpPr>
          <p:cNvPr id="3" name="Content Placeholder 2">
            <a:extLst>
              <a:ext uri="{FF2B5EF4-FFF2-40B4-BE49-F238E27FC236}">
                <a16:creationId xmlns:a16="http://schemas.microsoft.com/office/drawing/2014/main" id="{9F290493-47B8-4881-9B21-BAE677879848}"/>
              </a:ext>
            </a:extLst>
          </p:cNvPr>
          <p:cNvSpPr>
            <a:spLocks noGrp="1"/>
          </p:cNvSpPr>
          <p:nvPr>
            <p:ph idx="1"/>
          </p:nvPr>
        </p:nvSpPr>
        <p:spPr>
          <a:xfrm>
            <a:off x="677334" y="1450741"/>
            <a:ext cx="8596668" cy="4590621"/>
          </a:xfrm>
        </p:spPr>
        <p:txBody>
          <a:bodyPr/>
          <a:lstStyle/>
          <a:p>
            <a:r>
              <a:rPr lang="en-US" altLang="zh-TW" b="1" dirty="0"/>
              <a:t>Gamma</a:t>
            </a:r>
            <a:r>
              <a:rPr lang="en-US" altLang="zh-TW" dirty="0"/>
              <a:t>: the sensitivity of the </a:t>
            </a:r>
            <a:r>
              <a:rPr lang="en-US" altLang="zh-TW" i="1" dirty="0"/>
              <a:t>option's </a:t>
            </a:r>
            <a:r>
              <a:rPr lang="en-US" altLang="zh-TW" b="1" i="1" dirty="0"/>
              <a:t>delta</a:t>
            </a:r>
            <a:r>
              <a:rPr lang="en-US" altLang="zh-TW" dirty="0"/>
              <a:t> to a </a:t>
            </a:r>
            <a:r>
              <a:rPr lang="en-US" altLang="zh-TW" i="1" dirty="0"/>
              <a:t>change in the price of the underlying security</a:t>
            </a:r>
            <a:r>
              <a:rPr lang="en-US" altLang="zh-TW" dirty="0"/>
              <a:t>.</a:t>
            </a:r>
            <a:endParaRPr lang="zh-TW" altLang="en-US" dirty="0"/>
          </a:p>
        </p:txBody>
      </p:sp>
      <p:sp>
        <p:nvSpPr>
          <p:cNvPr id="4" name="Slide Number Placeholder 3">
            <a:extLst>
              <a:ext uri="{FF2B5EF4-FFF2-40B4-BE49-F238E27FC236}">
                <a16:creationId xmlns:a16="http://schemas.microsoft.com/office/drawing/2014/main" id="{E08CBB2D-13EE-4E09-8E4F-6832A1502668}"/>
              </a:ext>
            </a:extLst>
          </p:cNvPr>
          <p:cNvSpPr>
            <a:spLocks noGrp="1"/>
          </p:cNvSpPr>
          <p:nvPr>
            <p:ph type="sldNum" sz="quarter" idx="12"/>
          </p:nvPr>
        </p:nvSpPr>
        <p:spPr/>
        <p:txBody>
          <a:bodyPr/>
          <a:lstStyle/>
          <a:p>
            <a:fld id="{519954A3-9DFD-4C44-94BA-B95130A3BA1C}" type="slidenum">
              <a:rPr lang="en-US" smtClean="0"/>
              <a:t>15</a:t>
            </a:fld>
            <a:endParaRPr lang="en-US" dirty="0"/>
          </a:p>
        </p:txBody>
      </p:sp>
      <p:grpSp>
        <p:nvGrpSpPr>
          <p:cNvPr id="9" name="Group 8">
            <a:extLst>
              <a:ext uri="{FF2B5EF4-FFF2-40B4-BE49-F238E27FC236}">
                <a16:creationId xmlns:a16="http://schemas.microsoft.com/office/drawing/2014/main" id="{040DAA64-31BB-4755-B01C-865C6A510EB7}"/>
              </a:ext>
            </a:extLst>
          </p:cNvPr>
          <p:cNvGrpSpPr/>
          <p:nvPr/>
        </p:nvGrpSpPr>
        <p:grpSpPr>
          <a:xfrm>
            <a:off x="95499" y="2437029"/>
            <a:ext cx="5871637" cy="3097704"/>
            <a:chOff x="441894" y="3126220"/>
            <a:chExt cx="5871637" cy="3097704"/>
          </a:xfrm>
        </p:grpSpPr>
        <p:pic>
          <p:nvPicPr>
            <p:cNvPr id="2050" name="Picture 2" descr="Updated: Option Gamma and the Relationship with Delta">
              <a:extLst>
                <a:ext uri="{FF2B5EF4-FFF2-40B4-BE49-F238E27FC236}">
                  <a16:creationId xmlns:a16="http://schemas.microsoft.com/office/drawing/2014/main" id="{D78EFD35-3B71-408B-8748-ADEABCB715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894" y="3126220"/>
              <a:ext cx="5871637" cy="30977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7883059-093E-4D82-BA49-FEDE38D86F61}"/>
                </a:ext>
              </a:extLst>
            </p:cNvPr>
            <p:cNvSpPr/>
            <p:nvPr/>
          </p:nvSpPr>
          <p:spPr>
            <a:xfrm>
              <a:off x="3401462" y="5322935"/>
              <a:ext cx="317716" cy="369332"/>
            </a:xfrm>
            <a:prstGeom prst="rect">
              <a:avLst/>
            </a:prstGeom>
          </p:spPr>
          <p:txBody>
            <a:bodyPr wrap="none">
              <a:spAutoFit/>
            </a:bodyPr>
            <a:lstStyle/>
            <a:p>
              <a:r>
                <a:rPr lang="en-US" altLang="zh-TW" dirty="0"/>
                <a:t>K</a:t>
              </a:r>
              <a:endParaRPr lang="zh-TW" altLang="en-US" dirty="0"/>
            </a:p>
          </p:txBody>
        </p:sp>
        <p:cxnSp>
          <p:nvCxnSpPr>
            <p:cNvPr id="8" name="Straight Connector 7">
              <a:extLst>
                <a:ext uri="{FF2B5EF4-FFF2-40B4-BE49-F238E27FC236}">
                  <a16:creationId xmlns:a16="http://schemas.microsoft.com/office/drawing/2014/main" id="{9CD7FC51-0EEF-4782-975E-7443844E658A}"/>
                </a:ext>
              </a:extLst>
            </p:cNvPr>
            <p:cNvCxnSpPr>
              <a:cxnSpLocks/>
            </p:cNvCxnSpPr>
            <p:nvPr/>
          </p:nvCxnSpPr>
          <p:spPr>
            <a:xfrm>
              <a:off x="3366552" y="3379522"/>
              <a:ext cx="1027318" cy="0"/>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10234307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ption Greeks - Vega | Brilliant Math &amp; Science Wiki">
            <a:extLst>
              <a:ext uri="{FF2B5EF4-FFF2-40B4-BE49-F238E27FC236}">
                <a16:creationId xmlns:a16="http://schemas.microsoft.com/office/drawing/2014/main" id="{99096DE3-D10C-4494-9A7A-B921F87023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4109" y="2190377"/>
            <a:ext cx="4443446" cy="385098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09841A4-3DAB-473D-A6E9-C58C2C68D92B}"/>
              </a:ext>
            </a:extLst>
          </p:cNvPr>
          <p:cNvSpPr>
            <a:spLocks noGrp="1"/>
          </p:cNvSpPr>
          <p:nvPr>
            <p:ph type="title"/>
          </p:nvPr>
        </p:nvSpPr>
        <p:spPr/>
        <p:txBody>
          <a:bodyPr/>
          <a:lstStyle/>
          <a:p>
            <a:r>
              <a:rPr lang="en-US" altLang="zh-TW" dirty="0" smtClean="0"/>
              <a:t>4.2.3 The </a:t>
            </a:r>
            <a:r>
              <a:rPr lang="en-US" altLang="zh-TW" dirty="0"/>
              <a:t>Greeks (Vega)</a:t>
            </a:r>
            <a:endParaRPr lang="zh-TW" altLang="en-US" dirty="0"/>
          </a:p>
        </p:txBody>
      </p:sp>
      <p:sp>
        <p:nvSpPr>
          <p:cNvPr id="3" name="Content Placeholder 2">
            <a:extLst>
              <a:ext uri="{FF2B5EF4-FFF2-40B4-BE49-F238E27FC236}">
                <a16:creationId xmlns:a16="http://schemas.microsoft.com/office/drawing/2014/main" id="{9F290493-47B8-4881-9B21-BAE677879848}"/>
              </a:ext>
            </a:extLst>
          </p:cNvPr>
          <p:cNvSpPr>
            <a:spLocks noGrp="1"/>
          </p:cNvSpPr>
          <p:nvPr>
            <p:ph idx="1"/>
          </p:nvPr>
        </p:nvSpPr>
        <p:spPr>
          <a:xfrm>
            <a:off x="677334" y="1579419"/>
            <a:ext cx="8596668" cy="4461944"/>
          </a:xfrm>
        </p:spPr>
        <p:txBody>
          <a:bodyPr/>
          <a:lstStyle/>
          <a:p>
            <a:r>
              <a:rPr lang="en-US" altLang="zh-TW" b="1" dirty="0"/>
              <a:t>Vega</a:t>
            </a:r>
            <a:r>
              <a:rPr lang="en-US" altLang="zh-TW" dirty="0"/>
              <a:t>: the sensitivity of the </a:t>
            </a:r>
            <a:r>
              <a:rPr lang="en-US" altLang="zh-TW" i="1" dirty="0"/>
              <a:t>option price</a:t>
            </a:r>
            <a:r>
              <a:rPr lang="en-US" altLang="zh-TW" dirty="0"/>
              <a:t> to a </a:t>
            </a:r>
            <a:r>
              <a:rPr lang="en-US" altLang="zh-TW" i="1" dirty="0"/>
              <a:t>change in volatility</a:t>
            </a:r>
            <a:r>
              <a:rPr lang="en-US" altLang="zh-TW" dirty="0"/>
              <a:t>.</a:t>
            </a:r>
            <a:endParaRPr lang="zh-TW" altLang="en-US" dirty="0"/>
          </a:p>
        </p:txBody>
      </p:sp>
      <p:sp>
        <p:nvSpPr>
          <p:cNvPr id="4" name="Slide Number Placeholder 3">
            <a:extLst>
              <a:ext uri="{FF2B5EF4-FFF2-40B4-BE49-F238E27FC236}">
                <a16:creationId xmlns:a16="http://schemas.microsoft.com/office/drawing/2014/main" id="{E08CBB2D-13EE-4E09-8E4F-6832A1502668}"/>
              </a:ext>
            </a:extLst>
          </p:cNvPr>
          <p:cNvSpPr>
            <a:spLocks noGrp="1"/>
          </p:cNvSpPr>
          <p:nvPr>
            <p:ph type="sldNum" sz="quarter" idx="12"/>
          </p:nvPr>
        </p:nvSpPr>
        <p:spPr/>
        <p:txBody>
          <a:bodyPr/>
          <a:lstStyle/>
          <a:p>
            <a:fld id="{519954A3-9DFD-4C44-94BA-B95130A3BA1C}" type="slidenum">
              <a:rPr lang="en-US" smtClean="0"/>
              <a:t>16</a:t>
            </a:fld>
            <a:endParaRPr lang="en-US" dirty="0"/>
          </a:p>
        </p:txBody>
      </p:sp>
      <p:pic>
        <p:nvPicPr>
          <p:cNvPr id="1028" name="Picture 4" descr="https://ds055uzetaobb.cloudfront.net/brioche/uploads/2S88kqSpIY-52.png?width=1200">
            <a:extLst>
              <a:ext uri="{FF2B5EF4-FFF2-40B4-BE49-F238E27FC236}">
                <a16:creationId xmlns:a16="http://schemas.microsoft.com/office/drawing/2014/main" id="{7D9BFEC0-DA67-4732-83DD-5B2068B946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188" y="2190377"/>
            <a:ext cx="4357694" cy="3850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2762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42003D-85EF-429C-B518-DA8A8212FA30}"/>
              </a:ext>
            </a:extLst>
          </p:cNvPr>
          <p:cNvGrpSpPr/>
          <p:nvPr/>
        </p:nvGrpSpPr>
        <p:grpSpPr>
          <a:xfrm>
            <a:off x="4881109" y="2444770"/>
            <a:ext cx="4375072" cy="4053011"/>
            <a:chOff x="4928609" y="2444770"/>
            <a:chExt cx="4375072" cy="4053011"/>
          </a:xfrm>
        </p:grpSpPr>
        <p:pic>
          <p:nvPicPr>
            <p:cNvPr id="7" name="Picture 6">
              <a:extLst>
                <a:ext uri="{FF2B5EF4-FFF2-40B4-BE49-F238E27FC236}">
                  <a16:creationId xmlns:a16="http://schemas.microsoft.com/office/drawing/2014/main" id="{042E0E18-434C-4670-97B5-3DFEB4258D14}"/>
                </a:ext>
              </a:extLst>
            </p:cNvPr>
            <p:cNvPicPr>
              <a:picLocks noChangeAspect="1"/>
            </p:cNvPicPr>
            <p:nvPr/>
          </p:nvPicPr>
          <p:blipFill>
            <a:blip r:embed="rId2"/>
            <a:stretch>
              <a:fillRect/>
            </a:stretch>
          </p:blipFill>
          <p:spPr>
            <a:xfrm>
              <a:off x="4928609" y="2444770"/>
              <a:ext cx="4375072" cy="4053011"/>
            </a:xfrm>
            <a:prstGeom prst="rect">
              <a:avLst/>
            </a:prstGeom>
          </p:spPr>
        </p:pic>
        <p:cxnSp>
          <p:nvCxnSpPr>
            <p:cNvPr id="10" name="Straight Connector 9">
              <a:extLst>
                <a:ext uri="{FF2B5EF4-FFF2-40B4-BE49-F238E27FC236}">
                  <a16:creationId xmlns:a16="http://schemas.microsoft.com/office/drawing/2014/main" id="{E0E24EE0-62AC-4679-9F0C-2FCA6A99CF36}"/>
                </a:ext>
              </a:extLst>
            </p:cNvPr>
            <p:cNvCxnSpPr>
              <a:cxnSpLocks/>
            </p:cNvCxnSpPr>
            <p:nvPr/>
          </p:nvCxnSpPr>
          <p:spPr>
            <a:xfrm>
              <a:off x="6546215" y="2612957"/>
              <a:ext cx="293976" cy="1978"/>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2" name="Title 1">
            <a:extLst>
              <a:ext uri="{FF2B5EF4-FFF2-40B4-BE49-F238E27FC236}">
                <a16:creationId xmlns:a16="http://schemas.microsoft.com/office/drawing/2014/main" id="{F09841A4-3DAB-473D-A6E9-C58C2C68D92B}"/>
              </a:ext>
            </a:extLst>
          </p:cNvPr>
          <p:cNvSpPr>
            <a:spLocks noGrp="1"/>
          </p:cNvSpPr>
          <p:nvPr>
            <p:ph type="title"/>
          </p:nvPr>
        </p:nvSpPr>
        <p:spPr/>
        <p:txBody>
          <a:bodyPr/>
          <a:lstStyle/>
          <a:p>
            <a:r>
              <a:rPr lang="en-US" altLang="zh-TW" dirty="0" smtClean="0"/>
              <a:t>4.2.4 The </a:t>
            </a:r>
            <a:r>
              <a:rPr lang="en-US" altLang="zh-TW" dirty="0"/>
              <a:t>Greeks (Theta)</a:t>
            </a:r>
            <a:endParaRPr lang="zh-TW" altLang="en-US" dirty="0"/>
          </a:p>
        </p:txBody>
      </p:sp>
      <p:sp>
        <p:nvSpPr>
          <p:cNvPr id="3" name="Content Placeholder 2">
            <a:extLst>
              <a:ext uri="{FF2B5EF4-FFF2-40B4-BE49-F238E27FC236}">
                <a16:creationId xmlns:a16="http://schemas.microsoft.com/office/drawing/2014/main" id="{9F290493-47B8-4881-9B21-BAE677879848}"/>
              </a:ext>
            </a:extLst>
          </p:cNvPr>
          <p:cNvSpPr>
            <a:spLocks noGrp="1"/>
          </p:cNvSpPr>
          <p:nvPr>
            <p:ph idx="1"/>
          </p:nvPr>
        </p:nvSpPr>
        <p:spPr>
          <a:xfrm>
            <a:off x="677334" y="1460665"/>
            <a:ext cx="8596668" cy="4580697"/>
          </a:xfrm>
        </p:spPr>
        <p:txBody>
          <a:bodyPr/>
          <a:lstStyle/>
          <a:p>
            <a:r>
              <a:rPr lang="en-US" altLang="zh-TW" b="1" dirty="0"/>
              <a:t>Theta</a:t>
            </a:r>
            <a:r>
              <a:rPr lang="en-US" altLang="zh-TW" dirty="0"/>
              <a:t>: the sensitivity of the </a:t>
            </a:r>
            <a:r>
              <a:rPr lang="en-US" altLang="zh-TW" i="1" dirty="0"/>
              <a:t>option price </a:t>
            </a:r>
            <a:r>
              <a:rPr lang="en-US" altLang="zh-TW" dirty="0"/>
              <a:t>to a negative </a:t>
            </a:r>
            <a:r>
              <a:rPr lang="en-US" altLang="zh-TW" i="1" dirty="0"/>
              <a:t>change in time-to-maturity </a:t>
            </a:r>
            <a:r>
              <a:rPr lang="en-US" altLang="zh-TW" dirty="0"/>
              <a:t>(the "time decay".</a:t>
            </a:r>
            <a:endParaRPr lang="zh-TW" altLang="en-US" dirty="0"/>
          </a:p>
        </p:txBody>
      </p:sp>
      <p:sp>
        <p:nvSpPr>
          <p:cNvPr id="4" name="Slide Number Placeholder 3">
            <a:extLst>
              <a:ext uri="{FF2B5EF4-FFF2-40B4-BE49-F238E27FC236}">
                <a16:creationId xmlns:a16="http://schemas.microsoft.com/office/drawing/2014/main" id="{E08CBB2D-13EE-4E09-8E4F-6832A1502668}"/>
              </a:ext>
            </a:extLst>
          </p:cNvPr>
          <p:cNvSpPr>
            <a:spLocks noGrp="1"/>
          </p:cNvSpPr>
          <p:nvPr>
            <p:ph type="sldNum" sz="quarter" idx="12"/>
          </p:nvPr>
        </p:nvSpPr>
        <p:spPr/>
        <p:txBody>
          <a:bodyPr/>
          <a:lstStyle/>
          <a:p>
            <a:fld id="{519954A3-9DFD-4C44-94BA-B95130A3BA1C}" type="slidenum">
              <a:rPr lang="en-US" smtClean="0"/>
              <a:t>17</a:t>
            </a:fld>
            <a:endParaRPr lang="en-US" dirty="0"/>
          </a:p>
        </p:txBody>
      </p:sp>
      <p:grpSp>
        <p:nvGrpSpPr>
          <p:cNvPr id="11" name="Group 10">
            <a:extLst>
              <a:ext uri="{FF2B5EF4-FFF2-40B4-BE49-F238E27FC236}">
                <a16:creationId xmlns:a16="http://schemas.microsoft.com/office/drawing/2014/main" id="{8D085F68-1047-4E0B-8455-8384DAF03800}"/>
              </a:ext>
            </a:extLst>
          </p:cNvPr>
          <p:cNvGrpSpPr/>
          <p:nvPr/>
        </p:nvGrpSpPr>
        <p:grpSpPr>
          <a:xfrm>
            <a:off x="225629" y="2444770"/>
            <a:ext cx="4539173" cy="4053011"/>
            <a:chOff x="225629" y="2444770"/>
            <a:chExt cx="4539173" cy="4053011"/>
          </a:xfrm>
        </p:grpSpPr>
        <p:pic>
          <p:nvPicPr>
            <p:cNvPr id="6" name="Picture 5">
              <a:extLst>
                <a:ext uri="{FF2B5EF4-FFF2-40B4-BE49-F238E27FC236}">
                  <a16:creationId xmlns:a16="http://schemas.microsoft.com/office/drawing/2014/main" id="{BE48070C-0CFB-41FA-8B4D-971A68D99921}"/>
                </a:ext>
              </a:extLst>
            </p:cNvPr>
            <p:cNvPicPr>
              <a:picLocks noChangeAspect="1"/>
            </p:cNvPicPr>
            <p:nvPr/>
          </p:nvPicPr>
          <p:blipFill>
            <a:blip r:embed="rId3"/>
            <a:stretch>
              <a:fillRect/>
            </a:stretch>
          </p:blipFill>
          <p:spPr>
            <a:xfrm>
              <a:off x="225629" y="2444770"/>
              <a:ext cx="4539173" cy="4053011"/>
            </a:xfrm>
            <a:prstGeom prst="rect">
              <a:avLst/>
            </a:prstGeom>
          </p:spPr>
        </p:pic>
        <p:cxnSp>
          <p:nvCxnSpPr>
            <p:cNvPr id="9" name="Straight Connector 8">
              <a:extLst>
                <a:ext uri="{FF2B5EF4-FFF2-40B4-BE49-F238E27FC236}">
                  <a16:creationId xmlns:a16="http://schemas.microsoft.com/office/drawing/2014/main" id="{47779349-22C9-43AB-BD57-67F859049B9E}"/>
                </a:ext>
              </a:extLst>
            </p:cNvPr>
            <p:cNvCxnSpPr>
              <a:cxnSpLocks/>
            </p:cNvCxnSpPr>
            <p:nvPr/>
          </p:nvCxnSpPr>
          <p:spPr>
            <a:xfrm>
              <a:off x="1451698" y="2601878"/>
              <a:ext cx="293976" cy="1978"/>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34188152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1A4-3DAB-473D-A6E9-C58C2C68D92B}"/>
              </a:ext>
            </a:extLst>
          </p:cNvPr>
          <p:cNvSpPr>
            <a:spLocks noGrp="1"/>
          </p:cNvSpPr>
          <p:nvPr>
            <p:ph type="title"/>
          </p:nvPr>
        </p:nvSpPr>
        <p:spPr/>
        <p:txBody>
          <a:bodyPr/>
          <a:lstStyle/>
          <a:p>
            <a:r>
              <a:rPr lang="en-US" altLang="zh-TW" dirty="0" smtClean="0"/>
              <a:t>4.2.5 The </a:t>
            </a:r>
            <a:r>
              <a:rPr lang="en-US" altLang="zh-TW" dirty="0"/>
              <a:t>Greeks (Rho)</a:t>
            </a:r>
            <a:endParaRPr lang="zh-TW" altLang="en-US" dirty="0"/>
          </a:p>
        </p:txBody>
      </p:sp>
      <p:sp>
        <p:nvSpPr>
          <p:cNvPr id="3" name="Content Placeholder 2">
            <a:extLst>
              <a:ext uri="{FF2B5EF4-FFF2-40B4-BE49-F238E27FC236}">
                <a16:creationId xmlns:a16="http://schemas.microsoft.com/office/drawing/2014/main" id="{9F290493-47B8-4881-9B21-BAE677879848}"/>
              </a:ext>
            </a:extLst>
          </p:cNvPr>
          <p:cNvSpPr>
            <a:spLocks noGrp="1"/>
          </p:cNvSpPr>
          <p:nvPr>
            <p:ph idx="1"/>
          </p:nvPr>
        </p:nvSpPr>
        <p:spPr>
          <a:xfrm>
            <a:off x="677334" y="1543793"/>
            <a:ext cx="8596668" cy="4497570"/>
          </a:xfrm>
        </p:spPr>
        <p:txBody>
          <a:bodyPr/>
          <a:lstStyle/>
          <a:p>
            <a:r>
              <a:rPr lang="en-US" altLang="zh-TW" b="1" dirty="0"/>
              <a:t>Rho</a:t>
            </a:r>
            <a:r>
              <a:rPr lang="en-US" altLang="zh-TW" dirty="0"/>
              <a:t>: the sensitivity of the </a:t>
            </a:r>
            <a:r>
              <a:rPr lang="en-US" altLang="zh-TW" i="1" dirty="0"/>
              <a:t>option price </a:t>
            </a:r>
            <a:r>
              <a:rPr lang="en-US" altLang="zh-TW" dirty="0"/>
              <a:t>to </a:t>
            </a:r>
            <a:r>
              <a:rPr lang="en-US" altLang="zh-TW" i="1" dirty="0"/>
              <a:t>the interest rate</a:t>
            </a:r>
            <a:r>
              <a:rPr lang="en-US" altLang="zh-TW" dirty="0"/>
              <a:t>.</a:t>
            </a:r>
            <a:endParaRPr lang="zh-TW" altLang="en-US" dirty="0"/>
          </a:p>
        </p:txBody>
      </p:sp>
      <p:sp>
        <p:nvSpPr>
          <p:cNvPr id="4" name="Slide Number Placeholder 3">
            <a:extLst>
              <a:ext uri="{FF2B5EF4-FFF2-40B4-BE49-F238E27FC236}">
                <a16:creationId xmlns:a16="http://schemas.microsoft.com/office/drawing/2014/main" id="{E08CBB2D-13EE-4E09-8E4F-6832A1502668}"/>
              </a:ext>
            </a:extLst>
          </p:cNvPr>
          <p:cNvSpPr>
            <a:spLocks noGrp="1"/>
          </p:cNvSpPr>
          <p:nvPr>
            <p:ph type="sldNum" sz="quarter" idx="12"/>
          </p:nvPr>
        </p:nvSpPr>
        <p:spPr/>
        <p:txBody>
          <a:bodyPr/>
          <a:lstStyle/>
          <a:p>
            <a:fld id="{519954A3-9DFD-4C44-94BA-B95130A3BA1C}" type="slidenum">
              <a:rPr lang="en-US" smtClean="0"/>
              <a:t>18</a:t>
            </a:fld>
            <a:endParaRPr lang="en-US" dirty="0"/>
          </a:p>
        </p:txBody>
      </p:sp>
      <p:pic>
        <p:nvPicPr>
          <p:cNvPr id="3074" name="Picture 2" descr="Option Rho Vs Stock Price">
            <a:extLst>
              <a:ext uri="{FF2B5EF4-FFF2-40B4-BE49-F238E27FC236}">
                <a16:creationId xmlns:a16="http://schemas.microsoft.com/office/drawing/2014/main" id="{8D4714D3-0F59-4418-BE15-6571D04B38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054" y="2261507"/>
            <a:ext cx="4457700" cy="28575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38C8F46A-BDF6-4B07-8197-647797F86AA7}"/>
              </a:ext>
            </a:extLst>
          </p:cNvPr>
          <p:cNvGrpSpPr/>
          <p:nvPr/>
        </p:nvGrpSpPr>
        <p:grpSpPr>
          <a:xfrm>
            <a:off x="4975668" y="2261507"/>
            <a:ext cx="4457700" cy="2857500"/>
            <a:chOff x="4975668" y="2261507"/>
            <a:chExt cx="4457700" cy="2857500"/>
          </a:xfrm>
        </p:grpSpPr>
        <p:pic>
          <p:nvPicPr>
            <p:cNvPr id="3076" name="Picture 4" descr="Call Option Rho">
              <a:extLst>
                <a:ext uri="{FF2B5EF4-FFF2-40B4-BE49-F238E27FC236}">
                  <a16:creationId xmlns:a16="http://schemas.microsoft.com/office/drawing/2014/main" id="{02B757AF-89C6-45C0-97B6-ED78FF0691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5668" y="2261507"/>
              <a:ext cx="4457700" cy="28575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2F29FF2E-357C-4A08-B4EC-C24438B64F68}"/>
                </a:ext>
              </a:extLst>
            </p:cNvPr>
            <p:cNvCxnSpPr>
              <a:cxnSpLocks/>
            </p:cNvCxnSpPr>
            <p:nvPr/>
          </p:nvCxnSpPr>
          <p:spPr>
            <a:xfrm>
              <a:off x="5904946" y="2494205"/>
              <a:ext cx="293976" cy="1978"/>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30830452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1A4-3DAB-473D-A6E9-C58C2C68D92B}"/>
              </a:ext>
            </a:extLst>
          </p:cNvPr>
          <p:cNvSpPr>
            <a:spLocks noGrp="1"/>
          </p:cNvSpPr>
          <p:nvPr>
            <p:ph type="title"/>
          </p:nvPr>
        </p:nvSpPr>
        <p:spPr/>
        <p:txBody>
          <a:bodyPr/>
          <a:lstStyle/>
          <a:p>
            <a:r>
              <a:rPr lang="en-US" altLang="zh-TW" dirty="0" smtClean="0"/>
              <a:t>4.3 </a:t>
            </a:r>
            <a:r>
              <a:rPr lang="en-US" altLang="zh-TW" dirty="0"/>
              <a:t>Monte Carlo Stimulation (Introduction)</a:t>
            </a:r>
            <a:endParaRPr lang="zh-TW" altLang="en-US" dirty="0"/>
          </a:p>
        </p:txBody>
      </p:sp>
      <p:sp>
        <p:nvSpPr>
          <p:cNvPr id="4" name="Slide Number Placeholder 3">
            <a:extLst>
              <a:ext uri="{FF2B5EF4-FFF2-40B4-BE49-F238E27FC236}">
                <a16:creationId xmlns:a16="http://schemas.microsoft.com/office/drawing/2014/main" id="{E08CBB2D-13EE-4E09-8E4F-6832A1502668}"/>
              </a:ext>
            </a:extLst>
          </p:cNvPr>
          <p:cNvSpPr>
            <a:spLocks noGrp="1"/>
          </p:cNvSpPr>
          <p:nvPr>
            <p:ph type="sldNum" sz="quarter" idx="12"/>
          </p:nvPr>
        </p:nvSpPr>
        <p:spPr/>
        <p:txBody>
          <a:bodyPr/>
          <a:lstStyle/>
          <a:p>
            <a:fld id="{519954A3-9DFD-4C44-94BA-B95130A3BA1C}" type="slidenum">
              <a:rPr lang="en-US" smtClean="0"/>
              <a:t>19</a:t>
            </a:fld>
            <a:endParaRPr lang="en-US" dirty="0"/>
          </a:p>
        </p:txBody>
      </p:sp>
      <p:sp>
        <p:nvSpPr>
          <p:cNvPr id="6" name="Content Placeholder 5">
            <a:extLst>
              <a:ext uri="{FF2B5EF4-FFF2-40B4-BE49-F238E27FC236}">
                <a16:creationId xmlns:a16="http://schemas.microsoft.com/office/drawing/2014/main" id="{B61D1FE3-EF2B-4623-88CA-8215047BA0EA}"/>
              </a:ext>
            </a:extLst>
          </p:cNvPr>
          <p:cNvSpPr>
            <a:spLocks noGrp="1"/>
          </p:cNvSpPr>
          <p:nvPr>
            <p:ph idx="1"/>
          </p:nvPr>
        </p:nvSpPr>
        <p:spPr>
          <a:xfrm>
            <a:off x="677334" y="1930401"/>
            <a:ext cx="8596668" cy="4110962"/>
          </a:xfrm>
        </p:spPr>
        <p:txBody>
          <a:bodyPr>
            <a:normAutofit/>
          </a:bodyPr>
          <a:lstStyle/>
          <a:p>
            <a:r>
              <a:rPr lang="en-US" altLang="zh-TW" dirty="0"/>
              <a:t>One of the most important and popular numerical methods in scientific computing;</a:t>
            </a:r>
          </a:p>
          <a:p>
            <a:r>
              <a:rPr lang="en-US" altLang="zh-TW" dirty="0"/>
              <a:t>First used in Manhattan project, then for the development of Hydrogen bomb;</a:t>
            </a:r>
          </a:p>
          <a:p>
            <a:r>
              <a:rPr lang="en-US" altLang="zh-TW" dirty="0"/>
              <a:t>Advantage:</a:t>
            </a:r>
          </a:p>
          <a:p>
            <a:pPr lvl="1"/>
            <a:r>
              <a:rPr lang="en-US" altLang="zh-TW" dirty="0"/>
              <a:t>Widely used in quantitative finance, and even more popular recently with the rise of GPUs;</a:t>
            </a:r>
          </a:p>
          <a:p>
            <a:pPr lvl="1"/>
            <a:r>
              <a:rPr lang="en-US" altLang="zh-TW" dirty="0"/>
              <a:t>Especially useful when number of random elements in the valuation problem is two great to permit direct numerical valuation;</a:t>
            </a:r>
          </a:p>
          <a:p>
            <a:pPr lvl="1"/>
            <a:r>
              <a:rPr lang="en-US" altLang="zh-TW" dirty="0"/>
              <a:t>Underlying variables are distributed in such a way that direct solutions are difficult;</a:t>
            </a:r>
          </a:p>
          <a:p>
            <a:pPr lvl="1"/>
            <a:r>
              <a:rPr lang="en-US" altLang="zh-TW" dirty="0"/>
              <a:t>The payoff depends on the path of underlying asset price</a:t>
            </a:r>
          </a:p>
          <a:p>
            <a:r>
              <a:rPr lang="en-US" altLang="zh-TW" dirty="0"/>
              <a:t>Disadvantage:</a:t>
            </a:r>
          </a:p>
          <a:p>
            <a:pPr lvl="1"/>
            <a:r>
              <a:rPr lang="en-US" altLang="zh-TW" dirty="0"/>
              <a:t>Monte Carlo valuation of American options is not easy, although it can be done;</a:t>
            </a:r>
          </a:p>
          <a:p>
            <a:pPr lvl="1"/>
            <a:r>
              <a:rPr lang="en-US" altLang="zh-TW" dirty="0"/>
              <a:t>Somehow inefficient which requires many simulated values for the option price to converge.</a:t>
            </a:r>
          </a:p>
          <a:p>
            <a:endParaRPr lang="zh-TW" altLang="en-US" dirty="0"/>
          </a:p>
        </p:txBody>
      </p:sp>
      <p:sp>
        <p:nvSpPr>
          <p:cNvPr id="5" name="Rectangle 4">
            <a:extLst>
              <a:ext uri="{FF2B5EF4-FFF2-40B4-BE49-F238E27FC236}">
                <a16:creationId xmlns:a16="http://schemas.microsoft.com/office/drawing/2014/main" id="{FE1D0C6B-4F67-43C5-908B-E859392E0497}"/>
              </a:ext>
            </a:extLst>
          </p:cNvPr>
          <p:cNvSpPr/>
          <p:nvPr/>
        </p:nvSpPr>
        <p:spPr>
          <a:xfrm>
            <a:off x="335665" y="6209142"/>
            <a:ext cx="8596667" cy="430887"/>
          </a:xfrm>
          <a:prstGeom prst="rect">
            <a:avLst/>
          </a:prstGeom>
        </p:spPr>
        <p:txBody>
          <a:bodyPr wrap="square">
            <a:spAutoFit/>
          </a:bodyPr>
          <a:lstStyle/>
          <a:p>
            <a:r>
              <a:rPr lang="en-US" altLang="zh-TW" sz="1100" dirty="0"/>
              <a:t>Note: This lecture slides are prepared based on Chapter 13, &amp; 20 of “Options, Futures, &amp; Other Derivatives” by J. Hull, Pearson, 7th Edition, 2012; and Chapter 5 of “</a:t>
            </a:r>
            <a:r>
              <a:rPr lang="zh-TW" altLang="en-US" sz="1100" dirty="0"/>
              <a:t>財務工程與金融計算</a:t>
            </a:r>
            <a:r>
              <a:rPr lang="en-US" altLang="zh-TW" sz="1100" dirty="0"/>
              <a:t>” by </a:t>
            </a:r>
            <a:r>
              <a:rPr lang="zh-TW" altLang="en-US" sz="1100" dirty="0"/>
              <a:t>張焯然</a:t>
            </a:r>
            <a:r>
              <a:rPr lang="en-US" altLang="zh-TW" sz="1100" dirty="0"/>
              <a:t>, Securities &amp; Futures Institute, </a:t>
            </a:r>
            <a:r>
              <a:rPr lang="en-US" altLang="zh-TW" sz="1100" dirty="0" err="1"/>
              <a:t>RoC</a:t>
            </a:r>
            <a:r>
              <a:rPr lang="en-US" altLang="zh-TW" sz="1100" dirty="0"/>
              <a:t>, 2007.</a:t>
            </a:r>
          </a:p>
        </p:txBody>
      </p:sp>
    </p:spTree>
    <p:extLst>
      <p:ext uri="{BB962C8B-B14F-4D97-AF65-F5344CB8AC3E}">
        <p14:creationId xmlns:p14="http://schemas.microsoft.com/office/powerpoint/2010/main" val="1295302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4.0 Recap</a:t>
            </a:r>
            <a:endParaRPr lang="zh-TW" altLang="en-US" dirty="0"/>
          </a:p>
        </p:txBody>
      </p:sp>
      <p:sp>
        <p:nvSpPr>
          <p:cNvPr id="3" name="內容版面配置區 2"/>
          <p:cNvSpPr>
            <a:spLocks noGrp="1"/>
          </p:cNvSpPr>
          <p:nvPr>
            <p:ph idx="1"/>
          </p:nvPr>
        </p:nvSpPr>
        <p:spPr>
          <a:xfrm>
            <a:off x="558186" y="1333595"/>
            <a:ext cx="8596668" cy="3880773"/>
          </a:xfrm>
        </p:spPr>
        <p:txBody>
          <a:bodyPr/>
          <a:lstStyle/>
          <a:p>
            <a:r>
              <a:rPr lang="en-US" altLang="zh-TW" dirty="0" smtClean="0"/>
              <a:t>Call (</a:t>
            </a:r>
            <a:r>
              <a:rPr lang="zh-TW" altLang="en-US" dirty="0" smtClean="0"/>
              <a:t>買權</a:t>
            </a:r>
            <a:r>
              <a:rPr lang="en-US" altLang="zh-TW" dirty="0" smtClean="0"/>
              <a:t>)</a:t>
            </a:r>
            <a:endParaRPr lang="zh-TW" altLang="en-US" dirty="0"/>
          </a:p>
        </p:txBody>
      </p:sp>
      <p:sp>
        <p:nvSpPr>
          <p:cNvPr id="4" name="投影片編號版面配置區 3"/>
          <p:cNvSpPr>
            <a:spLocks noGrp="1"/>
          </p:cNvSpPr>
          <p:nvPr>
            <p:ph type="sldNum" sz="quarter" idx="12"/>
          </p:nvPr>
        </p:nvSpPr>
        <p:spPr/>
        <p:txBody>
          <a:bodyPr/>
          <a:lstStyle/>
          <a:p>
            <a:fld id="{519954A3-9DFD-4C44-94BA-B95130A3BA1C}" type="slidenum">
              <a:rPr lang="en-US" smtClean="0"/>
              <a:t>2</a:t>
            </a:fld>
            <a:endParaRPr lang="en-US" dirty="0"/>
          </a:p>
        </p:txBody>
      </p:sp>
      <p:graphicFrame>
        <p:nvGraphicFramePr>
          <p:cNvPr id="6" name="內容版面配置區 3"/>
          <p:cNvGraphicFramePr>
            <a:graphicFrameLocks/>
          </p:cNvGraphicFramePr>
          <p:nvPr>
            <p:extLst>
              <p:ext uri="{D42A27DB-BD31-4B8C-83A1-F6EECF244321}">
                <p14:modId xmlns:p14="http://schemas.microsoft.com/office/powerpoint/2010/main" val="84467487"/>
              </p:ext>
            </p:extLst>
          </p:nvPr>
        </p:nvGraphicFramePr>
        <p:xfrm>
          <a:off x="816689" y="1751442"/>
          <a:ext cx="9338988" cy="4225762"/>
        </p:xfrm>
        <a:graphic>
          <a:graphicData uri="http://schemas.openxmlformats.org/drawingml/2006/table">
            <a:tbl>
              <a:tblPr firstRow="1" firstCol="1">
                <a:tableStyleId>{BC89EF96-8CEA-46FF-86C4-4CE0E7609802}</a:tableStyleId>
              </a:tblPr>
              <a:tblGrid>
                <a:gridCol w="998102">
                  <a:extLst>
                    <a:ext uri="{9D8B030D-6E8A-4147-A177-3AD203B41FA5}">
                      <a16:colId xmlns:a16="http://schemas.microsoft.com/office/drawing/2014/main" val="20000"/>
                    </a:ext>
                  </a:extLst>
                </a:gridCol>
                <a:gridCol w="4226086">
                  <a:extLst>
                    <a:ext uri="{9D8B030D-6E8A-4147-A177-3AD203B41FA5}">
                      <a16:colId xmlns:a16="http://schemas.microsoft.com/office/drawing/2014/main" val="20001"/>
                    </a:ext>
                  </a:extLst>
                </a:gridCol>
                <a:gridCol w="4114800">
                  <a:extLst>
                    <a:ext uri="{9D8B030D-6E8A-4147-A177-3AD203B41FA5}">
                      <a16:colId xmlns:a16="http://schemas.microsoft.com/office/drawing/2014/main" val="20002"/>
                    </a:ext>
                  </a:extLst>
                </a:gridCol>
              </a:tblGrid>
              <a:tr h="414191">
                <a:tc>
                  <a:txBody>
                    <a:bodyPr/>
                    <a:lstStyle/>
                    <a:p>
                      <a:pPr algn="ctr"/>
                      <a:endParaRPr lang="zh-TW" altLang="en-US" sz="2000" dirty="0"/>
                    </a:p>
                  </a:txBody>
                  <a:tcPr anchor="ctr"/>
                </a:tc>
                <a:tc>
                  <a:txBody>
                    <a:bodyPr/>
                    <a:lstStyle/>
                    <a:p>
                      <a:pPr algn="ctr"/>
                      <a:r>
                        <a:rPr lang="zh-TW" altLang="en-US" sz="2000" dirty="0"/>
                        <a:t>買進</a:t>
                      </a:r>
                    </a:p>
                  </a:txBody>
                  <a:tcPr anchor="ctr"/>
                </a:tc>
                <a:tc>
                  <a:txBody>
                    <a:bodyPr/>
                    <a:lstStyle/>
                    <a:p>
                      <a:pPr algn="ctr"/>
                      <a:r>
                        <a:rPr lang="zh-TW" altLang="en-US" sz="2000" dirty="0"/>
                        <a:t>賣出</a:t>
                      </a:r>
                    </a:p>
                  </a:txBody>
                  <a:tcPr anchor="ctr"/>
                </a:tc>
                <a:extLst>
                  <a:ext uri="{0D108BD9-81ED-4DB2-BD59-A6C34878D82A}">
                    <a16:rowId xmlns:a16="http://schemas.microsoft.com/office/drawing/2014/main" val="10000"/>
                  </a:ext>
                </a:extLst>
              </a:tr>
              <a:tr h="414191">
                <a:tc>
                  <a:txBody>
                    <a:bodyPr/>
                    <a:lstStyle/>
                    <a:p>
                      <a:pPr algn="ctr"/>
                      <a:r>
                        <a:rPr lang="zh-TW" altLang="en-US" sz="2000" dirty="0"/>
                        <a:t>情況</a:t>
                      </a:r>
                    </a:p>
                  </a:txBody>
                  <a:tcPr anchor="ctr"/>
                </a:tc>
                <a:tc>
                  <a:txBody>
                    <a:bodyPr/>
                    <a:lstStyle/>
                    <a:p>
                      <a:pPr algn="ctr"/>
                      <a:r>
                        <a:rPr lang="zh-TW" altLang="en-US" sz="2000" dirty="0"/>
                        <a:t>預期大漲時</a:t>
                      </a:r>
                    </a:p>
                  </a:txBody>
                  <a:tcPr anchor="ctr"/>
                </a:tc>
                <a:tc>
                  <a:txBody>
                    <a:bodyPr/>
                    <a:lstStyle/>
                    <a:p>
                      <a:pPr algn="ctr"/>
                      <a:r>
                        <a:rPr lang="zh-TW" altLang="en-US" sz="2000" dirty="0"/>
                        <a:t>預期小跌時</a:t>
                      </a:r>
                    </a:p>
                  </a:txBody>
                  <a:tcPr anchor="ctr"/>
                </a:tc>
                <a:extLst>
                  <a:ext uri="{0D108BD9-81ED-4DB2-BD59-A6C34878D82A}">
                    <a16:rowId xmlns:a16="http://schemas.microsoft.com/office/drawing/2014/main" val="10001"/>
                  </a:ext>
                </a:extLst>
              </a:tr>
              <a:tr h="3397380">
                <a:tc>
                  <a:txBody>
                    <a:bodyPr/>
                    <a:lstStyle/>
                    <a:p>
                      <a:pPr algn="ctr"/>
                      <a:r>
                        <a:rPr lang="zh-TW" altLang="en-US" sz="2000" dirty="0"/>
                        <a:t>圖形</a:t>
                      </a:r>
                    </a:p>
                  </a:txBody>
                  <a:tcPr anchor="ctr"/>
                </a:tc>
                <a:tc>
                  <a:txBody>
                    <a:bodyPr/>
                    <a:lstStyle/>
                    <a:p>
                      <a:r>
                        <a:rPr lang="zh-TW" altLang="en-US" sz="2000" dirty="0"/>
                        <a:t>買進一口</a:t>
                      </a:r>
                      <a:r>
                        <a:rPr lang="en-US" altLang="zh-TW" sz="2000" dirty="0"/>
                        <a:t>4</a:t>
                      </a:r>
                      <a:r>
                        <a:rPr lang="zh-TW" altLang="en-US" sz="2000" dirty="0"/>
                        <a:t>月到期，履約價為</a:t>
                      </a:r>
                      <a:r>
                        <a:rPr lang="en-US" altLang="zh-TW" sz="2000" dirty="0"/>
                        <a:t>6500</a:t>
                      </a:r>
                      <a:r>
                        <a:rPr lang="zh-TW" altLang="en-US" sz="2000" dirty="0"/>
                        <a:t>，權利金為</a:t>
                      </a:r>
                      <a:r>
                        <a:rPr lang="en-US" altLang="zh-TW" sz="2000" dirty="0"/>
                        <a:t>260</a:t>
                      </a:r>
                      <a:r>
                        <a:rPr lang="zh-TW" altLang="en-US" sz="2000" dirty="0"/>
                        <a:t>點的買權</a:t>
                      </a:r>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p>
                      <a:endParaRPr lang="en-US" altLang="zh-TW" sz="2000" dirty="0"/>
                    </a:p>
                  </a:txBody>
                  <a:tcPr anchor="ctr"/>
                </a:tc>
                <a:tc>
                  <a:txBody>
                    <a:bodyPr/>
                    <a:lstStyle/>
                    <a:p>
                      <a:pPr marL="0" algn="l" defTabSz="457200" rtl="0" eaLnBrk="1" latinLnBrk="0" hangingPunct="1"/>
                      <a:endParaRPr lang="en-US" altLang="zh-TW" sz="2000" kern="1200" dirty="0">
                        <a:solidFill>
                          <a:schemeClr val="tx1"/>
                        </a:solidFill>
                        <a:latin typeface="+mn-lt"/>
                        <a:ea typeface="+mn-ea"/>
                        <a:cs typeface="+mn-cs"/>
                      </a:endParaRPr>
                    </a:p>
                    <a:p>
                      <a:pPr marL="0" algn="l" defTabSz="457200" rtl="0" eaLnBrk="1" latinLnBrk="0" hangingPunct="1"/>
                      <a:r>
                        <a:rPr lang="zh-TW" altLang="en-US" sz="2000" kern="1200" dirty="0">
                          <a:solidFill>
                            <a:schemeClr val="tx1"/>
                          </a:solidFill>
                          <a:latin typeface="+mn-lt"/>
                          <a:ea typeface="+mn-ea"/>
                          <a:cs typeface="+mn-cs"/>
                        </a:rPr>
                        <a:t>賣出一口</a:t>
                      </a:r>
                      <a:r>
                        <a:rPr lang="en-US" altLang="zh-TW" sz="2000" kern="1200" dirty="0">
                          <a:solidFill>
                            <a:schemeClr val="tx1"/>
                          </a:solidFill>
                          <a:latin typeface="+mn-lt"/>
                          <a:ea typeface="+mn-ea"/>
                          <a:cs typeface="+mn-cs"/>
                        </a:rPr>
                        <a:t>4</a:t>
                      </a:r>
                      <a:r>
                        <a:rPr lang="zh-TW" altLang="en-US" sz="2000" kern="1200" dirty="0">
                          <a:solidFill>
                            <a:schemeClr val="tx1"/>
                          </a:solidFill>
                          <a:latin typeface="+mn-lt"/>
                          <a:ea typeface="+mn-ea"/>
                          <a:cs typeface="+mn-cs"/>
                        </a:rPr>
                        <a:t>月到期，履約價為</a:t>
                      </a:r>
                      <a:r>
                        <a:rPr lang="en-US" altLang="zh-TW" sz="2000" kern="1200" dirty="0">
                          <a:solidFill>
                            <a:schemeClr val="tx1"/>
                          </a:solidFill>
                          <a:latin typeface="+mn-lt"/>
                          <a:ea typeface="+mn-ea"/>
                          <a:cs typeface="+mn-cs"/>
                        </a:rPr>
                        <a:t>6500</a:t>
                      </a:r>
                      <a:r>
                        <a:rPr lang="zh-TW" altLang="en-US" sz="2000" kern="1200" dirty="0">
                          <a:solidFill>
                            <a:schemeClr val="tx1"/>
                          </a:solidFill>
                          <a:latin typeface="+mn-lt"/>
                          <a:ea typeface="+mn-ea"/>
                          <a:cs typeface="+mn-cs"/>
                        </a:rPr>
                        <a:t>，權利金為</a:t>
                      </a:r>
                      <a:r>
                        <a:rPr lang="en-US" altLang="zh-TW" sz="2000" kern="1200" dirty="0">
                          <a:solidFill>
                            <a:schemeClr val="tx1"/>
                          </a:solidFill>
                          <a:latin typeface="+mn-lt"/>
                          <a:ea typeface="+mn-ea"/>
                          <a:cs typeface="+mn-cs"/>
                        </a:rPr>
                        <a:t>260</a:t>
                      </a:r>
                      <a:r>
                        <a:rPr lang="zh-TW" altLang="en-US" sz="2000" kern="1200" dirty="0">
                          <a:solidFill>
                            <a:schemeClr val="tx1"/>
                          </a:solidFill>
                          <a:latin typeface="+mn-lt"/>
                          <a:ea typeface="+mn-ea"/>
                          <a:cs typeface="+mn-cs"/>
                        </a:rPr>
                        <a:t>點的買權</a:t>
                      </a:r>
                      <a:endParaRPr lang="en-US" altLang="zh-TW" sz="2000" kern="1200" dirty="0">
                        <a:solidFill>
                          <a:schemeClr val="tx1"/>
                        </a:solidFill>
                        <a:latin typeface="+mn-lt"/>
                        <a:ea typeface="+mn-ea"/>
                        <a:cs typeface="+mn-cs"/>
                      </a:endParaRPr>
                    </a:p>
                    <a:p>
                      <a:endParaRPr lang="en-US" altLang="zh-TW" sz="2000" dirty="0"/>
                    </a:p>
                    <a:p>
                      <a:endParaRPr lang="en-US" altLang="zh-TW" sz="2000" dirty="0"/>
                    </a:p>
                    <a:p>
                      <a:endParaRPr lang="zh-TW" altLang="en-US" sz="2000" dirty="0"/>
                    </a:p>
                  </a:txBody>
                  <a:tcPr/>
                </a:tc>
                <a:extLst>
                  <a:ext uri="{0D108BD9-81ED-4DB2-BD59-A6C34878D82A}">
                    <a16:rowId xmlns:a16="http://schemas.microsoft.com/office/drawing/2014/main" val="10002"/>
                  </a:ext>
                </a:extLst>
              </a:tr>
            </a:tbl>
          </a:graphicData>
        </a:graphic>
      </p:graphicFrame>
      <p:pic>
        <p:nvPicPr>
          <p:cNvPr id="7" name="圖片 6"/>
          <p:cNvPicPr>
            <a:picLocks noChangeAspect="1"/>
          </p:cNvPicPr>
          <p:nvPr/>
        </p:nvPicPr>
        <p:blipFill>
          <a:blip r:embed="rId2"/>
          <a:stretch>
            <a:fillRect/>
          </a:stretch>
        </p:blipFill>
        <p:spPr>
          <a:xfrm>
            <a:off x="1880065" y="3725471"/>
            <a:ext cx="3812911" cy="2160000"/>
          </a:xfrm>
          <a:prstGeom prst="rect">
            <a:avLst/>
          </a:prstGeom>
        </p:spPr>
      </p:pic>
      <p:pic>
        <p:nvPicPr>
          <p:cNvPr id="8" name="圖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1293" y="3725471"/>
            <a:ext cx="3806808" cy="2160000"/>
          </a:xfrm>
          <a:prstGeom prst="rect">
            <a:avLst/>
          </a:prstGeom>
        </p:spPr>
      </p:pic>
    </p:spTree>
    <p:extLst>
      <p:ext uri="{BB962C8B-B14F-4D97-AF65-F5344CB8AC3E}">
        <p14:creationId xmlns:p14="http://schemas.microsoft.com/office/powerpoint/2010/main" val="1779727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1A4-3DAB-473D-A6E9-C58C2C68D92B}"/>
              </a:ext>
            </a:extLst>
          </p:cNvPr>
          <p:cNvSpPr>
            <a:spLocks noGrp="1"/>
          </p:cNvSpPr>
          <p:nvPr>
            <p:ph type="title"/>
          </p:nvPr>
        </p:nvSpPr>
        <p:spPr/>
        <p:txBody>
          <a:bodyPr/>
          <a:lstStyle/>
          <a:p>
            <a:r>
              <a:rPr lang="en-US" altLang="zh-TW" dirty="0" smtClean="0"/>
              <a:t>4.3.1 </a:t>
            </a:r>
            <a:r>
              <a:rPr lang="en-US" altLang="zh-TW" dirty="0"/>
              <a:t>The Idea of Monte Carlo</a:t>
            </a:r>
            <a:endParaRPr lang="zh-TW" altLang="en-US" dirty="0"/>
          </a:p>
        </p:txBody>
      </p:sp>
      <p:sp>
        <p:nvSpPr>
          <p:cNvPr id="4" name="Slide Number Placeholder 3">
            <a:extLst>
              <a:ext uri="{FF2B5EF4-FFF2-40B4-BE49-F238E27FC236}">
                <a16:creationId xmlns:a16="http://schemas.microsoft.com/office/drawing/2014/main" id="{E08CBB2D-13EE-4E09-8E4F-6832A1502668}"/>
              </a:ext>
            </a:extLst>
          </p:cNvPr>
          <p:cNvSpPr>
            <a:spLocks noGrp="1"/>
          </p:cNvSpPr>
          <p:nvPr>
            <p:ph type="sldNum" sz="quarter" idx="12"/>
          </p:nvPr>
        </p:nvSpPr>
        <p:spPr/>
        <p:txBody>
          <a:bodyPr/>
          <a:lstStyle/>
          <a:p>
            <a:fld id="{519954A3-9DFD-4C44-94BA-B95130A3BA1C}" type="slidenum">
              <a:rPr lang="en-US" smtClean="0"/>
              <a:t>20</a:t>
            </a:fld>
            <a:endParaRPr lang="en-US"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C65D5AEE-652C-4343-B84F-6B838AD5F325}"/>
                  </a:ext>
                </a:extLst>
              </p:cNvPr>
              <p:cNvSpPr>
                <a:spLocks noGrp="1"/>
              </p:cNvSpPr>
              <p:nvPr>
                <p:ph idx="1"/>
              </p:nvPr>
            </p:nvSpPr>
            <p:spPr>
              <a:xfrm>
                <a:off x="677334" y="1335186"/>
                <a:ext cx="8596668" cy="5316467"/>
              </a:xfrm>
            </p:spPr>
            <p:txBody>
              <a:bodyPr>
                <a:normAutofit/>
              </a:bodyPr>
              <a:lstStyle/>
              <a:p>
                <a:r>
                  <a:rPr lang="en-US" altLang="zh-TW" dirty="0"/>
                  <a:t>The </a:t>
                </a:r>
                <a:r>
                  <a:rPr lang="en-US" altLang="zh-TW" i="1" dirty="0" err="1"/>
                  <a:t>generalised</a:t>
                </a:r>
                <a:r>
                  <a:rPr lang="en-US" altLang="zh-TW" i="1" dirty="0"/>
                  <a:t> Wiener process</a:t>
                </a:r>
                <a:r>
                  <a:rPr lang="en-US" altLang="zh-TW" dirty="0"/>
                  <a:t>, </a:t>
                </a:r>
                <a:r>
                  <a:rPr lang="en-US" altLang="zh-TW" i="1" dirty="0" err="1"/>
                  <a:t>dz</a:t>
                </a:r>
                <a:r>
                  <a:rPr lang="en-US" altLang="zh-TW" dirty="0"/>
                  <a:t>, has a </a:t>
                </a:r>
                <a:r>
                  <a:rPr lang="en-US" altLang="zh-TW" i="1" dirty="0"/>
                  <a:t>constant expected drift rate </a:t>
                </a:r>
                <a:r>
                  <a:rPr lang="en-US" altLang="zh-TW" dirty="0"/>
                  <a:t>and a </a:t>
                </a:r>
                <a:r>
                  <a:rPr lang="en-US" altLang="zh-TW" i="1" dirty="0"/>
                  <a:t>constant variance rate</a:t>
                </a:r>
                <a:r>
                  <a:rPr lang="en-US" altLang="zh-TW" dirty="0"/>
                  <a:t>. However, it may be inappropriate as it implies that the expected percentage return required by investors is independent of the price (</a:t>
                </a:r>
                <a:r>
                  <a:rPr lang="en-US" altLang="zh-TW" dirty="0" err="1"/>
                  <a:t>ie</a:t>
                </a:r>
                <a:r>
                  <a:rPr lang="en-US" altLang="zh-TW" dirty="0"/>
                  <a:t>. The required return is 14% no matter for a stock at price of $10 &amp; $50).</a:t>
                </a:r>
              </a:p>
              <a:p>
                <a:r>
                  <a:rPr lang="en-US" altLang="zh-TW" dirty="0"/>
                  <a:t>To address this, assuming a non-dividend paying stock with </a:t>
                </a:r>
                <a:r>
                  <a:rPr lang="en-US" altLang="zh-TW" b="1" i="1" dirty="0"/>
                  <a:t>S</a:t>
                </a:r>
                <a:r>
                  <a:rPr lang="en-US" altLang="zh-TW" dirty="0"/>
                  <a:t> as its stock price </a:t>
                </a:r>
                <a:r>
                  <a:rPr lang="en-US" altLang="zh-TW" b="1" dirty="0"/>
                  <a:t>at time </a:t>
                </a:r>
                <a:r>
                  <a:rPr lang="en-US" altLang="zh-TW" b="1" i="1" dirty="0"/>
                  <a:t>t</a:t>
                </a:r>
                <a:r>
                  <a:rPr lang="en-US" altLang="zh-TW" dirty="0"/>
                  <a:t>, then the </a:t>
                </a:r>
                <a:r>
                  <a:rPr lang="en-US" altLang="zh-TW" b="1" dirty="0"/>
                  <a:t>expected drift rate</a:t>
                </a:r>
                <a:r>
                  <a:rPr lang="en-US" altLang="zh-TW" dirty="0"/>
                  <a:t> in S should be assumed to be </a:t>
                </a:r>
                <a:r>
                  <a:rPr lang="el-GR" altLang="zh-TW" b="1" i="1" dirty="0"/>
                  <a:t>μ</a:t>
                </a:r>
                <a:r>
                  <a:rPr lang="en-US" altLang="zh-TW" b="1" i="1" dirty="0"/>
                  <a:t>S</a:t>
                </a:r>
                <a:r>
                  <a:rPr lang="en-US" altLang="zh-TW" dirty="0"/>
                  <a:t> for some constant parameter </a:t>
                </a:r>
                <a:r>
                  <a:rPr lang="el-GR" altLang="zh-TW" i="1" dirty="0"/>
                  <a:t>μ</a:t>
                </a:r>
                <a:r>
                  <a:rPr lang="en-US" altLang="zh-TW" dirty="0"/>
                  <a:t>.</a:t>
                </a:r>
              </a:p>
              <a:p>
                <a:r>
                  <a:rPr lang="en-US" altLang="zh-TW" dirty="0"/>
                  <a:t>This means that in a short interval of time, </a:t>
                </a:r>
                <a:r>
                  <a:rPr lang="en-US" altLang="zh-TW" b="1" i="1" dirty="0"/>
                  <a:t>∆t</a:t>
                </a:r>
                <a:r>
                  <a:rPr lang="en-US" altLang="zh-TW" dirty="0"/>
                  <a:t>, the </a:t>
                </a:r>
                <a:r>
                  <a:rPr lang="en-US" altLang="zh-TW" b="1" dirty="0"/>
                  <a:t>expected increase in </a:t>
                </a:r>
                <a:r>
                  <a:rPr lang="en-US" altLang="zh-TW" b="1" i="1" dirty="0"/>
                  <a:t>S</a:t>
                </a:r>
                <a:r>
                  <a:rPr lang="en-US" altLang="zh-TW" dirty="0"/>
                  <a:t> is </a:t>
                </a:r>
                <a:r>
                  <a:rPr lang="el-GR" altLang="zh-TW" b="1" i="1" dirty="0"/>
                  <a:t>μ</a:t>
                </a:r>
                <a:r>
                  <a:rPr lang="en-US" altLang="zh-TW" b="1" i="1" dirty="0" err="1"/>
                  <a:t>S∆t</a:t>
                </a:r>
                <a:r>
                  <a:rPr lang="en-US" altLang="zh-TW" dirty="0"/>
                  <a:t>.</a:t>
                </a:r>
              </a:p>
              <a:p>
                <a:pPr marL="0" indent="0">
                  <a:buNone/>
                </a:pPr>
                <a14:m>
                  <m:oMathPara xmlns:m="http://schemas.openxmlformats.org/officeDocument/2006/math">
                    <m:oMathParaPr>
                      <m:jc m:val="centerGroup"/>
                    </m:oMathParaPr>
                    <m:oMath xmlns:m="http://schemas.openxmlformats.org/officeDocument/2006/math">
                      <m:r>
                        <a:rPr lang="en-US" altLang="zh-TW"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𝑆</m:t>
                      </m:r>
                      <m:r>
                        <a:rPr lang="en-US" altLang="zh-TW" b="0" i="1" smtClean="0">
                          <a:latin typeface="Cambria Math" panose="02040503050406030204" pitchFamily="18" charset="0"/>
                          <a:ea typeface="Cambria Math" panose="02040503050406030204" pitchFamily="18" charset="0"/>
                        </a:rPr>
                        <m:t>=</m:t>
                      </m:r>
                      <m:r>
                        <a:rPr lang="zh-TW" altLang="en-US" b="0" i="1" smtClean="0">
                          <a:latin typeface="Cambria Math" panose="02040503050406030204" pitchFamily="18" charset="0"/>
                          <a:ea typeface="Cambria Math" panose="02040503050406030204" pitchFamily="18" charset="0"/>
                        </a:rPr>
                        <m:t>𝜇</m:t>
                      </m:r>
                      <m:r>
                        <a:rPr lang="en-US" altLang="zh-TW" b="0" i="1" smtClean="0">
                          <a:latin typeface="Cambria Math" panose="02040503050406030204" pitchFamily="18" charset="0"/>
                          <a:ea typeface="Cambria Math" panose="02040503050406030204" pitchFamily="18" charset="0"/>
                        </a:rPr>
                        <m:t>𝑆</m:t>
                      </m:r>
                      <m:r>
                        <a:rPr lang="en-US" altLang="zh-TW" i="1">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𝑡</m:t>
                      </m:r>
                      <m:r>
                        <a:rPr lang="en-US" altLang="zh-TW" b="0" i="1" smtClean="0">
                          <a:latin typeface="Cambria Math" panose="02040503050406030204" pitchFamily="18" charset="0"/>
                          <a:ea typeface="Cambria Math" panose="02040503050406030204" pitchFamily="18" charset="0"/>
                        </a:rPr>
                        <m:t>   </m:t>
                      </m:r>
                      <m:r>
                        <a:rPr lang="en-US" altLang="zh-TW" b="0" i="1" smtClean="0">
                          <a:latin typeface="Cambria Math" panose="02040503050406030204" pitchFamily="18" charset="0"/>
                          <a:ea typeface="Cambria Math" panose="02040503050406030204" pitchFamily="18" charset="0"/>
                        </a:rPr>
                        <m:t>𝑜𝑟</m:t>
                      </m:r>
                      <m:r>
                        <a:rPr lang="en-US" altLang="zh-TW" b="0" i="1" smtClean="0">
                          <a:latin typeface="Cambria Math" panose="02040503050406030204" pitchFamily="18" charset="0"/>
                          <a:ea typeface="Cambria Math" panose="02040503050406030204" pitchFamily="18" charset="0"/>
                        </a:rPr>
                        <m:t>   </m:t>
                      </m:r>
                      <m:r>
                        <a:rPr lang="en-US" altLang="zh-TW" b="0" i="1" smtClean="0">
                          <a:latin typeface="Cambria Math" panose="02040503050406030204" pitchFamily="18" charset="0"/>
                          <a:ea typeface="Cambria Math" panose="02040503050406030204" pitchFamily="18" charset="0"/>
                        </a:rPr>
                        <m:t>𝑑𝑆</m:t>
                      </m:r>
                      <m:r>
                        <a:rPr lang="en-US" altLang="zh-TW" b="0" i="1" smtClean="0">
                          <a:latin typeface="Cambria Math" panose="02040503050406030204" pitchFamily="18" charset="0"/>
                          <a:ea typeface="Cambria Math" panose="02040503050406030204" pitchFamily="18" charset="0"/>
                        </a:rPr>
                        <m:t>=</m:t>
                      </m:r>
                      <m:r>
                        <a:rPr lang="zh-TW" altLang="en-US" i="1">
                          <a:latin typeface="Cambria Math" panose="02040503050406030204" pitchFamily="18" charset="0"/>
                          <a:ea typeface="Cambria Math" panose="02040503050406030204" pitchFamily="18" charset="0"/>
                        </a:rPr>
                        <m:t>𝜇</m:t>
                      </m:r>
                      <m:r>
                        <a:rPr lang="en-US" altLang="zh-TW" i="1">
                          <a:latin typeface="Cambria Math" panose="02040503050406030204" pitchFamily="18" charset="0"/>
                          <a:ea typeface="Cambria Math" panose="02040503050406030204" pitchFamily="18" charset="0"/>
                        </a:rPr>
                        <m:t>𝑆</m:t>
                      </m:r>
                      <m:r>
                        <a:rPr lang="en-US" altLang="zh-TW" b="0" i="1" smtClean="0">
                          <a:latin typeface="Cambria Math" panose="02040503050406030204" pitchFamily="18" charset="0"/>
                          <a:ea typeface="Cambria Math" panose="02040503050406030204" pitchFamily="18" charset="0"/>
                        </a:rPr>
                        <m:t>𝑑𝑡</m:t>
                      </m:r>
                    </m:oMath>
                  </m:oMathPara>
                </a14:m>
                <a:endParaRPr lang="en-US" altLang="zh-TW" dirty="0"/>
              </a:p>
              <a:p>
                <a:pPr marL="457200" lvl="1" indent="0">
                  <a:buNone/>
                </a:pPr>
                <a:r>
                  <a:rPr lang="en-US" altLang="zh-TW" dirty="0"/>
                  <a:t>The parameter </a:t>
                </a:r>
                <a:r>
                  <a:rPr lang="el-GR" altLang="zh-TW" dirty="0"/>
                  <a:t>μ</a:t>
                </a:r>
                <a:r>
                  <a:rPr lang="en-US" altLang="zh-TW" dirty="0"/>
                  <a:t> is the expected rate of return on the stock, expressed in decimal form.</a:t>
                </a:r>
              </a:p>
              <a:p>
                <a:r>
                  <a:rPr lang="en-US" altLang="zh-TW" dirty="0"/>
                  <a:t>Then, assume that the </a:t>
                </a:r>
                <a:r>
                  <a:rPr lang="en-US" altLang="zh-TW" b="1" dirty="0"/>
                  <a:t>variability of the percentage return </a:t>
                </a:r>
                <a:r>
                  <a:rPr lang="en-US" altLang="zh-TW" dirty="0"/>
                  <a:t>in </a:t>
                </a:r>
                <a:r>
                  <a:rPr lang="en-US" altLang="zh-TW" i="1" dirty="0"/>
                  <a:t>∆t</a:t>
                </a:r>
                <a:r>
                  <a:rPr lang="en-US" altLang="zh-TW" dirty="0"/>
                  <a:t> is the same </a:t>
                </a:r>
                <a:r>
                  <a:rPr lang="en-US" altLang="zh-TW" b="1" dirty="0"/>
                  <a:t>regardless of the stock price </a:t>
                </a:r>
                <a:r>
                  <a:rPr lang="en-US" altLang="zh-TW" dirty="0"/>
                  <a:t>for modelling the </a:t>
                </a:r>
                <a:r>
                  <a:rPr lang="en-US" altLang="zh-TW" b="1" dirty="0"/>
                  <a:t>uncertainty</a:t>
                </a:r>
                <a:r>
                  <a:rPr lang="en-US" altLang="zh-TW" dirty="0"/>
                  <a:t>.</a:t>
                </a:r>
              </a:p>
              <a:p>
                <a:pPr marL="0" indent="0">
                  <a:buNone/>
                </a:pPr>
                <a14:m>
                  <m:oMathPara xmlns:m="http://schemas.openxmlformats.org/officeDocument/2006/math">
                    <m:oMathParaPr>
                      <m:jc m:val="centerGroup"/>
                    </m:oMathParaPr>
                    <m:oMath xmlns:m="http://schemas.openxmlformats.org/officeDocument/2006/math">
                      <m:r>
                        <a:rPr lang="en-US" altLang="zh-TW" i="1">
                          <a:latin typeface="Cambria Math" panose="02040503050406030204" pitchFamily="18" charset="0"/>
                          <a:ea typeface="Cambria Math" panose="02040503050406030204" pitchFamily="18" charset="0"/>
                        </a:rPr>
                        <m:t>𝑑𝑆</m:t>
                      </m:r>
                      <m:r>
                        <a:rPr lang="en-US" altLang="zh-TW" i="1">
                          <a:latin typeface="Cambria Math" panose="02040503050406030204" pitchFamily="18" charset="0"/>
                          <a:ea typeface="Cambria Math" panose="02040503050406030204" pitchFamily="18" charset="0"/>
                        </a:rPr>
                        <m:t>=</m:t>
                      </m:r>
                      <m:r>
                        <a:rPr lang="zh-TW" altLang="en-US" i="1">
                          <a:latin typeface="Cambria Math" panose="02040503050406030204" pitchFamily="18" charset="0"/>
                          <a:ea typeface="Cambria Math" panose="02040503050406030204" pitchFamily="18" charset="0"/>
                        </a:rPr>
                        <m:t>𝜇</m:t>
                      </m:r>
                      <m:r>
                        <a:rPr lang="en-US" altLang="zh-TW" i="1">
                          <a:latin typeface="Cambria Math" panose="02040503050406030204" pitchFamily="18" charset="0"/>
                          <a:ea typeface="Cambria Math" panose="02040503050406030204" pitchFamily="18" charset="0"/>
                        </a:rPr>
                        <m:t>𝑆𝑑𝑡</m:t>
                      </m:r>
                      <m:r>
                        <a:rPr lang="en-US" altLang="zh-TW" b="0" i="1" smtClean="0">
                          <a:latin typeface="Cambria Math" panose="02040503050406030204" pitchFamily="18" charset="0"/>
                          <a:ea typeface="Cambria Math" panose="02040503050406030204" pitchFamily="18" charset="0"/>
                        </a:rPr>
                        <m:t>+</m:t>
                      </m:r>
                      <m:r>
                        <a:rPr lang="zh-TW" altLang="en-US" b="0" i="1" smtClean="0">
                          <a:latin typeface="Cambria Math" panose="02040503050406030204" pitchFamily="18" charset="0"/>
                          <a:ea typeface="Cambria Math" panose="02040503050406030204" pitchFamily="18" charset="0"/>
                        </a:rPr>
                        <m:t>𝜎</m:t>
                      </m:r>
                      <m:r>
                        <a:rPr lang="en-US" altLang="zh-TW" b="0" i="1" smtClean="0">
                          <a:latin typeface="Cambria Math" panose="02040503050406030204" pitchFamily="18" charset="0"/>
                          <a:ea typeface="Cambria Math" panose="02040503050406030204" pitchFamily="18" charset="0"/>
                        </a:rPr>
                        <m:t>𝑆𝑑𝑧</m:t>
                      </m:r>
                    </m:oMath>
                  </m:oMathPara>
                </a14:m>
                <a:endParaRPr lang="en-US" altLang="zh-TW" dirty="0"/>
              </a:p>
              <a:p>
                <a:pPr marL="457200" lvl="1" indent="0">
                  <a:buNone/>
                </a:pPr>
                <a:endParaRPr lang="en-US" altLang="zh-TW" dirty="0"/>
              </a:p>
              <a:p>
                <a:pPr marL="457200" lvl="1" indent="0">
                  <a:buNone/>
                </a:pPr>
                <a:r>
                  <a:rPr lang="en-US" altLang="zh-TW" dirty="0"/>
                  <a:t>The parameter </a:t>
                </a:r>
                <a:r>
                  <a:rPr lang="el-GR" altLang="zh-TW" dirty="0"/>
                  <a:t>σ</a:t>
                </a:r>
                <a:r>
                  <a:rPr lang="en-US" altLang="zh-TW" dirty="0"/>
                  <a:t> is the volatility of the stock price.</a:t>
                </a:r>
              </a:p>
              <a:p>
                <a:endParaRPr lang="en-US" altLang="zh-TW" dirty="0"/>
              </a:p>
              <a:p>
                <a:endParaRPr lang="zh-TW" altLang="en-US" dirty="0"/>
              </a:p>
            </p:txBody>
          </p:sp>
        </mc:Choice>
        <mc:Fallback xmlns="">
          <p:sp>
            <p:nvSpPr>
              <p:cNvPr id="6" name="Content Placeholder 5">
                <a:extLst>
                  <a:ext uri="{FF2B5EF4-FFF2-40B4-BE49-F238E27FC236}">
                    <a16:creationId xmlns:a16="http://schemas.microsoft.com/office/drawing/2014/main" id="{C65D5AEE-652C-4343-B84F-6B838AD5F325}"/>
                  </a:ext>
                </a:extLst>
              </p:cNvPr>
              <p:cNvSpPr>
                <a:spLocks noGrp="1" noRot="1" noChangeAspect="1" noMove="1" noResize="1" noEditPoints="1" noAdjustHandles="1" noChangeArrowheads="1" noChangeShapeType="1" noTextEdit="1"/>
              </p:cNvSpPr>
              <p:nvPr>
                <p:ph idx="1"/>
              </p:nvPr>
            </p:nvSpPr>
            <p:spPr>
              <a:xfrm>
                <a:off x="677334" y="1335186"/>
                <a:ext cx="8596668" cy="5316467"/>
              </a:xfrm>
              <a:blipFill>
                <a:blip r:embed="rId2"/>
                <a:stretch>
                  <a:fillRect l="-142" t="-573"/>
                </a:stretch>
              </a:blipFill>
            </p:spPr>
            <p:txBody>
              <a:bodyPr/>
              <a:lstStyle/>
              <a:p>
                <a:r>
                  <a:rPr lang="zh-TW" altLang="en-US">
                    <a:noFill/>
                  </a:rPr>
                  <a:t> </a:t>
                </a:r>
              </a:p>
            </p:txBody>
          </p:sp>
        </mc:Fallback>
      </mc:AlternateContent>
      <p:sp>
        <p:nvSpPr>
          <p:cNvPr id="8" name="Rectangular Callout 4">
            <a:extLst>
              <a:ext uri="{FF2B5EF4-FFF2-40B4-BE49-F238E27FC236}">
                <a16:creationId xmlns:a16="http://schemas.microsoft.com/office/drawing/2014/main" id="{9FEDB26C-2FC9-4625-8AB5-2321FD874116}"/>
              </a:ext>
            </a:extLst>
          </p:cNvPr>
          <p:cNvSpPr/>
          <p:nvPr/>
        </p:nvSpPr>
        <p:spPr>
          <a:xfrm>
            <a:off x="2544269" y="5548464"/>
            <a:ext cx="1784970" cy="196881"/>
          </a:xfrm>
          <a:prstGeom prst="wedgeRectCallout">
            <a:avLst>
              <a:gd name="adj1" fmla="val 41608"/>
              <a:gd name="adj2" fmla="val -124444"/>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anchor="ctr"/>
          <a:lstStyle/>
          <a:p>
            <a:pPr algn="ctr" fontAlgn="auto">
              <a:spcBef>
                <a:spcPts val="0"/>
              </a:spcBef>
              <a:spcAft>
                <a:spcPts val="0"/>
              </a:spcAft>
              <a:defRPr/>
            </a:pPr>
            <a:r>
              <a:rPr lang="en-US" sz="1050" dirty="0"/>
              <a:t>Change in the Stock Price</a:t>
            </a:r>
          </a:p>
        </p:txBody>
      </p:sp>
      <p:sp>
        <p:nvSpPr>
          <p:cNvPr id="9" name="Rectangular Callout 6">
            <a:extLst>
              <a:ext uri="{FF2B5EF4-FFF2-40B4-BE49-F238E27FC236}">
                <a16:creationId xmlns:a16="http://schemas.microsoft.com/office/drawing/2014/main" id="{3DBAB6BD-7913-4FB0-A7F7-6695F8F1C5DC}"/>
              </a:ext>
            </a:extLst>
          </p:cNvPr>
          <p:cNvSpPr/>
          <p:nvPr/>
        </p:nvSpPr>
        <p:spPr>
          <a:xfrm>
            <a:off x="4443802" y="5548464"/>
            <a:ext cx="1180164" cy="196881"/>
          </a:xfrm>
          <a:prstGeom prst="wedgeRectCallout">
            <a:avLst>
              <a:gd name="adj1" fmla="val -21590"/>
              <a:gd name="adj2" fmla="val -113602"/>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anchor="ctr"/>
          <a:lstStyle/>
          <a:p>
            <a:pPr algn="ctr" fontAlgn="auto">
              <a:spcBef>
                <a:spcPts val="0"/>
              </a:spcBef>
              <a:spcAft>
                <a:spcPts val="0"/>
              </a:spcAft>
              <a:defRPr/>
            </a:pPr>
            <a:r>
              <a:rPr lang="en-US" sz="1050" dirty="0"/>
              <a:t>Drift Coefficient</a:t>
            </a:r>
          </a:p>
        </p:txBody>
      </p:sp>
      <p:sp>
        <p:nvSpPr>
          <p:cNvPr id="10" name="Rectangular Callout 7">
            <a:extLst>
              <a:ext uri="{FF2B5EF4-FFF2-40B4-BE49-F238E27FC236}">
                <a16:creationId xmlns:a16="http://schemas.microsoft.com/office/drawing/2014/main" id="{F0CB87FD-EE66-4559-9D67-09447840CD30}"/>
              </a:ext>
            </a:extLst>
          </p:cNvPr>
          <p:cNvSpPr/>
          <p:nvPr/>
        </p:nvSpPr>
        <p:spPr>
          <a:xfrm>
            <a:off x="5772209" y="5548464"/>
            <a:ext cx="1057471" cy="196881"/>
          </a:xfrm>
          <a:prstGeom prst="wedgeRectCallout">
            <a:avLst>
              <a:gd name="adj1" fmla="val -64502"/>
              <a:gd name="adj2" fmla="val -116105"/>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anchor="ctr"/>
          <a:lstStyle/>
          <a:p>
            <a:pPr algn="ctr" fontAlgn="auto">
              <a:spcBef>
                <a:spcPts val="0"/>
              </a:spcBef>
              <a:spcAft>
                <a:spcPts val="0"/>
              </a:spcAft>
              <a:defRPr/>
            </a:pPr>
            <a:r>
              <a:rPr lang="en-US" sz="1050" dirty="0"/>
              <a:t>Random Shock</a:t>
            </a:r>
          </a:p>
        </p:txBody>
      </p:sp>
    </p:spTree>
    <p:extLst>
      <p:ext uri="{BB962C8B-B14F-4D97-AF65-F5344CB8AC3E}">
        <p14:creationId xmlns:p14="http://schemas.microsoft.com/office/powerpoint/2010/main" val="206586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10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1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54D396EB-E773-4218-9259-88E3F8B128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8985" y="267881"/>
            <a:ext cx="4813610" cy="1845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F09841A4-3DAB-473D-A6E9-C58C2C68D92B}"/>
              </a:ext>
            </a:extLst>
          </p:cNvPr>
          <p:cNvSpPr>
            <a:spLocks noGrp="1"/>
          </p:cNvSpPr>
          <p:nvPr>
            <p:ph type="title"/>
          </p:nvPr>
        </p:nvSpPr>
        <p:spPr/>
        <p:txBody>
          <a:bodyPr/>
          <a:lstStyle/>
          <a:p>
            <a:r>
              <a:rPr lang="en-US" altLang="zh-TW" dirty="0" smtClean="0"/>
              <a:t>4.3.2 </a:t>
            </a:r>
            <a:r>
              <a:rPr lang="en-US" altLang="zh-TW" dirty="0"/>
              <a:t>Discrete-Time Model</a:t>
            </a:r>
            <a:endParaRPr lang="zh-TW" altLang="en-US" dirty="0"/>
          </a:p>
        </p:txBody>
      </p:sp>
      <p:sp>
        <p:nvSpPr>
          <p:cNvPr id="4" name="Slide Number Placeholder 3">
            <a:extLst>
              <a:ext uri="{FF2B5EF4-FFF2-40B4-BE49-F238E27FC236}">
                <a16:creationId xmlns:a16="http://schemas.microsoft.com/office/drawing/2014/main" id="{E08CBB2D-13EE-4E09-8E4F-6832A1502668}"/>
              </a:ext>
            </a:extLst>
          </p:cNvPr>
          <p:cNvSpPr>
            <a:spLocks noGrp="1"/>
          </p:cNvSpPr>
          <p:nvPr>
            <p:ph type="sldNum" sz="quarter" idx="12"/>
          </p:nvPr>
        </p:nvSpPr>
        <p:spPr/>
        <p:txBody>
          <a:bodyPr/>
          <a:lstStyle/>
          <a:p>
            <a:fld id="{519954A3-9DFD-4C44-94BA-B95130A3BA1C}" type="slidenum">
              <a:rPr lang="en-US" smtClean="0"/>
              <a:t>21</a:t>
            </a:fld>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350CE1C4-BF77-4AF4-A965-E71EB5CF98AD}"/>
                  </a:ext>
                </a:extLst>
              </p:cNvPr>
              <p:cNvSpPr>
                <a:spLocks noGrp="1"/>
              </p:cNvSpPr>
              <p:nvPr>
                <p:ph idx="1"/>
              </p:nvPr>
            </p:nvSpPr>
            <p:spPr>
              <a:xfrm>
                <a:off x="677334" y="1772157"/>
                <a:ext cx="8596668" cy="4269206"/>
              </a:xfrm>
            </p:spPr>
            <p:txBody>
              <a:bodyPr>
                <a:normAutofit lnSpcReduction="10000"/>
              </a:bodyPr>
              <a:lstStyle/>
              <a:p>
                <a:r>
                  <a:rPr lang="en-US" altLang="zh-TW" dirty="0"/>
                  <a:t>The model developed in last slide is known as </a:t>
                </a:r>
                <a:r>
                  <a:rPr lang="en-US" altLang="zh-TW" i="1" dirty="0"/>
                  <a:t>geometric Brownian motion</a:t>
                </a:r>
                <a:r>
                  <a:rPr lang="en-US" altLang="zh-TW" dirty="0"/>
                  <a:t>.</a:t>
                </a:r>
              </a:p>
              <a:p>
                <a:r>
                  <a:rPr lang="en-US" altLang="zh-TW" dirty="0"/>
                  <a:t>To model it by computer, we need to turn it into a discrete-time model.</a:t>
                </a:r>
              </a:p>
              <a:p>
                <a:pPr marL="0" indent="0">
                  <a:buNone/>
                </a:pPr>
                <a14:m>
                  <m:oMathPara xmlns:m="http://schemas.openxmlformats.org/officeDocument/2006/math">
                    <m:oMathParaPr>
                      <m:jc m:val="centerGroup"/>
                    </m:oMathParaPr>
                    <m:oMath xmlns:m="http://schemas.openxmlformats.org/officeDocument/2006/math">
                      <m:r>
                        <a:rPr lang="en-US" altLang="zh-TW" i="1">
                          <a:latin typeface="Cambria Math" panose="02040503050406030204" pitchFamily="18" charset="0"/>
                          <a:ea typeface="Cambria Math" panose="02040503050406030204" pitchFamily="18" charset="0"/>
                        </a:rPr>
                        <m:t>𝑆</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𝑡</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𝑡</m:t>
                          </m:r>
                        </m:e>
                      </m:d>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𝑆</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𝑡</m:t>
                          </m:r>
                        </m:e>
                      </m:d>
                      <m:r>
                        <a:rPr lang="en-US" altLang="zh-TW" i="1">
                          <a:latin typeface="Cambria Math" panose="02040503050406030204" pitchFamily="18" charset="0"/>
                          <a:ea typeface="Cambria Math" panose="02040503050406030204" pitchFamily="18" charset="0"/>
                        </a:rPr>
                        <m:t>=</m:t>
                      </m:r>
                      <m:r>
                        <a:rPr lang="zh-TW" altLang="en-US" i="1">
                          <a:latin typeface="Cambria Math" panose="02040503050406030204" pitchFamily="18" charset="0"/>
                          <a:ea typeface="Cambria Math" panose="02040503050406030204" pitchFamily="18" charset="0"/>
                        </a:rPr>
                        <m:t>𝜇</m:t>
                      </m:r>
                      <m:r>
                        <a:rPr lang="en-US" altLang="zh-TW" i="1">
                          <a:latin typeface="Cambria Math" panose="02040503050406030204" pitchFamily="18" charset="0"/>
                          <a:ea typeface="Cambria Math" panose="02040503050406030204" pitchFamily="18" charset="0"/>
                        </a:rPr>
                        <m:t>𝑆</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𝑡</m:t>
                          </m:r>
                        </m:e>
                      </m:d>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𝑡</m:t>
                      </m:r>
                      <m:r>
                        <a:rPr lang="en-US" altLang="zh-TW" i="1">
                          <a:latin typeface="Cambria Math" panose="02040503050406030204" pitchFamily="18" charset="0"/>
                          <a:ea typeface="Cambria Math" panose="02040503050406030204" pitchFamily="18" charset="0"/>
                        </a:rPr>
                        <m:t>+</m:t>
                      </m:r>
                      <m:r>
                        <a:rPr lang="zh-TW" altLang="en-US" i="1">
                          <a:latin typeface="Cambria Math" panose="02040503050406030204" pitchFamily="18" charset="0"/>
                          <a:ea typeface="Cambria Math" panose="02040503050406030204" pitchFamily="18" charset="0"/>
                        </a:rPr>
                        <m:t>𝜎</m:t>
                      </m:r>
                      <m:r>
                        <a:rPr lang="en-US" altLang="zh-TW" i="1">
                          <a:latin typeface="Cambria Math" panose="02040503050406030204" pitchFamily="18" charset="0"/>
                          <a:ea typeface="Cambria Math" panose="02040503050406030204" pitchFamily="18" charset="0"/>
                        </a:rPr>
                        <m:t>𝑆</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𝑡</m:t>
                          </m:r>
                        </m:e>
                      </m:d>
                      <m:r>
                        <a:rPr lang="zh-TW" altLang="en-US" i="1">
                          <a:latin typeface="Cambria Math" panose="02040503050406030204" pitchFamily="18" charset="0"/>
                          <a:ea typeface="Cambria Math" panose="02040503050406030204" pitchFamily="18" charset="0"/>
                        </a:rPr>
                        <m:t>𝜀</m:t>
                      </m:r>
                      <m:rad>
                        <m:radPr>
                          <m:degHide m:val="on"/>
                          <m:ctrlPr>
                            <a:rPr lang="zh-TW" altLang="en-US" i="1">
                              <a:latin typeface="Cambria Math" panose="02040503050406030204" pitchFamily="18" charset="0"/>
                            </a:rPr>
                          </m:ctrlPr>
                        </m:radPr>
                        <m:deg/>
                        <m:e>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𝑡</m:t>
                          </m:r>
                        </m:e>
                      </m:rad>
                    </m:oMath>
                  </m:oMathPara>
                </a14:m>
                <a:endParaRPr lang="en-US" altLang="zh-TW" dirty="0"/>
              </a:p>
              <a:p>
                <a:pPr marL="457200" lvl="1" indent="0">
                  <a:buNone/>
                </a:pPr>
                <a:r>
                  <a:rPr lang="en-US" altLang="zh-TW" dirty="0"/>
                  <a:t>Where </a:t>
                </a:r>
                <a14:m>
                  <m:oMath xmlns:m="http://schemas.openxmlformats.org/officeDocument/2006/math">
                    <m:r>
                      <a:rPr lang="en-US" altLang="zh-TW" i="1">
                        <a:latin typeface="Cambria Math" panose="02040503050406030204" pitchFamily="18" charset="0"/>
                        <a:ea typeface="Cambria Math" panose="02040503050406030204" pitchFamily="18" charset="0"/>
                      </a:rPr>
                      <m:t>𝑆</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𝑡</m:t>
                    </m:r>
                    <m:r>
                      <a:rPr lang="en-US" altLang="zh-TW" i="1">
                        <a:latin typeface="Cambria Math" panose="02040503050406030204" pitchFamily="18" charset="0"/>
                        <a:ea typeface="Cambria Math" panose="02040503050406030204" pitchFamily="18" charset="0"/>
                      </a:rPr>
                      <m:t>)</m:t>
                    </m:r>
                  </m:oMath>
                </a14:m>
                <a:r>
                  <a:rPr lang="en-US" altLang="zh-TW" dirty="0"/>
                  <a:t> is the price function at time </a:t>
                </a:r>
                <a:r>
                  <a:rPr lang="en-US" altLang="zh-TW" i="1" dirty="0"/>
                  <a:t>t</a:t>
                </a:r>
                <a:r>
                  <a:rPr lang="en-US" altLang="zh-TW" dirty="0"/>
                  <a:t>;</a:t>
                </a:r>
                <a:br>
                  <a:rPr lang="en-US" altLang="zh-TW" dirty="0"/>
                </a:br>
                <a:r>
                  <a:rPr lang="en-US" altLang="zh-TW" dirty="0"/>
                  <a:t>	</a:t>
                </a:r>
                <a14:m>
                  <m:oMath xmlns:m="http://schemas.openxmlformats.org/officeDocument/2006/math">
                    <m:r>
                      <a:rPr lang="zh-TW" altLang="en-US" i="1">
                        <a:latin typeface="Cambria Math" panose="02040503050406030204" pitchFamily="18" charset="0"/>
                        <a:ea typeface="Cambria Math" panose="02040503050406030204" pitchFamily="18" charset="0"/>
                      </a:rPr>
                      <m:t>𝜎𝜀</m:t>
                    </m:r>
                    <m:rad>
                      <m:radPr>
                        <m:degHide m:val="on"/>
                        <m:ctrlPr>
                          <a:rPr lang="zh-TW" altLang="en-US" i="1">
                            <a:latin typeface="Cambria Math" panose="02040503050406030204" pitchFamily="18" charset="0"/>
                          </a:rPr>
                        </m:ctrlPr>
                      </m:radPr>
                      <m:deg/>
                      <m:e>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𝑡</m:t>
                        </m:r>
                      </m:e>
                    </m:rad>
                  </m:oMath>
                </a14:m>
                <a:r>
                  <a:rPr lang="en-US" altLang="zh-TW" dirty="0"/>
                  <a:t> is the stochastic component of the return;</a:t>
                </a:r>
                <a:br>
                  <a:rPr lang="en-US" altLang="zh-TW" dirty="0"/>
                </a:br>
                <a:r>
                  <a:rPr lang="en-US" altLang="zh-TW" dirty="0"/>
                  <a:t>	</a:t>
                </a:r>
                <a:r>
                  <a:rPr lang="el-GR" altLang="zh-TW" dirty="0"/>
                  <a:t>ε</a:t>
                </a:r>
                <a:r>
                  <a:rPr lang="en-US" altLang="zh-TW" dirty="0"/>
                  <a:t> is a normal distributed with mean 0 and </a:t>
                </a:r>
                <a:r>
                  <a:rPr lang="en-US" altLang="zh-TW" dirty="0" err="1"/>
                  <a:t>s.d.</a:t>
                </a:r>
                <a:r>
                  <a:rPr lang="en-US" altLang="zh-TW" dirty="0"/>
                  <a:t> of 1.0;</a:t>
                </a:r>
                <a:br>
                  <a:rPr lang="en-US" altLang="zh-TW" dirty="0"/>
                </a:br>
                <a:r>
                  <a:rPr lang="en-US" altLang="zh-TW" dirty="0"/>
                  <a:t>	</a:t>
                </a:r>
                <a14:m>
                  <m:oMath xmlns:m="http://schemas.openxmlformats.org/officeDocument/2006/math">
                    <m:sSup>
                      <m:sSupPr>
                        <m:ctrlPr>
                          <a:rPr lang="en-US" altLang="zh-TW" i="1">
                            <a:latin typeface="Cambria Math" panose="02040503050406030204" pitchFamily="18" charset="0"/>
                            <a:ea typeface="Cambria Math" panose="02040503050406030204" pitchFamily="18" charset="0"/>
                          </a:rPr>
                        </m:ctrlPr>
                      </m:sSupPr>
                      <m:e>
                        <m:r>
                          <a:rPr lang="zh-TW" altLang="en-US" i="1">
                            <a:latin typeface="Cambria Math" panose="02040503050406030204" pitchFamily="18" charset="0"/>
                            <a:ea typeface="Cambria Math" panose="02040503050406030204" pitchFamily="18" charset="0"/>
                          </a:rPr>
                          <m:t>𝜎</m:t>
                        </m:r>
                      </m:e>
                      <m:sup>
                        <m:r>
                          <a:rPr lang="en-US" altLang="zh-TW" i="1">
                            <a:latin typeface="Cambria Math" panose="02040503050406030204" pitchFamily="18" charset="0"/>
                            <a:ea typeface="Cambria Math" panose="02040503050406030204" pitchFamily="18" charset="0"/>
                          </a:rPr>
                          <m:t>2</m:t>
                        </m:r>
                      </m:sup>
                    </m:sSup>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𝑡</m:t>
                    </m:r>
                  </m:oMath>
                </a14:m>
                <a:r>
                  <a:rPr lang="en-US" altLang="zh-TW" dirty="0"/>
                  <a:t> is the variance of the component, </a:t>
                </a:r>
                <a:r>
                  <a:rPr lang="en-US" altLang="zh-TW" dirty="0" err="1"/>
                  <a:t>s.t.</a:t>
                </a:r>
                <a:r>
                  <a:rPr lang="en-US" altLang="zh-TW" dirty="0"/>
                  <a:t> </a:t>
                </a:r>
                <a14:m>
                  <m:oMath xmlns:m="http://schemas.openxmlformats.org/officeDocument/2006/math">
                    <m:r>
                      <a:rPr lang="zh-TW" altLang="en-US" i="1">
                        <a:latin typeface="Cambria Math" panose="02040503050406030204" pitchFamily="18" charset="0"/>
                        <a:ea typeface="Cambria Math" panose="02040503050406030204" pitchFamily="18" charset="0"/>
                      </a:rPr>
                      <m:t>𝜎</m:t>
                    </m:r>
                    <m:rad>
                      <m:radPr>
                        <m:degHide m:val="on"/>
                        <m:ctrlPr>
                          <a:rPr lang="zh-TW" altLang="en-US" i="1">
                            <a:latin typeface="Cambria Math" panose="02040503050406030204" pitchFamily="18" charset="0"/>
                          </a:rPr>
                        </m:ctrlPr>
                      </m:radPr>
                      <m:deg/>
                      <m:e>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𝑡</m:t>
                        </m:r>
                      </m:e>
                    </m:rad>
                  </m:oMath>
                </a14:m>
                <a:r>
                  <a:rPr lang="en-US" altLang="zh-TW" dirty="0"/>
                  <a:t> is the </a:t>
                </a:r>
                <a:r>
                  <a:rPr lang="en-US" altLang="zh-TW" dirty="0" err="1"/>
                  <a:t>s.d.</a:t>
                </a:r>
                <a:r>
                  <a:rPr lang="en-US" altLang="zh-TW" dirty="0"/>
                  <a:t> of the return in </a:t>
                </a:r>
                <a:r>
                  <a:rPr lang="el-GR" altLang="zh-TW" i="1" dirty="0"/>
                  <a:t>∆</a:t>
                </a:r>
                <a:r>
                  <a:rPr lang="en-US" altLang="zh-TW" i="1" dirty="0"/>
                  <a:t>t</a:t>
                </a:r>
                <a:r>
                  <a:rPr lang="en-US" altLang="zh-TW" dirty="0"/>
                  <a:t>.</a:t>
                </a:r>
              </a:p>
              <a:p>
                <a:r>
                  <a:rPr lang="en-US" altLang="zh-TW" dirty="0"/>
                  <a:t>In practice, it is usually more accurate to simulate </a:t>
                </a:r>
                <a:r>
                  <a:rPr lang="en-US" altLang="zh-TW" i="1" dirty="0"/>
                  <a:t>In S</a:t>
                </a:r>
                <a:r>
                  <a:rPr lang="en-US" altLang="zh-TW" dirty="0"/>
                  <a:t> rather than </a:t>
                </a:r>
                <a:r>
                  <a:rPr lang="en-US" altLang="zh-TW" i="1" dirty="0"/>
                  <a:t>S</a:t>
                </a:r>
                <a:r>
                  <a:rPr lang="en-US" altLang="zh-TW" dirty="0"/>
                  <a:t>. From Ito’s lemma the process follow by </a:t>
                </a:r>
                <a:r>
                  <a:rPr lang="en-US" altLang="zh-TW" i="1" dirty="0"/>
                  <a:t>ln S</a:t>
                </a:r>
                <a:r>
                  <a:rPr lang="en-US" altLang="zh-TW" dirty="0"/>
                  <a:t> is:</a:t>
                </a:r>
              </a:p>
              <a:p>
                <a:pPr marL="0" indent="0">
                  <a:buNone/>
                </a:pPr>
                <a14:m>
                  <m:oMathPara xmlns:m="http://schemas.openxmlformats.org/officeDocument/2006/math">
                    <m:oMathParaPr>
                      <m:jc m:val="centerGroup"/>
                    </m:oMathParaPr>
                    <m:oMath xmlns:m="http://schemas.openxmlformats.org/officeDocument/2006/math">
                      <m:r>
                        <a:rPr lang="en-US" altLang="zh-TW" i="1">
                          <a:latin typeface="Cambria Math" panose="02040503050406030204" pitchFamily="18" charset="0"/>
                          <a:ea typeface="Cambria Math" panose="02040503050406030204" pitchFamily="18" charset="0"/>
                        </a:rPr>
                        <m:t>𝑑</m:t>
                      </m:r>
                      <m:func>
                        <m:funcPr>
                          <m:ctrlPr>
                            <a:rPr lang="en-US" altLang="zh-TW" i="1" dirty="0">
                              <a:latin typeface="Cambria Math" panose="02040503050406030204" pitchFamily="18" charset="0"/>
                            </a:rPr>
                          </m:ctrlPr>
                        </m:funcPr>
                        <m:fName>
                          <m:r>
                            <m:rPr>
                              <m:sty m:val="p"/>
                            </m:rPr>
                            <a:rPr lang="en-US" altLang="zh-TW" dirty="0">
                              <a:latin typeface="Cambria Math" panose="02040503050406030204" pitchFamily="18" charset="0"/>
                            </a:rPr>
                            <m:t>ln</m:t>
                          </m:r>
                        </m:fName>
                        <m:e>
                          <m:r>
                            <a:rPr lang="en-US" altLang="zh-TW" i="1" dirty="0">
                              <a:latin typeface="Cambria Math" panose="02040503050406030204" pitchFamily="18" charset="0"/>
                            </a:rPr>
                            <m:t>𝑆</m:t>
                          </m:r>
                        </m:e>
                      </m:func>
                      <m:r>
                        <a:rPr lang="en-US" altLang="zh-TW" i="1">
                          <a:latin typeface="Cambria Math" panose="02040503050406030204" pitchFamily="18" charset="0"/>
                          <a:ea typeface="Cambria Math" panose="02040503050406030204" pitchFamily="18" charset="0"/>
                        </a:rPr>
                        <m:t>=</m:t>
                      </m:r>
                      <m:d>
                        <m:dPr>
                          <m:ctrlPr>
                            <a:rPr lang="en-US" altLang="zh-TW" i="1">
                              <a:latin typeface="Cambria Math" panose="02040503050406030204" pitchFamily="18" charset="0"/>
                              <a:ea typeface="Cambria Math" panose="02040503050406030204" pitchFamily="18" charset="0"/>
                            </a:rPr>
                          </m:ctrlPr>
                        </m:dPr>
                        <m:e>
                          <m:r>
                            <a:rPr lang="zh-TW" altLang="en-US" i="1">
                              <a:latin typeface="Cambria Math" panose="02040503050406030204" pitchFamily="18" charset="0"/>
                              <a:ea typeface="Cambria Math" panose="02040503050406030204" pitchFamily="18" charset="0"/>
                            </a:rPr>
                            <m:t>𝜇</m:t>
                          </m:r>
                          <m:r>
                            <a:rPr lang="en-US" altLang="zh-TW" i="1">
                              <a:latin typeface="Cambria Math" panose="02040503050406030204" pitchFamily="18" charset="0"/>
                              <a:ea typeface="Cambria Math" panose="02040503050406030204" pitchFamily="18" charset="0"/>
                            </a:rPr>
                            <m:t>−0.5</m:t>
                          </m:r>
                          <m:sSup>
                            <m:sSupPr>
                              <m:ctrlPr>
                                <a:rPr lang="en-US" altLang="zh-TW" i="1">
                                  <a:latin typeface="Cambria Math" panose="02040503050406030204" pitchFamily="18" charset="0"/>
                                  <a:ea typeface="Cambria Math" panose="02040503050406030204" pitchFamily="18" charset="0"/>
                                </a:rPr>
                              </m:ctrlPr>
                            </m:sSupPr>
                            <m:e>
                              <m:r>
                                <a:rPr lang="zh-TW" altLang="en-US" i="1">
                                  <a:latin typeface="Cambria Math" panose="02040503050406030204" pitchFamily="18" charset="0"/>
                                  <a:ea typeface="Cambria Math" panose="02040503050406030204" pitchFamily="18" charset="0"/>
                                </a:rPr>
                                <m:t>𝜎</m:t>
                              </m:r>
                            </m:e>
                            <m:sup>
                              <m:r>
                                <a:rPr lang="en-US" altLang="zh-TW" i="1">
                                  <a:latin typeface="Cambria Math" panose="02040503050406030204" pitchFamily="18" charset="0"/>
                                  <a:ea typeface="Cambria Math" panose="02040503050406030204" pitchFamily="18" charset="0"/>
                                </a:rPr>
                                <m:t>2</m:t>
                              </m:r>
                            </m:sup>
                          </m:sSup>
                        </m:e>
                      </m:d>
                      <m:r>
                        <a:rPr lang="en-US" altLang="zh-TW" i="1">
                          <a:latin typeface="Cambria Math" panose="02040503050406030204" pitchFamily="18" charset="0"/>
                          <a:ea typeface="Cambria Math" panose="02040503050406030204" pitchFamily="18" charset="0"/>
                        </a:rPr>
                        <m:t>𝑑𝑡</m:t>
                      </m:r>
                      <m:r>
                        <a:rPr lang="en-US" altLang="zh-TW" i="1">
                          <a:latin typeface="Cambria Math" panose="02040503050406030204" pitchFamily="18" charset="0"/>
                          <a:ea typeface="Cambria Math" panose="02040503050406030204" pitchFamily="18" charset="0"/>
                        </a:rPr>
                        <m:t>+</m:t>
                      </m:r>
                      <m:r>
                        <a:rPr lang="zh-TW" altLang="en-US" i="1">
                          <a:latin typeface="Cambria Math" panose="02040503050406030204" pitchFamily="18" charset="0"/>
                          <a:ea typeface="Cambria Math" panose="02040503050406030204" pitchFamily="18" charset="0"/>
                        </a:rPr>
                        <m:t>𝜎</m:t>
                      </m:r>
                      <m:r>
                        <a:rPr lang="en-US" altLang="zh-TW" i="1">
                          <a:latin typeface="Cambria Math" panose="02040503050406030204" pitchFamily="18" charset="0"/>
                          <a:ea typeface="Cambria Math" panose="02040503050406030204" pitchFamily="18" charset="0"/>
                        </a:rPr>
                        <m:t>𝑑𝑧</m:t>
                      </m:r>
                    </m:oMath>
                  </m:oMathPara>
                </a14:m>
                <a:endParaRPr lang="en-US" altLang="zh-TW" dirty="0"/>
              </a:p>
              <a:p>
                <a:r>
                  <a:rPr lang="en-US" altLang="zh-TW" dirty="0"/>
                  <a:t>Such that, an equation for constructing a path for S is obtain as follow:</a:t>
                </a:r>
              </a:p>
              <a:p>
                <a:pPr marL="0" indent="0">
                  <a:buNone/>
                </a:pPr>
                <a14:m>
                  <m:oMathPara xmlns:m="http://schemas.openxmlformats.org/officeDocument/2006/math">
                    <m:oMathParaPr>
                      <m:jc m:val="centerGroup"/>
                    </m:oMathParaPr>
                    <m:oMath xmlns:m="http://schemas.openxmlformats.org/officeDocument/2006/math">
                      <m:r>
                        <a:rPr lang="en-US" altLang="zh-TW" i="1">
                          <a:latin typeface="Cambria Math" panose="02040503050406030204" pitchFamily="18" charset="0"/>
                          <a:ea typeface="Cambria Math" panose="02040503050406030204" pitchFamily="18" charset="0"/>
                        </a:rPr>
                        <m:t>𝑆</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𝑡</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𝑡</m:t>
                          </m:r>
                        </m:e>
                      </m:d>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𝑆</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𝑡</m:t>
                          </m:r>
                        </m:e>
                      </m:d>
                      <m:sSup>
                        <m:sSupPr>
                          <m:ctrlPr>
                            <a:rPr lang="en-US" altLang="zh-TW" i="1">
                              <a:latin typeface="Cambria Math" panose="02040503050406030204" pitchFamily="18" charset="0"/>
                              <a:ea typeface="Cambria Math" panose="02040503050406030204" pitchFamily="18" charset="0"/>
                            </a:rPr>
                          </m:ctrlPr>
                        </m:sSupPr>
                        <m:e>
                          <m:r>
                            <a:rPr lang="en-US" altLang="zh-TW" b="0" i="1" smtClean="0">
                              <a:latin typeface="Cambria Math" panose="02040503050406030204" pitchFamily="18" charset="0"/>
                              <a:ea typeface="Cambria Math" panose="02040503050406030204" pitchFamily="18" charset="0"/>
                            </a:rPr>
                            <m:t>𝑒</m:t>
                          </m:r>
                        </m:e>
                        <m:sup>
                          <m:d>
                            <m:dPr>
                              <m:ctrlPr>
                                <a:rPr lang="en-US" altLang="zh-TW" i="1">
                                  <a:latin typeface="Cambria Math" panose="02040503050406030204" pitchFamily="18" charset="0"/>
                                  <a:ea typeface="Cambria Math" panose="02040503050406030204" pitchFamily="18" charset="0"/>
                                </a:rPr>
                              </m:ctrlPr>
                            </m:dPr>
                            <m:e>
                              <m:r>
                                <a:rPr lang="zh-TW" altLang="en-US" i="1">
                                  <a:latin typeface="Cambria Math" panose="02040503050406030204" pitchFamily="18" charset="0"/>
                                  <a:ea typeface="Cambria Math" panose="02040503050406030204" pitchFamily="18" charset="0"/>
                                </a:rPr>
                                <m:t>𝜇</m:t>
                              </m:r>
                              <m:r>
                                <a:rPr lang="en-US" altLang="zh-TW" b="0" i="1" smtClean="0">
                                  <a:latin typeface="Cambria Math" panose="02040503050406030204" pitchFamily="18" charset="0"/>
                                  <a:ea typeface="Cambria Math" panose="02040503050406030204" pitchFamily="18" charset="0"/>
                                </a:rPr>
                                <m:t>−0.5</m:t>
                              </m:r>
                              <m:sSup>
                                <m:sSupPr>
                                  <m:ctrlPr>
                                    <a:rPr lang="en-US" altLang="zh-TW" i="1">
                                      <a:latin typeface="Cambria Math" panose="02040503050406030204" pitchFamily="18" charset="0"/>
                                      <a:ea typeface="Cambria Math" panose="02040503050406030204" pitchFamily="18" charset="0"/>
                                    </a:rPr>
                                  </m:ctrlPr>
                                </m:sSupPr>
                                <m:e>
                                  <m:r>
                                    <a:rPr lang="zh-TW" altLang="en-US" i="1">
                                      <a:latin typeface="Cambria Math" panose="02040503050406030204" pitchFamily="18" charset="0"/>
                                      <a:ea typeface="Cambria Math" panose="02040503050406030204" pitchFamily="18" charset="0"/>
                                    </a:rPr>
                                    <m:t>𝜎</m:t>
                                  </m:r>
                                </m:e>
                                <m:sup>
                                  <m:r>
                                    <a:rPr lang="en-US" altLang="zh-TW" i="1">
                                      <a:latin typeface="Cambria Math" panose="02040503050406030204" pitchFamily="18" charset="0"/>
                                      <a:ea typeface="Cambria Math" panose="02040503050406030204" pitchFamily="18" charset="0"/>
                                    </a:rPr>
                                    <m:t>2</m:t>
                                  </m:r>
                                </m:sup>
                              </m:sSup>
                            </m:e>
                          </m:d>
                          <m:r>
                            <a:rPr lang="en-US" altLang="zh-TW" i="1">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𝑡</m:t>
                          </m:r>
                          <m:r>
                            <a:rPr lang="en-US" altLang="zh-TW" b="0" i="1" smtClean="0">
                              <a:latin typeface="Cambria Math" panose="02040503050406030204" pitchFamily="18" charset="0"/>
                              <a:ea typeface="Cambria Math" panose="02040503050406030204" pitchFamily="18" charset="0"/>
                            </a:rPr>
                            <m:t>+</m:t>
                          </m:r>
                          <m:r>
                            <a:rPr lang="zh-TW" altLang="en-US" i="1">
                              <a:latin typeface="Cambria Math" panose="02040503050406030204" pitchFamily="18" charset="0"/>
                              <a:ea typeface="Cambria Math" panose="02040503050406030204" pitchFamily="18" charset="0"/>
                            </a:rPr>
                            <m:t>𝜎𝜀</m:t>
                          </m:r>
                          <m:rad>
                            <m:radPr>
                              <m:degHide m:val="on"/>
                              <m:ctrlPr>
                                <a:rPr lang="zh-TW" altLang="en-US" i="1">
                                  <a:latin typeface="Cambria Math" panose="02040503050406030204" pitchFamily="18" charset="0"/>
                                </a:rPr>
                              </m:ctrlPr>
                            </m:radPr>
                            <m:deg/>
                            <m:e>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𝑡</m:t>
                              </m:r>
                            </m:e>
                          </m:rad>
                        </m:sup>
                      </m:sSup>
                    </m:oMath>
                  </m:oMathPara>
                </a14:m>
                <a:endParaRPr lang="en-US" altLang="zh-TW" dirty="0"/>
              </a:p>
              <a:p>
                <a:r>
                  <a:rPr lang="en-US" altLang="zh-TW" dirty="0"/>
                  <a:t>It can be used to value derivatives that provide a nonstandard payoff at time </a:t>
                </a:r>
                <a:r>
                  <a:rPr lang="en-US" altLang="zh-TW" i="1" dirty="0"/>
                  <a:t>T</a:t>
                </a:r>
                <a:r>
                  <a:rPr lang="en-US" altLang="zh-TW" dirty="0"/>
                  <a:t>.</a:t>
                </a:r>
                <a:endParaRPr lang="zh-TW" altLang="en-US" dirty="0"/>
              </a:p>
              <a:p>
                <a:endParaRPr lang="zh-TW" altLang="en-US" dirty="0"/>
              </a:p>
            </p:txBody>
          </p:sp>
        </mc:Choice>
        <mc:Fallback xmlns="">
          <p:sp>
            <p:nvSpPr>
              <p:cNvPr id="5" name="Content Placeholder 4">
                <a:extLst>
                  <a:ext uri="{FF2B5EF4-FFF2-40B4-BE49-F238E27FC236}">
                    <a16:creationId xmlns:a16="http://schemas.microsoft.com/office/drawing/2014/main" id="{350CE1C4-BF77-4AF4-A965-E71EB5CF98AD}"/>
                  </a:ext>
                </a:extLst>
              </p:cNvPr>
              <p:cNvSpPr>
                <a:spLocks noGrp="1" noRot="1" noChangeAspect="1" noMove="1" noResize="1" noEditPoints="1" noAdjustHandles="1" noChangeArrowheads="1" noChangeShapeType="1" noTextEdit="1"/>
              </p:cNvSpPr>
              <p:nvPr>
                <p:ph idx="1"/>
              </p:nvPr>
            </p:nvSpPr>
            <p:spPr>
              <a:xfrm>
                <a:off x="677334" y="1772157"/>
                <a:ext cx="8596668" cy="4269206"/>
              </a:xfrm>
              <a:blipFill>
                <a:blip r:embed="rId3"/>
                <a:stretch>
                  <a:fillRect l="-142" t="-1429"/>
                </a:stretch>
              </a:blipFill>
            </p:spPr>
            <p:txBody>
              <a:bodyPr/>
              <a:lstStyle/>
              <a:p>
                <a:r>
                  <a:rPr lang="zh-TW" altLang="en-US">
                    <a:noFill/>
                  </a:rPr>
                  <a:t> </a:t>
                </a:r>
              </a:p>
            </p:txBody>
          </p:sp>
        </mc:Fallback>
      </mc:AlternateContent>
      <p:sp>
        <p:nvSpPr>
          <p:cNvPr id="6" name="Rectangle 5">
            <a:extLst>
              <a:ext uri="{FF2B5EF4-FFF2-40B4-BE49-F238E27FC236}">
                <a16:creationId xmlns:a16="http://schemas.microsoft.com/office/drawing/2014/main" id="{A7B97390-FC09-4719-9F44-F10928B1061D}"/>
              </a:ext>
            </a:extLst>
          </p:cNvPr>
          <p:cNvSpPr/>
          <p:nvPr/>
        </p:nvSpPr>
        <p:spPr>
          <a:xfrm>
            <a:off x="6721150" y="5072615"/>
            <a:ext cx="1548822" cy="307777"/>
          </a:xfrm>
          <a:prstGeom prst="rect">
            <a:avLst/>
          </a:prstGeom>
        </p:spPr>
        <p:txBody>
          <a:bodyPr wrap="none">
            <a:spAutoFit/>
          </a:bodyPr>
          <a:lstStyle/>
          <a:p>
            <a:r>
              <a:rPr lang="en-US" altLang="zh-TW" sz="1400" strike="sngStrike" dirty="0"/>
              <a:t>	</a:t>
            </a:r>
            <a:r>
              <a:rPr lang="en-US" altLang="zh-TW" sz="1400" dirty="0"/>
              <a:t> (5.7)</a:t>
            </a:r>
            <a:endParaRPr lang="zh-TW" altLang="en-US" sz="1400" dirty="0"/>
          </a:p>
        </p:txBody>
      </p:sp>
      <p:sp>
        <p:nvSpPr>
          <p:cNvPr id="8" name="Rectangle 7">
            <a:extLst>
              <a:ext uri="{FF2B5EF4-FFF2-40B4-BE49-F238E27FC236}">
                <a16:creationId xmlns:a16="http://schemas.microsoft.com/office/drawing/2014/main" id="{F5D12893-535D-4ECC-8A18-80F7797702F3}"/>
              </a:ext>
            </a:extLst>
          </p:cNvPr>
          <p:cNvSpPr/>
          <p:nvPr/>
        </p:nvSpPr>
        <p:spPr>
          <a:xfrm>
            <a:off x="7041841" y="2455596"/>
            <a:ext cx="1548822" cy="307777"/>
          </a:xfrm>
          <a:prstGeom prst="rect">
            <a:avLst/>
          </a:prstGeom>
        </p:spPr>
        <p:txBody>
          <a:bodyPr wrap="none">
            <a:spAutoFit/>
          </a:bodyPr>
          <a:lstStyle/>
          <a:p>
            <a:r>
              <a:rPr lang="en-US" altLang="zh-TW" sz="1400" strike="sngStrike" dirty="0"/>
              <a:t>	</a:t>
            </a:r>
            <a:r>
              <a:rPr lang="en-US" altLang="zh-TW" sz="1400" dirty="0"/>
              <a:t> (5.6)</a:t>
            </a:r>
            <a:endParaRPr lang="zh-TW" altLang="en-US" sz="1400" dirty="0"/>
          </a:p>
        </p:txBody>
      </p:sp>
      <p:sp>
        <p:nvSpPr>
          <p:cNvPr id="9" name="Rectangle 8">
            <a:extLst>
              <a:ext uri="{FF2B5EF4-FFF2-40B4-BE49-F238E27FC236}">
                <a16:creationId xmlns:a16="http://schemas.microsoft.com/office/drawing/2014/main" id="{F20BF5B2-3199-4FB1-A4DA-B2938EB196D2}"/>
              </a:ext>
            </a:extLst>
          </p:cNvPr>
          <p:cNvSpPr/>
          <p:nvPr/>
        </p:nvSpPr>
        <p:spPr>
          <a:xfrm>
            <a:off x="2917997" y="5054110"/>
            <a:ext cx="5672665" cy="401638"/>
          </a:xfrm>
          <a:prstGeom prst="rect">
            <a:avLst/>
          </a:prstGeom>
          <a:noFill/>
          <a:ln w="3175">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288590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1A4-3DAB-473D-A6E9-C58C2C68D92B}"/>
              </a:ext>
            </a:extLst>
          </p:cNvPr>
          <p:cNvSpPr>
            <a:spLocks noGrp="1"/>
          </p:cNvSpPr>
          <p:nvPr>
            <p:ph type="title"/>
          </p:nvPr>
        </p:nvSpPr>
        <p:spPr/>
        <p:txBody>
          <a:bodyPr/>
          <a:lstStyle/>
          <a:p>
            <a:r>
              <a:rPr lang="en-US" altLang="zh-TW" dirty="0" smtClean="0"/>
              <a:t>4.3.3 </a:t>
            </a:r>
            <a:r>
              <a:rPr lang="en-US" altLang="zh-TW" dirty="0"/>
              <a:t>Stimulation Demo</a:t>
            </a:r>
            <a:endParaRPr lang="zh-TW" altLang="en-US" dirty="0"/>
          </a:p>
        </p:txBody>
      </p:sp>
      <p:sp>
        <p:nvSpPr>
          <p:cNvPr id="4" name="Slide Number Placeholder 3">
            <a:extLst>
              <a:ext uri="{FF2B5EF4-FFF2-40B4-BE49-F238E27FC236}">
                <a16:creationId xmlns:a16="http://schemas.microsoft.com/office/drawing/2014/main" id="{E08CBB2D-13EE-4E09-8E4F-6832A1502668}"/>
              </a:ext>
            </a:extLst>
          </p:cNvPr>
          <p:cNvSpPr>
            <a:spLocks noGrp="1"/>
          </p:cNvSpPr>
          <p:nvPr>
            <p:ph type="sldNum" sz="quarter" idx="12"/>
          </p:nvPr>
        </p:nvSpPr>
        <p:spPr/>
        <p:txBody>
          <a:bodyPr/>
          <a:lstStyle/>
          <a:p>
            <a:fld id="{519954A3-9DFD-4C44-94BA-B95130A3BA1C}" type="slidenum">
              <a:rPr lang="en-US" smtClean="0"/>
              <a:t>22</a:t>
            </a:fld>
            <a:endParaRPr lang="en-US" dirty="0"/>
          </a:p>
        </p:txBody>
      </p:sp>
      <p:sp>
        <p:nvSpPr>
          <p:cNvPr id="5" name="Content Placeholder 4">
            <a:extLst>
              <a:ext uri="{FF2B5EF4-FFF2-40B4-BE49-F238E27FC236}">
                <a16:creationId xmlns:a16="http://schemas.microsoft.com/office/drawing/2014/main" id="{500408A2-D1A0-4B43-98AA-07CF382F37DD}"/>
              </a:ext>
            </a:extLst>
          </p:cNvPr>
          <p:cNvSpPr>
            <a:spLocks noGrp="1"/>
          </p:cNvSpPr>
          <p:nvPr>
            <p:ph idx="1"/>
          </p:nvPr>
        </p:nvSpPr>
        <p:spPr/>
        <p:txBody>
          <a:bodyPr/>
          <a:lstStyle/>
          <a:p>
            <a:endParaRPr lang="zh-TW" altLang="en-US"/>
          </a:p>
        </p:txBody>
      </p:sp>
      <p:pic>
        <p:nvPicPr>
          <p:cNvPr id="3" name="Picture 2">
            <a:extLst>
              <a:ext uri="{FF2B5EF4-FFF2-40B4-BE49-F238E27FC236}">
                <a16:creationId xmlns:a16="http://schemas.microsoft.com/office/drawing/2014/main" id="{AA1B127B-B309-4F2D-A1DB-AD08BA32D25D}"/>
              </a:ext>
            </a:extLst>
          </p:cNvPr>
          <p:cNvPicPr>
            <a:picLocks noChangeAspect="1"/>
          </p:cNvPicPr>
          <p:nvPr/>
        </p:nvPicPr>
        <p:blipFill>
          <a:blip r:embed="rId2"/>
          <a:stretch>
            <a:fillRect/>
          </a:stretch>
        </p:blipFill>
        <p:spPr>
          <a:xfrm>
            <a:off x="820327" y="1455397"/>
            <a:ext cx="8927690" cy="4542503"/>
          </a:xfrm>
          <a:prstGeom prst="rect">
            <a:avLst/>
          </a:prstGeom>
        </p:spPr>
      </p:pic>
      <p:sp>
        <p:nvSpPr>
          <p:cNvPr id="7" name="Rectangle 6">
            <a:extLst>
              <a:ext uri="{FF2B5EF4-FFF2-40B4-BE49-F238E27FC236}">
                <a16:creationId xmlns:a16="http://schemas.microsoft.com/office/drawing/2014/main" id="{F622108A-17DE-4D0A-AE15-881BB0AB52CB}"/>
              </a:ext>
            </a:extLst>
          </p:cNvPr>
          <p:cNvSpPr/>
          <p:nvPr/>
        </p:nvSpPr>
        <p:spPr>
          <a:xfrm>
            <a:off x="441150" y="6248400"/>
            <a:ext cx="6096000" cy="461665"/>
          </a:xfrm>
          <a:prstGeom prst="rect">
            <a:avLst/>
          </a:prstGeom>
        </p:spPr>
        <p:txBody>
          <a:bodyPr>
            <a:spAutoFit/>
          </a:bodyPr>
          <a:lstStyle/>
          <a:p>
            <a:r>
              <a:rPr lang="en-US" altLang="zh-TW" sz="1200" dirty="0" err="1"/>
              <a:t>Souce</a:t>
            </a:r>
            <a:r>
              <a:rPr lang="en-US" altLang="zh-TW" sz="1200" dirty="0"/>
              <a:t>: Lecture 3 of Econ136 of Harvey Mudd College (Visited on 18 Oct 2020), </a:t>
            </a:r>
            <a:r>
              <a:rPr lang="zh-TW" altLang="en-US" sz="1200" dirty="0"/>
              <a:t>https://www.palmislandtraders.com/econ136/e136ls.htm</a:t>
            </a:r>
          </a:p>
        </p:txBody>
      </p:sp>
    </p:spTree>
    <p:extLst>
      <p:ext uri="{BB962C8B-B14F-4D97-AF65-F5344CB8AC3E}">
        <p14:creationId xmlns:p14="http://schemas.microsoft.com/office/powerpoint/2010/main" val="18348891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1A4-3DAB-473D-A6E9-C58C2C68D92B}"/>
              </a:ext>
            </a:extLst>
          </p:cNvPr>
          <p:cNvSpPr>
            <a:spLocks noGrp="1"/>
          </p:cNvSpPr>
          <p:nvPr>
            <p:ph type="title"/>
          </p:nvPr>
        </p:nvSpPr>
        <p:spPr/>
        <p:txBody>
          <a:bodyPr/>
          <a:lstStyle/>
          <a:p>
            <a:r>
              <a:rPr lang="en-US" altLang="zh-TW" dirty="0" smtClean="0"/>
              <a:t>4.3.4 </a:t>
            </a:r>
            <a:r>
              <a:rPr lang="en-US" altLang="zh-TW" dirty="0"/>
              <a:t>Algorithm for Pricing an European Call</a:t>
            </a:r>
            <a:endParaRPr lang="zh-TW" altLang="en-US" dirty="0"/>
          </a:p>
        </p:txBody>
      </p:sp>
      <p:sp>
        <p:nvSpPr>
          <p:cNvPr id="4" name="Slide Number Placeholder 3">
            <a:extLst>
              <a:ext uri="{FF2B5EF4-FFF2-40B4-BE49-F238E27FC236}">
                <a16:creationId xmlns:a16="http://schemas.microsoft.com/office/drawing/2014/main" id="{E08CBB2D-13EE-4E09-8E4F-6832A1502668}"/>
              </a:ext>
            </a:extLst>
          </p:cNvPr>
          <p:cNvSpPr>
            <a:spLocks noGrp="1"/>
          </p:cNvSpPr>
          <p:nvPr>
            <p:ph type="sldNum" sz="quarter" idx="12"/>
          </p:nvPr>
        </p:nvSpPr>
        <p:spPr/>
        <p:txBody>
          <a:bodyPr/>
          <a:lstStyle/>
          <a:p>
            <a:fld id="{519954A3-9DFD-4C44-94BA-B95130A3BA1C}" type="slidenum">
              <a:rPr lang="en-US" smtClean="0"/>
              <a:t>23</a:t>
            </a:fld>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00408A2-D1A0-4B43-98AA-07CF382F37DD}"/>
                  </a:ext>
                </a:extLst>
              </p:cNvPr>
              <p:cNvSpPr>
                <a:spLocks noGrp="1"/>
              </p:cNvSpPr>
              <p:nvPr>
                <p:ph idx="1"/>
              </p:nvPr>
            </p:nvSpPr>
            <p:spPr/>
            <p:txBody>
              <a:bodyPr/>
              <a:lstStyle/>
              <a:p>
                <a:pPr>
                  <a:buFont typeface="+mj-lt"/>
                  <a:buAutoNum type="arabicPeriod"/>
                </a:pPr>
                <a:r>
                  <a:rPr lang="en-US" altLang="zh-TW" dirty="0">
                    <a:solidFill>
                      <a:schemeClr val="accent2">
                        <a:lumMod val="50000"/>
                      </a:schemeClr>
                    </a:solidFill>
                  </a:rPr>
                  <a:t>Draw </a:t>
                </a:r>
                <a:r>
                  <a:rPr lang="en-US" altLang="zh-TW" i="1" dirty="0">
                    <a:solidFill>
                      <a:schemeClr val="accent2">
                        <a:lumMod val="50000"/>
                      </a:schemeClr>
                    </a:solidFill>
                  </a:rPr>
                  <a:t>N</a:t>
                </a:r>
                <a:r>
                  <a:rPr lang="en-US" altLang="zh-TW" dirty="0">
                    <a:solidFill>
                      <a:schemeClr val="accent2">
                        <a:lumMod val="50000"/>
                      </a:schemeClr>
                    </a:solidFill>
                  </a:rPr>
                  <a:t> (pseudo) random numbers </a:t>
                </a:r>
                <a:r>
                  <a:rPr lang="el-GR" altLang="zh-TW" dirty="0">
                    <a:solidFill>
                      <a:schemeClr val="accent2">
                        <a:lumMod val="50000"/>
                      </a:schemeClr>
                    </a:solidFill>
                  </a:rPr>
                  <a:t>ε</a:t>
                </a:r>
                <a:r>
                  <a:rPr lang="en-US" altLang="zh-TW" dirty="0">
                    <a:solidFill>
                      <a:schemeClr val="accent2">
                        <a:lumMod val="50000"/>
                      </a:schemeClr>
                    </a:solidFill>
                  </a:rPr>
                  <a:t>(</a:t>
                </a:r>
                <a:r>
                  <a:rPr lang="en-US" altLang="zh-TW" i="1" dirty="0" err="1">
                    <a:solidFill>
                      <a:schemeClr val="accent2">
                        <a:lumMod val="50000"/>
                      </a:schemeClr>
                    </a:solidFill>
                  </a:rPr>
                  <a:t>i</a:t>
                </a:r>
                <a:r>
                  <a:rPr lang="en-US" altLang="zh-TW" dirty="0">
                    <a:solidFill>
                      <a:schemeClr val="accent2">
                        <a:lumMod val="50000"/>
                      </a:schemeClr>
                    </a:solidFill>
                  </a:rPr>
                  <a:t>), </a:t>
                </a:r>
                <a:r>
                  <a:rPr lang="en-US" altLang="zh-TW" i="1" dirty="0" err="1">
                    <a:solidFill>
                      <a:schemeClr val="accent2">
                        <a:lumMod val="50000"/>
                      </a:schemeClr>
                    </a:solidFill>
                  </a:rPr>
                  <a:t>i</a:t>
                </a:r>
                <a:r>
                  <a:rPr lang="en-US" altLang="zh-TW" dirty="0">
                    <a:solidFill>
                      <a:schemeClr val="accent2">
                        <a:lumMod val="50000"/>
                      </a:schemeClr>
                    </a:solidFill>
                  </a:rPr>
                  <a:t> ∈ {1, 2, …, </a:t>
                </a:r>
                <a:r>
                  <a:rPr lang="en-US" altLang="zh-TW" i="1" dirty="0">
                    <a:solidFill>
                      <a:schemeClr val="accent2">
                        <a:lumMod val="50000"/>
                      </a:schemeClr>
                    </a:solidFill>
                  </a:rPr>
                  <a:t>N</a:t>
                </a:r>
                <a:r>
                  <a:rPr lang="en-US" altLang="zh-TW" dirty="0">
                    <a:solidFill>
                      <a:schemeClr val="accent2">
                        <a:lumMod val="50000"/>
                      </a:schemeClr>
                    </a:solidFill>
                  </a:rPr>
                  <a:t>}, from the standard normal distribution.</a:t>
                </a:r>
              </a:p>
              <a:p>
                <a:pPr>
                  <a:buFont typeface="+mj-lt"/>
                  <a:buAutoNum type="arabicPeriod"/>
                </a:pPr>
                <a:r>
                  <a:rPr lang="en-US" altLang="zh-TW" dirty="0">
                    <a:solidFill>
                      <a:schemeClr val="accent2">
                        <a:lumMod val="50000"/>
                      </a:schemeClr>
                    </a:solidFill>
                  </a:rPr>
                  <a:t>Calculate all resulting index levels at maturity </a:t>
                </a:r>
                <a:r>
                  <a:rPr lang="en-US" altLang="zh-TW" i="1" dirty="0">
                    <a:solidFill>
                      <a:schemeClr val="accent2">
                        <a:lumMod val="50000"/>
                      </a:schemeClr>
                    </a:solidFill>
                  </a:rPr>
                  <a:t>S</a:t>
                </a:r>
                <a:r>
                  <a:rPr lang="en-US" altLang="zh-TW" i="1" baseline="-25000" dirty="0">
                    <a:solidFill>
                      <a:schemeClr val="accent2">
                        <a:lumMod val="50000"/>
                      </a:schemeClr>
                    </a:solidFill>
                  </a:rPr>
                  <a:t>T</a:t>
                </a:r>
                <a:r>
                  <a:rPr lang="en-US" altLang="zh-TW" dirty="0">
                    <a:solidFill>
                      <a:schemeClr val="accent2">
                        <a:lumMod val="50000"/>
                      </a:schemeClr>
                    </a:solidFill>
                  </a:rPr>
                  <a:t>(</a:t>
                </a:r>
                <a:r>
                  <a:rPr lang="en-US" altLang="zh-TW" i="1" dirty="0" err="1">
                    <a:solidFill>
                      <a:schemeClr val="accent2">
                        <a:lumMod val="50000"/>
                      </a:schemeClr>
                    </a:solidFill>
                  </a:rPr>
                  <a:t>i</a:t>
                </a:r>
                <a:r>
                  <a:rPr lang="en-US" altLang="zh-TW" dirty="0">
                    <a:solidFill>
                      <a:schemeClr val="accent2">
                        <a:lumMod val="50000"/>
                      </a:schemeClr>
                    </a:solidFill>
                  </a:rPr>
                  <a:t>) for given </a:t>
                </a:r>
                <a:r>
                  <a:rPr lang="el-GR" altLang="zh-TW" dirty="0">
                    <a:solidFill>
                      <a:schemeClr val="accent2">
                        <a:lumMod val="50000"/>
                      </a:schemeClr>
                    </a:solidFill>
                  </a:rPr>
                  <a:t>ε</a:t>
                </a:r>
                <a:r>
                  <a:rPr lang="en-US" altLang="zh-TW" dirty="0">
                    <a:solidFill>
                      <a:schemeClr val="accent2">
                        <a:lumMod val="50000"/>
                      </a:schemeClr>
                    </a:solidFill>
                  </a:rPr>
                  <a:t>(</a:t>
                </a:r>
                <a:r>
                  <a:rPr lang="en-US" altLang="zh-TW" i="1" dirty="0" err="1">
                    <a:solidFill>
                      <a:schemeClr val="accent2">
                        <a:lumMod val="50000"/>
                      </a:schemeClr>
                    </a:solidFill>
                  </a:rPr>
                  <a:t>i</a:t>
                </a:r>
                <a:r>
                  <a:rPr lang="en-US" altLang="zh-TW" dirty="0">
                    <a:solidFill>
                      <a:schemeClr val="accent2">
                        <a:lumMod val="50000"/>
                      </a:schemeClr>
                    </a:solidFill>
                  </a:rPr>
                  <a:t>) and </a:t>
                </a:r>
                <a:r>
                  <a:rPr lang="en-US" altLang="zh-TW" dirty="0" err="1">
                    <a:solidFill>
                      <a:schemeClr val="accent2">
                        <a:lumMod val="50000"/>
                      </a:schemeClr>
                    </a:solidFill>
                  </a:rPr>
                  <a:t>eqn</a:t>
                </a:r>
                <a:r>
                  <a:rPr lang="en-US" altLang="zh-TW" dirty="0">
                    <a:solidFill>
                      <a:schemeClr val="accent2">
                        <a:lumMod val="50000"/>
                      </a:schemeClr>
                    </a:solidFill>
                  </a:rPr>
                  <a:t> (5.7), </a:t>
                </a:r>
                <a14:m>
                  <m:oMath xmlns:m="http://schemas.openxmlformats.org/officeDocument/2006/math">
                    <m:r>
                      <a:rPr lang="en-US" altLang="zh-TW" i="1">
                        <a:solidFill>
                          <a:schemeClr val="accent2">
                            <a:lumMod val="50000"/>
                          </a:schemeClr>
                        </a:solidFill>
                        <a:latin typeface="Cambria Math" panose="02040503050406030204" pitchFamily="18" charset="0"/>
                        <a:ea typeface="Cambria Math" panose="02040503050406030204" pitchFamily="18" charset="0"/>
                      </a:rPr>
                      <m:t>𝑆</m:t>
                    </m:r>
                    <m:d>
                      <m:dPr>
                        <m:ctrlPr>
                          <a:rPr lang="en-US" altLang="zh-TW" i="1">
                            <a:solidFill>
                              <a:schemeClr val="accent2">
                                <a:lumMod val="50000"/>
                              </a:schemeClr>
                            </a:solidFill>
                            <a:latin typeface="Cambria Math" panose="02040503050406030204" pitchFamily="18" charset="0"/>
                            <a:ea typeface="Cambria Math" panose="02040503050406030204" pitchFamily="18" charset="0"/>
                          </a:rPr>
                        </m:ctrlPr>
                      </m:dPr>
                      <m:e>
                        <m:r>
                          <a:rPr lang="en-US" altLang="zh-TW" i="1">
                            <a:solidFill>
                              <a:schemeClr val="accent2">
                                <a:lumMod val="50000"/>
                              </a:schemeClr>
                            </a:solidFill>
                            <a:latin typeface="Cambria Math" panose="02040503050406030204" pitchFamily="18" charset="0"/>
                            <a:ea typeface="Cambria Math" panose="02040503050406030204" pitchFamily="18" charset="0"/>
                          </a:rPr>
                          <m:t>𝑡</m:t>
                        </m:r>
                        <m:r>
                          <a:rPr lang="en-US" altLang="zh-TW" i="1">
                            <a:solidFill>
                              <a:schemeClr val="accent2">
                                <a:lumMod val="50000"/>
                              </a:schemeClr>
                            </a:solidFill>
                            <a:latin typeface="Cambria Math" panose="02040503050406030204" pitchFamily="18" charset="0"/>
                            <a:ea typeface="Cambria Math" panose="02040503050406030204" pitchFamily="18" charset="0"/>
                          </a:rPr>
                          <m:t>+∆</m:t>
                        </m:r>
                        <m:r>
                          <a:rPr lang="en-US" altLang="zh-TW" i="1">
                            <a:solidFill>
                              <a:schemeClr val="accent2">
                                <a:lumMod val="50000"/>
                              </a:schemeClr>
                            </a:solidFill>
                            <a:latin typeface="Cambria Math" panose="02040503050406030204" pitchFamily="18" charset="0"/>
                            <a:ea typeface="Cambria Math" panose="02040503050406030204" pitchFamily="18" charset="0"/>
                          </a:rPr>
                          <m:t>𝑡</m:t>
                        </m:r>
                      </m:e>
                    </m:d>
                    <m:r>
                      <a:rPr lang="en-US" altLang="zh-TW" i="1">
                        <a:solidFill>
                          <a:schemeClr val="accent2">
                            <a:lumMod val="50000"/>
                          </a:schemeClr>
                        </a:solidFill>
                        <a:latin typeface="Cambria Math" panose="02040503050406030204" pitchFamily="18" charset="0"/>
                        <a:ea typeface="Cambria Math" panose="02040503050406030204" pitchFamily="18" charset="0"/>
                      </a:rPr>
                      <m:t>=</m:t>
                    </m:r>
                    <m:r>
                      <a:rPr lang="en-US" altLang="zh-TW" i="1">
                        <a:solidFill>
                          <a:schemeClr val="accent2">
                            <a:lumMod val="50000"/>
                          </a:schemeClr>
                        </a:solidFill>
                        <a:latin typeface="Cambria Math" panose="02040503050406030204" pitchFamily="18" charset="0"/>
                        <a:ea typeface="Cambria Math" panose="02040503050406030204" pitchFamily="18" charset="0"/>
                      </a:rPr>
                      <m:t>𝑆</m:t>
                    </m:r>
                    <m:d>
                      <m:dPr>
                        <m:ctrlPr>
                          <a:rPr lang="en-US" altLang="zh-TW" i="1">
                            <a:solidFill>
                              <a:schemeClr val="accent2">
                                <a:lumMod val="50000"/>
                              </a:schemeClr>
                            </a:solidFill>
                            <a:latin typeface="Cambria Math" panose="02040503050406030204" pitchFamily="18" charset="0"/>
                            <a:ea typeface="Cambria Math" panose="02040503050406030204" pitchFamily="18" charset="0"/>
                          </a:rPr>
                        </m:ctrlPr>
                      </m:dPr>
                      <m:e>
                        <m:r>
                          <a:rPr lang="en-US" altLang="zh-TW" i="1">
                            <a:solidFill>
                              <a:schemeClr val="accent2">
                                <a:lumMod val="50000"/>
                              </a:schemeClr>
                            </a:solidFill>
                            <a:latin typeface="Cambria Math" panose="02040503050406030204" pitchFamily="18" charset="0"/>
                            <a:ea typeface="Cambria Math" panose="02040503050406030204" pitchFamily="18" charset="0"/>
                          </a:rPr>
                          <m:t>𝑡</m:t>
                        </m:r>
                      </m:e>
                    </m:d>
                    <m:sSup>
                      <m:sSupPr>
                        <m:ctrlPr>
                          <a:rPr lang="en-US" altLang="zh-TW" i="1">
                            <a:solidFill>
                              <a:schemeClr val="accent2">
                                <a:lumMod val="50000"/>
                              </a:schemeClr>
                            </a:solidFill>
                            <a:latin typeface="Cambria Math" panose="02040503050406030204" pitchFamily="18" charset="0"/>
                            <a:ea typeface="Cambria Math" panose="02040503050406030204" pitchFamily="18" charset="0"/>
                          </a:rPr>
                        </m:ctrlPr>
                      </m:sSupPr>
                      <m:e>
                        <m:r>
                          <a:rPr lang="en-US" altLang="zh-TW" i="1">
                            <a:solidFill>
                              <a:schemeClr val="accent2">
                                <a:lumMod val="50000"/>
                              </a:schemeClr>
                            </a:solidFill>
                            <a:latin typeface="Cambria Math" panose="02040503050406030204" pitchFamily="18" charset="0"/>
                            <a:ea typeface="Cambria Math" panose="02040503050406030204" pitchFamily="18" charset="0"/>
                          </a:rPr>
                          <m:t>𝑒</m:t>
                        </m:r>
                      </m:e>
                      <m:sup>
                        <m:d>
                          <m:dPr>
                            <m:ctrlPr>
                              <a:rPr lang="en-US" altLang="zh-TW" i="1">
                                <a:solidFill>
                                  <a:schemeClr val="accent2">
                                    <a:lumMod val="50000"/>
                                  </a:schemeClr>
                                </a:solidFill>
                                <a:latin typeface="Cambria Math" panose="02040503050406030204" pitchFamily="18" charset="0"/>
                                <a:ea typeface="Cambria Math" panose="02040503050406030204" pitchFamily="18" charset="0"/>
                              </a:rPr>
                            </m:ctrlPr>
                          </m:dPr>
                          <m:e>
                            <m:r>
                              <a:rPr lang="zh-TW" altLang="en-US" i="1">
                                <a:solidFill>
                                  <a:schemeClr val="accent2">
                                    <a:lumMod val="50000"/>
                                  </a:schemeClr>
                                </a:solidFill>
                                <a:latin typeface="Cambria Math" panose="02040503050406030204" pitchFamily="18" charset="0"/>
                                <a:ea typeface="Cambria Math" panose="02040503050406030204" pitchFamily="18" charset="0"/>
                              </a:rPr>
                              <m:t>𝜇</m:t>
                            </m:r>
                            <m:r>
                              <a:rPr lang="en-US" altLang="zh-TW" i="1">
                                <a:solidFill>
                                  <a:schemeClr val="accent2">
                                    <a:lumMod val="50000"/>
                                  </a:schemeClr>
                                </a:solidFill>
                                <a:latin typeface="Cambria Math" panose="02040503050406030204" pitchFamily="18" charset="0"/>
                                <a:ea typeface="Cambria Math" panose="02040503050406030204" pitchFamily="18" charset="0"/>
                              </a:rPr>
                              <m:t>−0.5</m:t>
                            </m:r>
                            <m:sSup>
                              <m:sSupPr>
                                <m:ctrlPr>
                                  <a:rPr lang="en-US" altLang="zh-TW" i="1">
                                    <a:solidFill>
                                      <a:schemeClr val="accent2">
                                        <a:lumMod val="50000"/>
                                      </a:schemeClr>
                                    </a:solidFill>
                                    <a:latin typeface="Cambria Math" panose="02040503050406030204" pitchFamily="18" charset="0"/>
                                    <a:ea typeface="Cambria Math" panose="02040503050406030204" pitchFamily="18" charset="0"/>
                                  </a:rPr>
                                </m:ctrlPr>
                              </m:sSupPr>
                              <m:e>
                                <m:r>
                                  <a:rPr lang="zh-TW" altLang="en-US" i="1">
                                    <a:solidFill>
                                      <a:schemeClr val="accent2">
                                        <a:lumMod val="50000"/>
                                      </a:schemeClr>
                                    </a:solidFill>
                                    <a:latin typeface="Cambria Math" panose="02040503050406030204" pitchFamily="18" charset="0"/>
                                    <a:ea typeface="Cambria Math" panose="02040503050406030204" pitchFamily="18" charset="0"/>
                                  </a:rPr>
                                  <m:t>𝜎</m:t>
                                </m:r>
                              </m:e>
                              <m:sup>
                                <m:r>
                                  <a:rPr lang="en-US" altLang="zh-TW" i="1">
                                    <a:solidFill>
                                      <a:schemeClr val="accent2">
                                        <a:lumMod val="50000"/>
                                      </a:schemeClr>
                                    </a:solidFill>
                                    <a:latin typeface="Cambria Math" panose="02040503050406030204" pitchFamily="18" charset="0"/>
                                    <a:ea typeface="Cambria Math" panose="02040503050406030204" pitchFamily="18" charset="0"/>
                                  </a:rPr>
                                  <m:t>2</m:t>
                                </m:r>
                              </m:sup>
                            </m:sSup>
                          </m:e>
                        </m:d>
                        <m:r>
                          <a:rPr lang="en-US" altLang="zh-TW" i="1">
                            <a:solidFill>
                              <a:schemeClr val="accent2">
                                <a:lumMod val="50000"/>
                              </a:schemeClr>
                            </a:solidFill>
                            <a:latin typeface="Cambria Math" panose="02040503050406030204" pitchFamily="18" charset="0"/>
                            <a:ea typeface="Cambria Math" panose="02040503050406030204" pitchFamily="18" charset="0"/>
                          </a:rPr>
                          <m:t>∆</m:t>
                        </m:r>
                        <m:r>
                          <a:rPr lang="en-US" altLang="zh-TW" i="1">
                            <a:solidFill>
                              <a:schemeClr val="accent2">
                                <a:lumMod val="50000"/>
                              </a:schemeClr>
                            </a:solidFill>
                            <a:latin typeface="Cambria Math" panose="02040503050406030204" pitchFamily="18" charset="0"/>
                            <a:ea typeface="Cambria Math" panose="02040503050406030204" pitchFamily="18" charset="0"/>
                          </a:rPr>
                          <m:t>𝑡</m:t>
                        </m:r>
                        <m:r>
                          <a:rPr lang="en-US" altLang="zh-TW" i="1">
                            <a:solidFill>
                              <a:schemeClr val="accent2">
                                <a:lumMod val="50000"/>
                              </a:schemeClr>
                            </a:solidFill>
                            <a:latin typeface="Cambria Math" panose="02040503050406030204" pitchFamily="18" charset="0"/>
                            <a:ea typeface="Cambria Math" panose="02040503050406030204" pitchFamily="18" charset="0"/>
                          </a:rPr>
                          <m:t>+</m:t>
                        </m:r>
                        <m:r>
                          <a:rPr lang="zh-TW" altLang="en-US" i="1">
                            <a:solidFill>
                              <a:schemeClr val="accent2">
                                <a:lumMod val="50000"/>
                              </a:schemeClr>
                            </a:solidFill>
                            <a:latin typeface="Cambria Math" panose="02040503050406030204" pitchFamily="18" charset="0"/>
                            <a:ea typeface="Cambria Math" panose="02040503050406030204" pitchFamily="18" charset="0"/>
                          </a:rPr>
                          <m:t>𝜎𝜀</m:t>
                        </m:r>
                        <m:rad>
                          <m:radPr>
                            <m:degHide m:val="on"/>
                            <m:ctrlPr>
                              <a:rPr lang="zh-TW" altLang="en-US" i="1">
                                <a:solidFill>
                                  <a:schemeClr val="accent2">
                                    <a:lumMod val="50000"/>
                                  </a:schemeClr>
                                </a:solidFill>
                                <a:latin typeface="Cambria Math" panose="02040503050406030204" pitchFamily="18" charset="0"/>
                              </a:rPr>
                            </m:ctrlPr>
                          </m:radPr>
                          <m:deg/>
                          <m:e>
                            <m:r>
                              <a:rPr lang="en-US" altLang="zh-TW" i="1">
                                <a:solidFill>
                                  <a:schemeClr val="accent2">
                                    <a:lumMod val="50000"/>
                                  </a:schemeClr>
                                </a:solidFill>
                                <a:latin typeface="Cambria Math" panose="02040503050406030204" pitchFamily="18" charset="0"/>
                                <a:ea typeface="Cambria Math" panose="02040503050406030204" pitchFamily="18" charset="0"/>
                              </a:rPr>
                              <m:t>∆</m:t>
                            </m:r>
                            <m:r>
                              <a:rPr lang="en-US" altLang="zh-TW" i="1">
                                <a:solidFill>
                                  <a:schemeClr val="accent2">
                                    <a:lumMod val="50000"/>
                                  </a:schemeClr>
                                </a:solidFill>
                                <a:latin typeface="Cambria Math" panose="02040503050406030204" pitchFamily="18" charset="0"/>
                                <a:ea typeface="Cambria Math" panose="02040503050406030204" pitchFamily="18" charset="0"/>
                              </a:rPr>
                              <m:t>𝑡</m:t>
                            </m:r>
                          </m:e>
                        </m:rad>
                      </m:sup>
                    </m:sSup>
                  </m:oMath>
                </a14:m>
                <a:r>
                  <a:rPr lang="en-US" altLang="zh-TW" dirty="0">
                    <a:solidFill>
                      <a:schemeClr val="accent2">
                        <a:lumMod val="50000"/>
                      </a:schemeClr>
                    </a:solidFill>
                  </a:rPr>
                  <a:t>.</a:t>
                </a:r>
              </a:p>
              <a:p>
                <a:pPr>
                  <a:buFont typeface="+mj-lt"/>
                  <a:buAutoNum type="arabicPeriod"/>
                </a:pPr>
                <a:r>
                  <a:rPr lang="en-US" altLang="zh-TW" dirty="0">
                    <a:solidFill>
                      <a:schemeClr val="accent2">
                        <a:lumMod val="50000"/>
                      </a:schemeClr>
                    </a:solidFill>
                  </a:rPr>
                  <a:t>Calculate all inner values of the option at maturity as </a:t>
                </a:r>
                <a:r>
                  <a:rPr lang="en-US" altLang="zh-TW" i="1" dirty="0" err="1">
                    <a:solidFill>
                      <a:schemeClr val="accent2">
                        <a:lumMod val="50000"/>
                      </a:schemeClr>
                    </a:solidFill>
                  </a:rPr>
                  <a:t>f</a:t>
                </a:r>
                <a:r>
                  <a:rPr lang="en-US" altLang="zh-TW" i="1" baseline="-25000" dirty="0" err="1">
                    <a:solidFill>
                      <a:schemeClr val="accent2">
                        <a:lumMod val="50000"/>
                      </a:schemeClr>
                    </a:solidFill>
                  </a:rPr>
                  <a:t>T</a:t>
                </a:r>
                <a:r>
                  <a:rPr lang="en-US" altLang="zh-TW" dirty="0">
                    <a:solidFill>
                      <a:schemeClr val="accent2">
                        <a:lumMod val="50000"/>
                      </a:schemeClr>
                    </a:solidFill>
                  </a:rPr>
                  <a:t>(</a:t>
                </a:r>
                <a:r>
                  <a:rPr lang="en-US" altLang="zh-TW" i="1" dirty="0" err="1">
                    <a:solidFill>
                      <a:schemeClr val="accent2">
                        <a:lumMod val="50000"/>
                      </a:schemeClr>
                    </a:solidFill>
                  </a:rPr>
                  <a:t>i</a:t>
                </a:r>
                <a:r>
                  <a:rPr lang="en-US" altLang="zh-TW" dirty="0">
                    <a:solidFill>
                      <a:schemeClr val="accent2">
                        <a:lumMod val="50000"/>
                      </a:schemeClr>
                    </a:solidFill>
                  </a:rPr>
                  <a:t>) = max(</a:t>
                </a:r>
                <a:r>
                  <a:rPr lang="en-US" altLang="zh-TW" i="1" dirty="0">
                    <a:solidFill>
                      <a:schemeClr val="accent2">
                        <a:lumMod val="50000"/>
                      </a:schemeClr>
                    </a:solidFill>
                  </a:rPr>
                  <a:t>S</a:t>
                </a:r>
                <a:r>
                  <a:rPr lang="en-US" altLang="zh-TW" i="1" baseline="-25000" dirty="0">
                    <a:solidFill>
                      <a:schemeClr val="accent2">
                        <a:lumMod val="50000"/>
                      </a:schemeClr>
                    </a:solidFill>
                  </a:rPr>
                  <a:t>T</a:t>
                </a:r>
                <a:r>
                  <a:rPr lang="en-US" altLang="zh-TW" dirty="0">
                    <a:solidFill>
                      <a:schemeClr val="accent2">
                        <a:lumMod val="50000"/>
                      </a:schemeClr>
                    </a:solidFill>
                  </a:rPr>
                  <a:t>(</a:t>
                </a:r>
                <a:r>
                  <a:rPr lang="en-US" altLang="zh-TW" i="1" dirty="0" err="1">
                    <a:solidFill>
                      <a:schemeClr val="accent2">
                        <a:lumMod val="50000"/>
                      </a:schemeClr>
                    </a:solidFill>
                  </a:rPr>
                  <a:t>i</a:t>
                </a:r>
                <a:r>
                  <a:rPr lang="en-US" altLang="zh-TW" dirty="0">
                    <a:solidFill>
                      <a:schemeClr val="accent2">
                        <a:lumMod val="50000"/>
                      </a:schemeClr>
                    </a:solidFill>
                  </a:rPr>
                  <a:t>) – </a:t>
                </a:r>
                <a:r>
                  <a:rPr lang="en-US" altLang="zh-TW" i="1" dirty="0">
                    <a:solidFill>
                      <a:schemeClr val="accent2">
                        <a:lumMod val="50000"/>
                      </a:schemeClr>
                    </a:solidFill>
                  </a:rPr>
                  <a:t>K</a:t>
                </a:r>
                <a:r>
                  <a:rPr lang="en-US" altLang="zh-TW" dirty="0">
                    <a:solidFill>
                      <a:schemeClr val="accent2">
                        <a:lumMod val="50000"/>
                      </a:schemeClr>
                    </a:solidFill>
                  </a:rPr>
                  <a:t>,0).</a:t>
                </a:r>
              </a:p>
              <a:p>
                <a:pPr>
                  <a:buFont typeface="+mj-lt"/>
                  <a:buAutoNum type="arabicPeriod"/>
                </a:pPr>
                <a:r>
                  <a:rPr lang="en-US" altLang="zh-TW" dirty="0">
                    <a:solidFill>
                      <a:schemeClr val="accent2">
                        <a:lumMod val="50000"/>
                      </a:schemeClr>
                    </a:solidFill>
                  </a:rPr>
                  <a:t>Estimate the option present value via the Monte Carlo estimator,</a:t>
                </a:r>
                <a:br>
                  <a:rPr lang="en-US" altLang="zh-TW" dirty="0">
                    <a:solidFill>
                      <a:schemeClr val="accent2">
                        <a:lumMod val="50000"/>
                      </a:schemeClr>
                    </a:solidFill>
                  </a:rPr>
                </a:br>
                <a14:m>
                  <m:oMath xmlns:m="http://schemas.openxmlformats.org/officeDocument/2006/math">
                    <m:sSub>
                      <m:sSubPr>
                        <m:ctrlPr>
                          <a:rPr lang="en-US" altLang="zh-TW" i="1" smtClean="0">
                            <a:solidFill>
                              <a:schemeClr val="accent2">
                                <a:lumMod val="50000"/>
                              </a:schemeClr>
                            </a:solidFill>
                            <a:latin typeface="Cambria Math" panose="02040503050406030204" pitchFamily="18" charset="0"/>
                          </a:rPr>
                        </m:ctrlPr>
                      </m:sSubPr>
                      <m:e>
                        <m:r>
                          <a:rPr lang="en-US" altLang="zh-TW" b="0" i="1" smtClean="0">
                            <a:solidFill>
                              <a:schemeClr val="accent2">
                                <a:lumMod val="50000"/>
                              </a:schemeClr>
                            </a:solidFill>
                            <a:latin typeface="Cambria Math" panose="02040503050406030204" pitchFamily="18" charset="0"/>
                          </a:rPr>
                          <m:t>𝑐</m:t>
                        </m:r>
                      </m:e>
                      <m:sub>
                        <m:r>
                          <a:rPr lang="en-US" altLang="zh-TW" b="0" i="1" smtClean="0">
                            <a:solidFill>
                              <a:schemeClr val="accent2">
                                <a:lumMod val="50000"/>
                              </a:schemeClr>
                            </a:solidFill>
                            <a:latin typeface="Cambria Math" panose="02040503050406030204" pitchFamily="18" charset="0"/>
                          </a:rPr>
                          <m:t>0</m:t>
                        </m:r>
                      </m:sub>
                    </m:sSub>
                    <m:r>
                      <a:rPr lang="en-US" altLang="zh-TW" i="1" smtClean="0">
                        <a:solidFill>
                          <a:schemeClr val="accent2">
                            <a:lumMod val="50000"/>
                          </a:schemeClr>
                        </a:solidFill>
                        <a:latin typeface="Cambria Math" panose="02040503050406030204" pitchFamily="18" charset="0"/>
                        <a:ea typeface="Cambria Math" panose="02040503050406030204" pitchFamily="18" charset="0"/>
                      </a:rPr>
                      <m:t>≈</m:t>
                    </m:r>
                    <m:sSup>
                      <m:sSupPr>
                        <m:ctrlPr>
                          <a:rPr lang="en-US" altLang="zh-TW" i="1" smtClean="0">
                            <a:solidFill>
                              <a:schemeClr val="accent2">
                                <a:lumMod val="50000"/>
                              </a:schemeClr>
                            </a:solidFill>
                            <a:latin typeface="Cambria Math" panose="02040503050406030204" pitchFamily="18" charset="0"/>
                            <a:ea typeface="Cambria Math" panose="02040503050406030204" pitchFamily="18" charset="0"/>
                          </a:rPr>
                        </m:ctrlPr>
                      </m:sSupPr>
                      <m:e>
                        <m:r>
                          <a:rPr lang="en-US" altLang="zh-TW" b="0" i="1" smtClean="0">
                            <a:solidFill>
                              <a:schemeClr val="accent2">
                                <a:lumMod val="50000"/>
                              </a:schemeClr>
                            </a:solidFill>
                            <a:latin typeface="Cambria Math" panose="02040503050406030204" pitchFamily="18" charset="0"/>
                            <a:ea typeface="Cambria Math" panose="02040503050406030204" pitchFamily="18" charset="0"/>
                          </a:rPr>
                          <m:t>𝑒</m:t>
                        </m:r>
                      </m:e>
                      <m:sup>
                        <m:r>
                          <a:rPr lang="en-US" altLang="zh-TW" b="0" i="1" smtClean="0">
                            <a:solidFill>
                              <a:schemeClr val="accent2">
                                <a:lumMod val="50000"/>
                              </a:schemeClr>
                            </a:solidFill>
                            <a:latin typeface="Cambria Math" panose="02040503050406030204" pitchFamily="18" charset="0"/>
                            <a:ea typeface="Cambria Math" panose="02040503050406030204" pitchFamily="18" charset="0"/>
                          </a:rPr>
                          <m:t>−</m:t>
                        </m:r>
                        <m:r>
                          <a:rPr lang="en-US" altLang="zh-TW" b="0" i="1" smtClean="0">
                            <a:solidFill>
                              <a:schemeClr val="accent2">
                                <a:lumMod val="50000"/>
                              </a:schemeClr>
                            </a:solidFill>
                            <a:latin typeface="Cambria Math" panose="02040503050406030204" pitchFamily="18" charset="0"/>
                            <a:ea typeface="Cambria Math" panose="02040503050406030204" pitchFamily="18" charset="0"/>
                          </a:rPr>
                          <m:t>𝑟𝑇</m:t>
                        </m:r>
                      </m:sup>
                    </m:sSup>
                    <m:f>
                      <m:fPr>
                        <m:ctrlPr>
                          <a:rPr lang="en-US" altLang="zh-TW" i="1" smtClean="0">
                            <a:solidFill>
                              <a:schemeClr val="accent2">
                                <a:lumMod val="50000"/>
                              </a:schemeClr>
                            </a:solidFill>
                            <a:latin typeface="Cambria Math" panose="02040503050406030204" pitchFamily="18" charset="0"/>
                            <a:ea typeface="Cambria Math" panose="02040503050406030204" pitchFamily="18" charset="0"/>
                          </a:rPr>
                        </m:ctrlPr>
                      </m:fPr>
                      <m:num>
                        <m:r>
                          <a:rPr lang="en-US" altLang="zh-TW" b="0" i="1" smtClean="0">
                            <a:solidFill>
                              <a:schemeClr val="accent2">
                                <a:lumMod val="50000"/>
                              </a:schemeClr>
                            </a:solidFill>
                            <a:latin typeface="Cambria Math" panose="02040503050406030204" pitchFamily="18" charset="0"/>
                            <a:ea typeface="Cambria Math" panose="02040503050406030204" pitchFamily="18" charset="0"/>
                          </a:rPr>
                          <m:t>1</m:t>
                        </m:r>
                      </m:num>
                      <m:den>
                        <m:r>
                          <a:rPr lang="en-US" altLang="zh-TW" b="0" i="1" smtClean="0">
                            <a:solidFill>
                              <a:schemeClr val="accent2">
                                <a:lumMod val="50000"/>
                              </a:schemeClr>
                            </a:solidFill>
                            <a:latin typeface="Cambria Math" panose="02040503050406030204" pitchFamily="18" charset="0"/>
                            <a:ea typeface="Cambria Math" panose="02040503050406030204" pitchFamily="18" charset="0"/>
                          </a:rPr>
                          <m:t>𝑁</m:t>
                        </m:r>
                      </m:den>
                    </m:f>
                    <m:nary>
                      <m:naryPr>
                        <m:chr m:val="∑"/>
                        <m:ctrlPr>
                          <a:rPr lang="en-US" altLang="zh-TW" i="1" smtClean="0">
                            <a:solidFill>
                              <a:schemeClr val="accent2">
                                <a:lumMod val="50000"/>
                              </a:schemeClr>
                            </a:solidFill>
                            <a:latin typeface="Cambria Math" panose="02040503050406030204" pitchFamily="18" charset="0"/>
                            <a:ea typeface="Cambria Math" panose="02040503050406030204" pitchFamily="18" charset="0"/>
                          </a:rPr>
                        </m:ctrlPr>
                      </m:naryPr>
                      <m:sub>
                        <m:r>
                          <m:rPr>
                            <m:brk m:alnAt="23"/>
                          </m:rPr>
                          <a:rPr lang="en-US" altLang="zh-TW" b="0" i="1" smtClean="0">
                            <a:solidFill>
                              <a:schemeClr val="accent2">
                                <a:lumMod val="50000"/>
                              </a:schemeClr>
                            </a:solidFill>
                            <a:latin typeface="Cambria Math" panose="02040503050406030204" pitchFamily="18" charset="0"/>
                            <a:ea typeface="Cambria Math" panose="02040503050406030204" pitchFamily="18" charset="0"/>
                          </a:rPr>
                          <m:t>𝑖</m:t>
                        </m:r>
                        <m:r>
                          <a:rPr lang="en-US" altLang="zh-TW" b="0" i="1" smtClean="0">
                            <a:solidFill>
                              <a:schemeClr val="accent2">
                                <a:lumMod val="50000"/>
                              </a:schemeClr>
                            </a:solidFill>
                            <a:latin typeface="Cambria Math" panose="02040503050406030204" pitchFamily="18" charset="0"/>
                            <a:ea typeface="Cambria Math" panose="02040503050406030204" pitchFamily="18" charset="0"/>
                          </a:rPr>
                          <m:t>=1</m:t>
                        </m:r>
                      </m:sub>
                      <m:sup>
                        <m:r>
                          <a:rPr lang="en-US" altLang="zh-TW" b="0" i="1" smtClean="0">
                            <a:solidFill>
                              <a:schemeClr val="accent2">
                                <a:lumMod val="50000"/>
                              </a:schemeClr>
                            </a:solidFill>
                            <a:latin typeface="Cambria Math" panose="02040503050406030204" pitchFamily="18" charset="0"/>
                            <a:ea typeface="Cambria Math" panose="02040503050406030204" pitchFamily="18" charset="0"/>
                          </a:rPr>
                          <m:t>𝑁</m:t>
                        </m:r>
                      </m:sup>
                      <m:e>
                        <m:sSub>
                          <m:sSubPr>
                            <m:ctrlPr>
                              <a:rPr lang="en-US" altLang="zh-TW" i="1" smtClean="0">
                                <a:solidFill>
                                  <a:schemeClr val="accent2">
                                    <a:lumMod val="50000"/>
                                  </a:schemeClr>
                                </a:solidFill>
                                <a:latin typeface="Cambria Math" panose="02040503050406030204" pitchFamily="18" charset="0"/>
                                <a:ea typeface="Cambria Math" panose="02040503050406030204" pitchFamily="18" charset="0"/>
                              </a:rPr>
                            </m:ctrlPr>
                          </m:sSubPr>
                          <m:e>
                            <m:r>
                              <a:rPr lang="en-US" altLang="zh-TW" b="0" i="1" smtClean="0">
                                <a:solidFill>
                                  <a:schemeClr val="accent2">
                                    <a:lumMod val="50000"/>
                                  </a:schemeClr>
                                </a:solidFill>
                                <a:latin typeface="Cambria Math" panose="02040503050406030204" pitchFamily="18" charset="0"/>
                                <a:ea typeface="Cambria Math" panose="02040503050406030204" pitchFamily="18" charset="0"/>
                              </a:rPr>
                              <m:t>𝑓</m:t>
                            </m:r>
                          </m:e>
                          <m:sub>
                            <m:r>
                              <a:rPr lang="en-US" altLang="zh-TW" b="0" i="1" smtClean="0">
                                <a:solidFill>
                                  <a:schemeClr val="accent2">
                                    <a:lumMod val="50000"/>
                                  </a:schemeClr>
                                </a:solidFill>
                                <a:latin typeface="Cambria Math" panose="02040503050406030204" pitchFamily="18" charset="0"/>
                                <a:ea typeface="Cambria Math" panose="02040503050406030204" pitchFamily="18" charset="0"/>
                              </a:rPr>
                              <m:t>𝑇</m:t>
                            </m:r>
                          </m:sub>
                        </m:sSub>
                        <m:d>
                          <m:dPr>
                            <m:ctrlPr>
                              <a:rPr lang="en-US" altLang="zh-TW" i="1" smtClean="0">
                                <a:solidFill>
                                  <a:schemeClr val="accent2">
                                    <a:lumMod val="50000"/>
                                  </a:schemeClr>
                                </a:solidFill>
                                <a:latin typeface="Cambria Math" panose="02040503050406030204" pitchFamily="18" charset="0"/>
                                <a:ea typeface="Cambria Math" panose="02040503050406030204" pitchFamily="18" charset="0"/>
                              </a:rPr>
                            </m:ctrlPr>
                          </m:dPr>
                          <m:e>
                            <m:r>
                              <a:rPr lang="en-US" altLang="zh-TW" b="0" i="1" smtClean="0">
                                <a:solidFill>
                                  <a:schemeClr val="accent2">
                                    <a:lumMod val="50000"/>
                                  </a:schemeClr>
                                </a:solidFill>
                                <a:latin typeface="Cambria Math" panose="02040503050406030204" pitchFamily="18" charset="0"/>
                                <a:ea typeface="Cambria Math" panose="02040503050406030204" pitchFamily="18" charset="0"/>
                              </a:rPr>
                              <m:t>𝑖</m:t>
                            </m:r>
                          </m:e>
                        </m:d>
                      </m:e>
                    </m:nary>
                  </m:oMath>
                </a14:m>
                <a:r>
                  <a:rPr lang="en-US" altLang="zh-TW" dirty="0">
                    <a:solidFill>
                      <a:schemeClr val="accent2">
                        <a:lumMod val="50000"/>
                      </a:schemeClr>
                    </a:solidFill>
                  </a:rPr>
                  <a:t>.</a:t>
                </a:r>
              </a:p>
              <a:p>
                <a:endParaRPr lang="en-US" altLang="zh-TW" dirty="0"/>
              </a:p>
              <a:p>
                <a:endParaRPr lang="zh-TW" altLang="en-US" dirty="0"/>
              </a:p>
            </p:txBody>
          </p:sp>
        </mc:Choice>
        <mc:Fallback xmlns="">
          <p:sp>
            <p:nvSpPr>
              <p:cNvPr id="5" name="Content Placeholder 4">
                <a:extLst>
                  <a:ext uri="{FF2B5EF4-FFF2-40B4-BE49-F238E27FC236}">
                    <a16:creationId xmlns:a16="http://schemas.microsoft.com/office/drawing/2014/main" xmlns:a14="http://schemas.microsoft.com/office/drawing/2010/main" xmlns="" id="{500408A2-D1A0-4B43-98AA-07CF382F37DD}"/>
                  </a:ext>
                </a:extLst>
              </p:cNvPr>
              <p:cNvSpPr>
                <a:spLocks noGrp="1" noRot="1" noChangeAspect="1" noMove="1" noResize="1" noEditPoints="1" noAdjustHandles="1" noChangeArrowheads="1" noChangeShapeType="1" noTextEdit="1"/>
              </p:cNvSpPr>
              <p:nvPr>
                <p:ph idx="1"/>
              </p:nvPr>
            </p:nvSpPr>
            <p:spPr>
              <a:blipFill rotWithShape="0">
                <a:blip r:embed="rId3"/>
                <a:stretch>
                  <a:fillRect l="-142" t="-942"/>
                </a:stretch>
              </a:blipFill>
            </p:spPr>
            <p:txBody>
              <a:bodyPr/>
              <a:lstStyle/>
              <a:p>
                <a:r>
                  <a:rPr lang="en-US">
                    <a:noFill/>
                  </a:rPr>
                  <a:t> </a:t>
                </a:r>
              </a:p>
            </p:txBody>
          </p:sp>
        </mc:Fallback>
      </mc:AlternateContent>
    </p:spTree>
    <p:extLst>
      <p:ext uri="{BB962C8B-B14F-4D97-AF65-F5344CB8AC3E}">
        <p14:creationId xmlns:p14="http://schemas.microsoft.com/office/powerpoint/2010/main" val="39302547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Bi-section</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19954A3-9DFD-4C44-94BA-B95130A3BA1C}" type="slidenum">
              <a:rPr lang="en-US" smtClean="0"/>
              <a:t>24</a:t>
            </a:fld>
            <a:endParaRPr lang="en-US" dirty="0"/>
          </a:p>
        </p:txBody>
      </p:sp>
      <p:pic>
        <p:nvPicPr>
          <p:cNvPr id="1026" name="Picture 2" descr="http://3.bp.blogspot.com/-PeikQj3RtVE/T_sHy7MmnGI/AAAAAAAAAAU/xq5MfC8GpdY/s1600/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5775" y="2733394"/>
            <a:ext cx="5905500"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9568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19954A3-9DFD-4C44-94BA-B95130A3BA1C}" type="slidenum">
              <a:rPr lang="en-US" smtClean="0"/>
              <a:t>25</a:t>
            </a:fld>
            <a:endParaRPr lang="en-US" dirty="0"/>
          </a:p>
        </p:txBody>
      </p:sp>
      <p:pic>
        <p:nvPicPr>
          <p:cNvPr id="6" name="圖片 5"/>
          <p:cNvPicPr>
            <a:picLocks noChangeAspect="1"/>
          </p:cNvPicPr>
          <p:nvPr/>
        </p:nvPicPr>
        <p:blipFill>
          <a:blip r:embed="rId2"/>
          <a:stretch>
            <a:fillRect/>
          </a:stretch>
        </p:blipFill>
        <p:spPr>
          <a:xfrm>
            <a:off x="2214640" y="145295"/>
            <a:ext cx="7714004" cy="6712705"/>
          </a:xfrm>
          <a:prstGeom prst="rect">
            <a:avLst/>
          </a:prstGeom>
        </p:spPr>
      </p:pic>
    </p:spTree>
    <p:extLst>
      <p:ext uri="{BB962C8B-B14F-4D97-AF65-F5344CB8AC3E}">
        <p14:creationId xmlns:p14="http://schemas.microsoft.com/office/powerpoint/2010/main" val="2983009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Homework</a:t>
            </a:r>
            <a:endParaRPr lang="zh-TW" altLang="en-US" dirty="0"/>
          </a:p>
        </p:txBody>
      </p:sp>
      <p:sp>
        <p:nvSpPr>
          <p:cNvPr id="3" name="內容版面配置區 2"/>
          <p:cNvSpPr>
            <a:spLocks noGrp="1"/>
          </p:cNvSpPr>
          <p:nvPr>
            <p:ph idx="1"/>
          </p:nvPr>
        </p:nvSpPr>
        <p:spPr/>
        <p:txBody>
          <a:bodyPr/>
          <a:lstStyle/>
          <a:p>
            <a:r>
              <a:rPr lang="zh-TW" altLang="en-US" dirty="0" smtClean="0"/>
              <a:t>承繼上週的資料，試以履約價</a:t>
            </a:r>
            <a:r>
              <a:rPr lang="en-US" altLang="zh-TW" dirty="0" smtClean="0"/>
              <a:t>16500</a:t>
            </a:r>
            <a:r>
              <a:rPr lang="zh-TW" altLang="en-US" dirty="0" smtClean="0"/>
              <a:t>的買權輔以合理的參數設定，來計算此選擇權的隱含波動率</a:t>
            </a:r>
            <a:endParaRPr lang="en-US" altLang="zh-TW" dirty="0" smtClean="0"/>
          </a:p>
          <a:p>
            <a:pPr lvl="1"/>
            <a:r>
              <a:rPr lang="zh-TW" altLang="en-US" dirty="0" smtClean="0"/>
              <a:t>試用</a:t>
            </a:r>
            <a:r>
              <a:rPr lang="en-US" altLang="zh-TW" dirty="0" smtClean="0"/>
              <a:t>Bi-section</a:t>
            </a:r>
            <a:r>
              <a:rPr lang="zh-TW" altLang="en-US" dirty="0" smtClean="0"/>
              <a:t>方法結合</a:t>
            </a:r>
            <a:r>
              <a:rPr lang="en-US" altLang="zh-TW" dirty="0" smtClean="0"/>
              <a:t>Black-Scholes</a:t>
            </a:r>
            <a:r>
              <a:rPr lang="zh-TW" altLang="en-US" dirty="0" smtClean="0"/>
              <a:t>公式</a:t>
            </a:r>
            <a:r>
              <a:rPr lang="zh-TW" altLang="en-US" dirty="0" smtClean="0"/>
              <a:t>解，求得精準度在</a:t>
            </a:r>
            <a:r>
              <a:rPr lang="en-US" altLang="zh-TW" dirty="0" smtClean="0"/>
              <a:t>10</a:t>
            </a:r>
            <a:r>
              <a:rPr lang="en-US" altLang="zh-TW" baseline="30000" dirty="0" smtClean="0"/>
              <a:t>-5</a:t>
            </a:r>
            <a:r>
              <a:rPr lang="zh-TW" altLang="en-US" dirty="0" smtClean="0"/>
              <a:t>以下的</a:t>
            </a:r>
            <a:r>
              <a:rPr lang="en-US" altLang="zh-TW" dirty="0" smtClean="0"/>
              <a:t>implied volatility</a:t>
            </a:r>
          </a:p>
          <a:p>
            <a:pPr lvl="1"/>
            <a:r>
              <a:rPr lang="zh-TW" altLang="en-US" dirty="0" smtClean="0"/>
              <a:t>使用第一步計算的波動率，用</a:t>
            </a:r>
            <a:r>
              <a:rPr lang="en-US" altLang="zh-TW" dirty="0" smtClean="0"/>
              <a:t>Monte Carlo </a:t>
            </a:r>
            <a:r>
              <a:rPr lang="en-US" altLang="zh-TW" dirty="0" smtClean="0"/>
              <a:t>Simulation</a:t>
            </a:r>
            <a:r>
              <a:rPr lang="zh-TW" altLang="en-US" dirty="0" smtClean="0"/>
              <a:t>算出選擇權價格（</a:t>
            </a:r>
            <a:r>
              <a:rPr lang="zh-TW" altLang="en-US" dirty="0" smtClean="0"/>
              <a:t>從</a:t>
            </a:r>
            <a:r>
              <a:rPr lang="en-US" altLang="zh-TW" dirty="0" smtClean="0"/>
              <a:t>S</a:t>
            </a:r>
            <a:r>
              <a:rPr lang="en-US" altLang="zh-TW" baseline="-25000" dirty="0" smtClean="0"/>
              <a:t>0</a:t>
            </a:r>
            <a:r>
              <a:rPr lang="zh-TW" altLang="en-US" dirty="0" smtClean="0"/>
              <a:t>到</a:t>
            </a:r>
            <a:r>
              <a:rPr lang="en-US" altLang="zh-TW" dirty="0" smtClean="0"/>
              <a:t>S</a:t>
            </a:r>
            <a:r>
              <a:rPr lang="en-US" altLang="zh-TW" baseline="-25000" dirty="0" smtClean="0"/>
              <a:t>T</a:t>
            </a:r>
            <a:r>
              <a:rPr lang="zh-TW" altLang="en-US" dirty="0" smtClean="0"/>
              <a:t>切分</a:t>
            </a:r>
            <a:r>
              <a:rPr lang="en-US" altLang="zh-TW" dirty="0" smtClean="0"/>
              <a:t>N=100</a:t>
            </a:r>
            <a:r>
              <a:rPr lang="zh-TW" altLang="en-US" dirty="0" smtClean="0"/>
              <a:t>個</a:t>
            </a:r>
            <a:r>
              <a:rPr lang="en-US" altLang="zh-TW" dirty="0" smtClean="0"/>
              <a:t>step</a:t>
            </a:r>
            <a:r>
              <a:rPr lang="zh-TW" altLang="en-US" dirty="0" smtClean="0"/>
              <a:t>，總共進行</a:t>
            </a:r>
            <a:r>
              <a:rPr lang="en-US" altLang="zh-TW" dirty="0" smtClean="0"/>
              <a:t>M=1000</a:t>
            </a:r>
            <a:r>
              <a:rPr lang="zh-TW" altLang="en-US" dirty="0" smtClean="0"/>
              <a:t>次</a:t>
            </a:r>
            <a:r>
              <a:rPr lang="zh-TW" altLang="en-US" dirty="0" smtClean="0"/>
              <a:t>模擬</a:t>
            </a:r>
            <a:r>
              <a:rPr lang="zh-TW" altLang="en-US" dirty="0" smtClean="0"/>
              <a:t>），重覆算</a:t>
            </a:r>
            <a:r>
              <a:rPr lang="en-US" altLang="zh-TW" dirty="0" smtClean="0"/>
              <a:t>10</a:t>
            </a:r>
            <a:r>
              <a:rPr lang="zh-TW" altLang="en-US" dirty="0" smtClean="0"/>
              <a:t>次平均，並算出其與</a:t>
            </a:r>
            <a:r>
              <a:rPr lang="en-US" altLang="zh-TW" dirty="0" smtClean="0"/>
              <a:t>93</a:t>
            </a:r>
            <a:r>
              <a:rPr lang="en-US" altLang="zh-TW" dirty="0" smtClean="0"/>
              <a:t>.0</a:t>
            </a:r>
            <a:r>
              <a:rPr lang="zh-TW" altLang="en-US" dirty="0" smtClean="0"/>
              <a:t>的誤差</a:t>
            </a:r>
            <a:endParaRPr lang="en-US" altLang="zh-TW" dirty="0" smtClean="0"/>
          </a:p>
          <a:p>
            <a:pPr lvl="1"/>
            <a:r>
              <a:rPr lang="zh-TW" altLang="en-US" dirty="0" smtClean="0"/>
              <a:t>試</a:t>
            </a:r>
            <a:r>
              <a:rPr lang="zh-TW" altLang="en-US" dirty="0" smtClean="0"/>
              <a:t>設計一個小實驗</a:t>
            </a:r>
            <a:r>
              <a:rPr lang="zh-TW" altLang="en-US" dirty="0" smtClean="0"/>
              <a:t>，驗證</a:t>
            </a:r>
            <a:r>
              <a:rPr lang="en-US" altLang="zh-TW" dirty="0" smtClean="0"/>
              <a:t>N</a:t>
            </a:r>
            <a:r>
              <a:rPr lang="zh-TW" altLang="en-US" dirty="0" smtClean="0"/>
              <a:t>跟</a:t>
            </a:r>
            <a:r>
              <a:rPr lang="en-US" altLang="zh-TW" dirty="0" smtClean="0"/>
              <a:t>M</a:t>
            </a:r>
            <a:r>
              <a:rPr lang="zh-TW" altLang="en-US" dirty="0" smtClean="0"/>
              <a:t>的值變動時，誤差會如何跟著改變</a:t>
            </a:r>
            <a:endParaRPr lang="en-US" altLang="zh-TW" dirty="0" smtClean="0"/>
          </a:p>
          <a:p>
            <a:r>
              <a:rPr lang="zh-TW" altLang="en-US" dirty="0" smtClean="0"/>
              <a:t>算出履約價</a:t>
            </a:r>
            <a:r>
              <a:rPr lang="en-US" altLang="zh-TW" dirty="0" smtClean="0"/>
              <a:t>16100, 16200, … , 16800</a:t>
            </a:r>
            <a:r>
              <a:rPr lang="zh-TW" altLang="en-US" dirty="0" smtClean="0"/>
              <a:t>買權的隱含波動率，繪製以履約價為</a:t>
            </a:r>
            <a:r>
              <a:rPr lang="en-US" altLang="zh-TW" dirty="0" smtClean="0"/>
              <a:t>X</a:t>
            </a:r>
            <a:r>
              <a:rPr lang="zh-TW" altLang="en-US" dirty="0" smtClean="0"/>
              <a:t>軸、隱含波動率為</a:t>
            </a:r>
            <a:r>
              <a:rPr lang="en-US" altLang="zh-TW" dirty="0" smtClean="0"/>
              <a:t>Y</a:t>
            </a:r>
            <a:r>
              <a:rPr lang="zh-TW" altLang="en-US" dirty="0" smtClean="0"/>
              <a:t>軸的折線圖，並回答是否有</a:t>
            </a:r>
            <a:r>
              <a:rPr lang="en-US" altLang="zh-TW" dirty="0" smtClean="0"/>
              <a:t>volatility smile</a:t>
            </a:r>
            <a:r>
              <a:rPr lang="zh-TW" altLang="en-US" dirty="0" smtClean="0"/>
              <a:t>的現象。</a:t>
            </a:r>
            <a:endParaRPr lang="en-US" altLang="zh-TW" dirty="0" smtClean="0"/>
          </a:p>
          <a:p>
            <a:r>
              <a:rPr lang="zh-TW" altLang="en-US" dirty="0" smtClean="0"/>
              <a:t>將程式碼與不超過</a:t>
            </a:r>
            <a:r>
              <a:rPr lang="en-US" altLang="zh-TW" dirty="0" smtClean="0"/>
              <a:t>2</a:t>
            </a:r>
            <a:r>
              <a:rPr lang="zh-TW" altLang="en-US" dirty="0" smtClean="0"/>
              <a:t>頁的報告，在</a:t>
            </a:r>
            <a:r>
              <a:rPr lang="en-US" altLang="zh-TW" dirty="0" smtClean="0"/>
              <a:t>10/18</a:t>
            </a:r>
            <a:r>
              <a:rPr lang="zh-TW" altLang="en-US" dirty="0" smtClean="0"/>
              <a:t>上課前上傳至</a:t>
            </a:r>
            <a:r>
              <a:rPr lang="en-US" altLang="zh-TW" dirty="0" smtClean="0"/>
              <a:t>E3</a:t>
            </a:r>
            <a:endParaRPr lang="zh-TW" altLang="en-US" dirty="0"/>
          </a:p>
        </p:txBody>
      </p:sp>
      <p:sp>
        <p:nvSpPr>
          <p:cNvPr id="4" name="投影片編號版面配置區 3"/>
          <p:cNvSpPr>
            <a:spLocks noGrp="1"/>
          </p:cNvSpPr>
          <p:nvPr>
            <p:ph type="sldNum" sz="quarter" idx="12"/>
          </p:nvPr>
        </p:nvSpPr>
        <p:spPr/>
        <p:txBody>
          <a:bodyPr/>
          <a:lstStyle/>
          <a:p>
            <a:fld id="{519954A3-9DFD-4C44-94BA-B95130A3BA1C}" type="slidenum">
              <a:rPr lang="en-US" smtClean="0"/>
              <a:t>26</a:t>
            </a:fld>
            <a:endParaRPr lang="en-US" dirty="0"/>
          </a:p>
        </p:txBody>
      </p:sp>
    </p:spTree>
    <p:extLst>
      <p:ext uri="{BB962C8B-B14F-4D97-AF65-F5344CB8AC3E}">
        <p14:creationId xmlns:p14="http://schemas.microsoft.com/office/powerpoint/2010/main" val="2520147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4.0 Recap</a:t>
            </a:r>
            <a:endParaRPr lang="zh-TW" altLang="en-US" dirty="0"/>
          </a:p>
        </p:txBody>
      </p:sp>
      <p:sp>
        <p:nvSpPr>
          <p:cNvPr id="4" name="投影片編號版面配置區 3"/>
          <p:cNvSpPr>
            <a:spLocks noGrp="1"/>
          </p:cNvSpPr>
          <p:nvPr>
            <p:ph type="sldNum" sz="quarter" idx="12"/>
          </p:nvPr>
        </p:nvSpPr>
        <p:spPr/>
        <p:txBody>
          <a:bodyPr/>
          <a:lstStyle/>
          <a:p>
            <a:fld id="{519954A3-9DFD-4C44-94BA-B95130A3BA1C}" type="slidenum">
              <a:rPr lang="en-US" smtClean="0"/>
              <a:t>3</a:t>
            </a:fld>
            <a:endParaRPr 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5582" y="2028116"/>
            <a:ext cx="3819789" cy="2160000"/>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038" y="4353982"/>
            <a:ext cx="3829787" cy="2160000"/>
          </a:xfrm>
          <a:prstGeom prst="rect">
            <a:avLst/>
          </a:prstGeom>
        </p:spPr>
      </p:pic>
      <p:pic>
        <p:nvPicPr>
          <p:cNvPr id="7" name="圖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6188" y="4353982"/>
            <a:ext cx="3763066" cy="2160000"/>
          </a:xfrm>
          <a:prstGeom prst="rect">
            <a:avLst/>
          </a:prstGeom>
        </p:spPr>
      </p:pic>
      <p:sp>
        <p:nvSpPr>
          <p:cNvPr id="9" name="內容版面配置區 2"/>
          <p:cNvSpPr>
            <a:spLocks noGrp="1"/>
          </p:cNvSpPr>
          <p:nvPr>
            <p:ph idx="1"/>
          </p:nvPr>
        </p:nvSpPr>
        <p:spPr>
          <a:xfrm>
            <a:off x="558186" y="1333595"/>
            <a:ext cx="8596668" cy="3880773"/>
          </a:xfrm>
        </p:spPr>
        <p:txBody>
          <a:bodyPr/>
          <a:lstStyle/>
          <a:p>
            <a:r>
              <a:rPr lang="en-US" altLang="zh-TW" dirty="0" smtClean="0"/>
              <a:t>Spread</a:t>
            </a:r>
            <a:r>
              <a:rPr lang="zh-TW" altLang="en-US" dirty="0" smtClean="0"/>
              <a:t>、</a:t>
            </a:r>
            <a:r>
              <a:rPr lang="en-US" altLang="zh-TW" dirty="0" smtClean="0"/>
              <a:t>Straddle</a:t>
            </a:r>
            <a:r>
              <a:rPr lang="zh-TW" altLang="en-US" dirty="0" smtClean="0"/>
              <a:t>、</a:t>
            </a:r>
            <a:r>
              <a:rPr lang="en-US" altLang="zh-TW" dirty="0" smtClean="0"/>
              <a:t>Strangle</a:t>
            </a:r>
            <a:endParaRPr lang="zh-TW" altLang="en-US" dirty="0"/>
          </a:p>
        </p:txBody>
      </p:sp>
      <p:pic>
        <p:nvPicPr>
          <p:cNvPr id="10" name="內容版面配置區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457" y="1831985"/>
            <a:ext cx="3827368" cy="2160000"/>
          </a:xfrm>
          <a:prstGeom prst="rect">
            <a:avLst/>
          </a:prstGeom>
        </p:spPr>
      </p:pic>
    </p:spTree>
    <p:extLst>
      <p:ext uri="{BB962C8B-B14F-4D97-AF65-F5344CB8AC3E}">
        <p14:creationId xmlns:p14="http://schemas.microsoft.com/office/powerpoint/2010/main" val="3222791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保證金交易</a:t>
            </a:r>
            <a:endParaRPr lang="zh-TW" altLang="en-US" dirty="0"/>
          </a:p>
        </p:txBody>
      </p:sp>
      <p:sp>
        <p:nvSpPr>
          <p:cNvPr id="4" name="投影片編號版面配置區 3"/>
          <p:cNvSpPr>
            <a:spLocks noGrp="1"/>
          </p:cNvSpPr>
          <p:nvPr>
            <p:ph type="sldNum" sz="quarter" idx="12"/>
          </p:nvPr>
        </p:nvSpPr>
        <p:spPr/>
        <p:txBody>
          <a:bodyPr/>
          <a:lstStyle/>
          <a:p>
            <a:fld id="{519954A3-9DFD-4C44-94BA-B95130A3BA1C}" type="slidenum">
              <a:rPr lang="en-US" smtClean="0"/>
              <a:t>4</a:t>
            </a:fld>
            <a:endParaRPr lang="en-US" dirty="0"/>
          </a:p>
        </p:txBody>
      </p:sp>
      <p:pic>
        <p:nvPicPr>
          <p:cNvPr id="6" name="圖片 5"/>
          <p:cNvPicPr>
            <a:picLocks noChangeAspect="1"/>
          </p:cNvPicPr>
          <p:nvPr/>
        </p:nvPicPr>
        <p:blipFill>
          <a:blip r:embed="rId2"/>
          <a:stretch>
            <a:fillRect/>
          </a:stretch>
        </p:blipFill>
        <p:spPr>
          <a:xfrm>
            <a:off x="3506069" y="147872"/>
            <a:ext cx="5849049" cy="6445080"/>
          </a:xfrm>
          <a:prstGeom prst="rect">
            <a:avLst/>
          </a:prstGeom>
        </p:spPr>
      </p:pic>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36565423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保證金交易</a:t>
            </a:r>
            <a:endParaRPr lang="zh-TW" altLang="en-US" dirty="0"/>
          </a:p>
        </p:txBody>
      </p:sp>
      <p:sp>
        <p:nvSpPr>
          <p:cNvPr id="4" name="投影片編號版面配置區 3"/>
          <p:cNvSpPr>
            <a:spLocks noGrp="1"/>
          </p:cNvSpPr>
          <p:nvPr>
            <p:ph type="sldNum" sz="quarter" idx="12"/>
          </p:nvPr>
        </p:nvSpPr>
        <p:spPr/>
        <p:txBody>
          <a:bodyPr/>
          <a:lstStyle/>
          <a:p>
            <a:fld id="{519954A3-9DFD-4C44-94BA-B95130A3BA1C}" type="slidenum">
              <a:rPr lang="en-US" smtClean="0"/>
              <a:t>5</a:t>
            </a:fld>
            <a:endParaRPr lang="en-US" dirty="0"/>
          </a:p>
        </p:txBody>
      </p:sp>
      <p:pic>
        <p:nvPicPr>
          <p:cNvPr id="7" name="圖片 6"/>
          <p:cNvPicPr>
            <a:picLocks noChangeAspect="1"/>
          </p:cNvPicPr>
          <p:nvPr/>
        </p:nvPicPr>
        <p:blipFill>
          <a:blip r:embed="rId2"/>
          <a:stretch>
            <a:fillRect/>
          </a:stretch>
        </p:blipFill>
        <p:spPr>
          <a:xfrm>
            <a:off x="336175" y="1930400"/>
            <a:ext cx="9884149" cy="3388634"/>
          </a:xfrm>
          <a:prstGeom prst="rect">
            <a:avLst/>
          </a:prstGeom>
        </p:spPr>
      </p:pic>
    </p:spTree>
    <p:extLst>
      <p:ext uri="{BB962C8B-B14F-4D97-AF65-F5344CB8AC3E}">
        <p14:creationId xmlns:p14="http://schemas.microsoft.com/office/powerpoint/2010/main" val="3592273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72BEB-4368-422D-BDE1-8A12CED027CA}"/>
              </a:ext>
            </a:extLst>
          </p:cNvPr>
          <p:cNvSpPr>
            <a:spLocks noGrp="1"/>
          </p:cNvSpPr>
          <p:nvPr>
            <p:ph type="title"/>
          </p:nvPr>
        </p:nvSpPr>
        <p:spPr/>
        <p:txBody>
          <a:bodyPr/>
          <a:lstStyle/>
          <a:p>
            <a:r>
              <a:rPr lang="en-US" dirty="0"/>
              <a:t>4.0 Objectives</a:t>
            </a:r>
          </a:p>
        </p:txBody>
      </p:sp>
      <p:sp>
        <p:nvSpPr>
          <p:cNvPr id="3" name="Content Placeholder 2">
            <a:extLst>
              <a:ext uri="{FF2B5EF4-FFF2-40B4-BE49-F238E27FC236}">
                <a16:creationId xmlns:a16="http://schemas.microsoft.com/office/drawing/2014/main" id="{CD3BC049-A616-4B9B-8D7E-5ACF9E90FAB6}"/>
              </a:ext>
            </a:extLst>
          </p:cNvPr>
          <p:cNvSpPr>
            <a:spLocks noGrp="1"/>
          </p:cNvSpPr>
          <p:nvPr>
            <p:ph idx="1"/>
          </p:nvPr>
        </p:nvSpPr>
        <p:spPr>
          <a:xfrm>
            <a:off x="677334" y="1745456"/>
            <a:ext cx="8596668" cy="4288763"/>
          </a:xfrm>
        </p:spPr>
        <p:txBody>
          <a:bodyPr/>
          <a:lstStyle/>
          <a:p>
            <a:r>
              <a:rPr lang="en-US" dirty="0"/>
              <a:t>The purpose of this lecture is to give students:</a:t>
            </a:r>
          </a:p>
          <a:p>
            <a:pPr lvl="1"/>
            <a:r>
              <a:rPr lang="en-US" dirty="0" smtClean="0"/>
              <a:t>an </a:t>
            </a:r>
            <a:r>
              <a:rPr lang="en-US" dirty="0"/>
              <a:t>introduction to the Black Scholes (BS) </a:t>
            </a:r>
            <a:r>
              <a:rPr lang="en-US" dirty="0" smtClean="0"/>
              <a:t>option pricing model;</a:t>
            </a:r>
            <a:endParaRPr lang="en-US" dirty="0"/>
          </a:p>
          <a:p>
            <a:pPr lvl="1"/>
            <a:r>
              <a:rPr lang="en-US" dirty="0"/>
              <a:t>an introduction to the Greeks;</a:t>
            </a:r>
          </a:p>
          <a:p>
            <a:r>
              <a:rPr lang="en-US" dirty="0"/>
              <a:t>Learning Outcomes Statements (LOS):</a:t>
            </a:r>
          </a:p>
          <a:p>
            <a:pPr lvl="1"/>
            <a:r>
              <a:rPr lang="en-US" dirty="0" smtClean="0"/>
              <a:t>Will </a:t>
            </a:r>
            <a:r>
              <a:rPr lang="en-US" dirty="0"/>
              <a:t>have a basic knowledge of the formula of BS Model;</a:t>
            </a:r>
          </a:p>
          <a:p>
            <a:pPr lvl="1"/>
            <a:r>
              <a:rPr lang="en-US" dirty="0"/>
              <a:t>Will have a brief idea of the model’s assumptions, parameters, </a:t>
            </a:r>
            <a:r>
              <a:rPr lang="en-US" dirty="0" smtClean="0"/>
              <a:t>&amp; </a:t>
            </a:r>
            <a:r>
              <a:rPr lang="en-US" dirty="0"/>
              <a:t>features;</a:t>
            </a:r>
          </a:p>
          <a:p>
            <a:pPr lvl="1"/>
            <a:r>
              <a:rPr lang="en-US" altLang="zh-TW" dirty="0"/>
              <a:t>Will understand the relationship of the option value with different parameters;</a:t>
            </a:r>
            <a:endParaRPr lang="en-US" dirty="0"/>
          </a:p>
          <a:p>
            <a:pPr lvl="1"/>
            <a:r>
              <a:rPr lang="en-US" dirty="0"/>
              <a:t>Will understand the factors affect the Greeks</a:t>
            </a:r>
            <a:r>
              <a:rPr lang="en-US" dirty="0" smtClean="0"/>
              <a:t>.</a:t>
            </a:r>
          </a:p>
          <a:p>
            <a:pPr lvl="1"/>
            <a:r>
              <a:rPr lang="en-US" dirty="0" smtClean="0"/>
              <a:t>Will understand how to program the above formulas.</a:t>
            </a:r>
            <a:endParaRPr lang="en-US" dirty="0"/>
          </a:p>
          <a:p>
            <a:pPr lvl="1"/>
            <a:endParaRPr lang="en-US" dirty="0"/>
          </a:p>
        </p:txBody>
      </p:sp>
      <p:sp>
        <p:nvSpPr>
          <p:cNvPr id="5" name="Slide Number Placeholder 4">
            <a:extLst>
              <a:ext uri="{FF2B5EF4-FFF2-40B4-BE49-F238E27FC236}">
                <a16:creationId xmlns:a16="http://schemas.microsoft.com/office/drawing/2014/main" id="{C377DB6D-6D6A-4F3E-84E8-422CDF8D259F}"/>
              </a:ext>
            </a:extLst>
          </p:cNvPr>
          <p:cNvSpPr>
            <a:spLocks noGrp="1"/>
          </p:cNvSpPr>
          <p:nvPr>
            <p:ph type="sldNum" sz="quarter" idx="12"/>
          </p:nvPr>
        </p:nvSpPr>
        <p:spPr/>
        <p:txBody>
          <a:bodyPr/>
          <a:lstStyle/>
          <a:p>
            <a:fld id="{519954A3-9DFD-4C44-94BA-B95130A3BA1C}" type="slidenum">
              <a:rPr lang="en-US" smtClean="0"/>
              <a:t>6</a:t>
            </a:fld>
            <a:endParaRPr lang="en-US" dirty="0"/>
          </a:p>
        </p:txBody>
      </p:sp>
    </p:spTree>
    <p:extLst>
      <p:ext uri="{BB962C8B-B14F-4D97-AF65-F5344CB8AC3E}">
        <p14:creationId xmlns:p14="http://schemas.microsoft.com/office/powerpoint/2010/main" val="11500647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1A4-3DAB-473D-A6E9-C58C2C68D92B}"/>
              </a:ext>
            </a:extLst>
          </p:cNvPr>
          <p:cNvSpPr>
            <a:spLocks noGrp="1"/>
          </p:cNvSpPr>
          <p:nvPr>
            <p:ph type="title"/>
          </p:nvPr>
        </p:nvSpPr>
        <p:spPr/>
        <p:txBody>
          <a:bodyPr/>
          <a:lstStyle/>
          <a:p>
            <a:r>
              <a:rPr lang="en-US" altLang="zh-TW" dirty="0" smtClean="0"/>
              <a:t>4.1 Black-Scholes </a:t>
            </a:r>
            <a:r>
              <a:rPr lang="en-US" altLang="zh-TW" dirty="0"/>
              <a:t>Model (background)</a:t>
            </a:r>
            <a:endParaRPr lang="zh-TW" altLang="en-US" dirty="0"/>
          </a:p>
        </p:txBody>
      </p:sp>
      <p:sp>
        <p:nvSpPr>
          <p:cNvPr id="3" name="Content Placeholder 2">
            <a:extLst>
              <a:ext uri="{FF2B5EF4-FFF2-40B4-BE49-F238E27FC236}">
                <a16:creationId xmlns:a16="http://schemas.microsoft.com/office/drawing/2014/main" id="{9F290493-47B8-4881-9B21-BAE677879848}"/>
              </a:ext>
            </a:extLst>
          </p:cNvPr>
          <p:cNvSpPr>
            <a:spLocks noGrp="1"/>
          </p:cNvSpPr>
          <p:nvPr>
            <p:ph idx="1"/>
          </p:nvPr>
        </p:nvSpPr>
        <p:spPr>
          <a:xfrm>
            <a:off x="677334" y="2160589"/>
            <a:ext cx="8596668" cy="3880773"/>
          </a:xfrm>
        </p:spPr>
        <p:txBody>
          <a:bodyPr>
            <a:normAutofit/>
          </a:bodyPr>
          <a:lstStyle/>
          <a:p>
            <a:r>
              <a:rPr lang="en-US" altLang="zh-TW" dirty="0"/>
              <a:t>The </a:t>
            </a:r>
            <a:r>
              <a:rPr lang="en-US" altLang="zh-TW" b="1" dirty="0"/>
              <a:t>Black-Scholes</a:t>
            </a:r>
            <a:r>
              <a:rPr lang="en-US" altLang="zh-TW" dirty="0"/>
              <a:t> or </a:t>
            </a:r>
            <a:r>
              <a:rPr lang="en-US" altLang="zh-TW" b="1" dirty="0"/>
              <a:t>Black-Scholes-Merton model</a:t>
            </a:r>
            <a:r>
              <a:rPr lang="en-US" altLang="zh-TW" dirty="0"/>
              <a:t> was a major breakthrough in the pricing of European stock options in the early 1970s.*</a:t>
            </a:r>
          </a:p>
          <a:p>
            <a:r>
              <a:rPr lang="en-US" altLang="zh-TW" dirty="0"/>
              <a:t>An important milestone for finance, risk management that the major contributors, Merton^ and Scholes^, received the </a:t>
            </a:r>
            <a:r>
              <a:rPr lang="en-US" altLang="zh-TW" b="1" dirty="0"/>
              <a:t>1997 Nobel Memorial Prize in Economic Sciences</a:t>
            </a:r>
            <a:r>
              <a:rPr lang="en-US" altLang="zh-TW" dirty="0"/>
              <a:t>. (Although ineligible for the prize because of Black’s death in 1995, he was mentioned as a contributor by the Swedish Academy.)</a:t>
            </a:r>
          </a:p>
          <a:p>
            <a:pPr lvl="1"/>
            <a:r>
              <a:rPr lang="en-US" altLang="zh-TW" dirty="0"/>
              <a:t>“Robert C. Merton and Myron S. Scholes have, in collaboration with the late Fischer Black, developed </a:t>
            </a:r>
            <a:r>
              <a:rPr lang="en-US" altLang="zh-TW" b="1" dirty="0"/>
              <a:t>a pioneering formula for the valuation of stock options</a:t>
            </a:r>
            <a:r>
              <a:rPr lang="en-US" altLang="zh-TW" dirty="0"/>
              <a:t>. Their methodology has paved the way for economic valuations in many areas. It has also generated new types of financial instruments and facilitated more efficient risk management in society.” Press Release from The Royal Swedish Academy of Sciences (1997)</a:t>
            </a:r>
          </a:p>
          <a:p>
            <a:endParaRPr lang="zh-TW" altLang="en-US" dirty="0"/>
          </a:p>
        </p:txBody>
      </p:sp>
      <p:sp>
        <p:nvSpPr>
          <p:cNvPr id="4" name="Slide Number Placeholder 3">
            <a:extLst>
              <a:ext uri="{FF2B5EF4-FFF2-40B4-BE49-F238E27FC236}">
                <a16:creationId xmlns:a16="http://schemas.microsoft.com/office/drawing/2014/main" id="{E08CBB2D-13EE-4E09-8E4F-6832A1502668}"/>
              </a:ext>
            </a:extLst>
          </p:cNvPr>
          <p:cNvSpPr>
            <a:spLocks noGrp="1"/>
          </p:cNvSpPr>
          <p:nvPr>
            <p:ph type="sldNum" sz="quarter" idx="12"/>
          </p:nvPr>
        </p:nvSpPr>
        <p:spPr/>
        <p:txBody>
          <a:bodyPr/>
          <a:lstStyle/>
          <a:p>
            <a:fld id="{519954A3-9DFD-4C44-94BA-B95130A3BA1C}" type="slidenum">
              <a:rPr lang="en-US" smtClean="0"/>
              <a:t>7</a:t>
            </a:fld>
            <a:endParaRPr lang="en-US" dirty="0"/>
          </a:p>
        </p:txBody>
      </p:sp>
      <p:pic>
        <p:nvPicPr>
          <p:cNvPr id="1028" name="Picture 4" descr="Fischer Black.JPG">
            <a:extLst>
              <a:ext uri="{FF2B5EF4-FFF2-40B4-BE49-F238E27FC236}">
                <a16:creationId xmlns:a16="http://schemas.microsoft.com/office/drawing/2014/main" id="{A59CB1DE-D5DD-462E-8EA5-C7951B7EAB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275" t="-590" r="23553" b="39241"/>
          <a:stretch/>
        </p:blipFill>
        <p:spPr bwMode="auto">
          <a:xfrm>
            <a:off x="9303211" y="340735"/>
            <a:ext cx="1365663" cy="19808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26" name="Picture 2" descr="Myron Scholes 2008 in Lindau.png">
            <a:extLst>
              <a:ext uri="{FF2B5EF4-FFF2-40B4-BE49-F238E27FC236}">
                <a16:creationId xmlns:a16="http://schemas.microsoft.com/office/drawing/2014/main" id="{7A7D34FC-7BEB-406E-B312-123B19A5E2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18050" y="2216996"/>
            <a:ext cx="1410372" cy="19745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030" name="Picture 6" descr="Robert Merton November 2010 03(1).jpg">
            <a:extLst>
              <a:ext uri="{FF2B5EF4-FFF2-40B4-BE49-F238E27FC236}">
                <a16:creationId xmlns:a16="http://schemas.microsoft.com/office/drawing/2014/main" id="{FCE5D309-6118-4580-B56F-8889DEBBAD7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5405"/>
          <a:stretch/>
        </p:blipFill>
        <p:spPr bwMode="auto">
          <a:xfrm>
            <a:off x="9565787" y="4393870"/>
            <a:ext cx="1457449" cy="20680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5" name="Rectangle 4">
            <a:extLst>
              <a:ext uri="{FF2B5EF4-FFF2-40B4-BE49-F238E27FC236}">
                <a16:creationId xmlns:a16="http://schemas.microsoft.com/office/drawing/2014/main" id="{F6FC156F-8ADE-41C4-9556-561E7B759BC0}"/>
              </a:ext>
            </a:extLst>
          </p:cNvPr>
          <p:cNvSpPr/>
          <p:nvPr/>
        </p:nvSpPr>
        <p:spPr>
          <a:xfrm>
            <a:off x="395040" y="6138711"/>
            <a:ext cx="8596668" cy="646331"/>
          </a:xfrm>
          <a:prstGeom prst="rect">
            <a:avLst/>
          </a:prstGeom>
        </p:spPr>
        <p:txBody>
          <a:bodyPr wrap="square">
            <a:spAutoFit/>
          </a:bodyPr>
          <a:lstStyle/>
          <a:p>
            <a:r>
              <a:rPr lang="en-US" altLang="zh-TW" sz="1200" dirty="0"/>
              <a:t>*See Black, F., &amp; Scholes, M., 1973, “The Pricing of Options &amp; Corporate Liabilities,” Journal of Political Economy, 81, 637-59; Merton, R.C., 1973, “Theory of Rational Option Pricing,” Bell Journal of Economics &amp; Management Science, 4, 141-83</a:t>
            </a:r>
          </a:p>
          <a:p>
            <a:r>
              <a:rPr lang="en-US" altLang="zh-TW" sz="1200" dirty="0"/>
              <a:t>^Merton &amp; Scholes were principals at LTCM, the hedge fund that was bailout in 1998 and liquidated in 2000.</a:t>
            </a:r>
            <a:endParaRPr lang="zh-TW" altLang="en-US" sz="1200" dirty="0"/>
          </a:p>
        </p:txBody>
      </p:sp>
    </p:spTree>
    <p:extLst>
      <p:ext uri="{BB962C8B-B14F-4D97-AF65-F5344CB8AC3E}">
        <p14:creationId xmlns:p14="http://schemas.microsoft.com/office/powerpoint/2010/main" val="4923484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1A4-3DAB-473D-A6E9-C58C2C68D92B}"/>
              </a:ext>
            </a:extLst>
          </p:cNvPr>
          <p:cNvSpPr>
            <a:spLocks noGrp="1"/>
          </p:cNvSpPr>
          <p:nvPr>
            <p:ph type="title"/>
          </p:nvPr>
        </p:nvSpPr>
        <p:spPr/>
        <p:txBody>
          <a:bodyPr/>
          <a:lstStyle/>
          <a:p>
            <a:r>
              <a:rPr lang="en-US" altLang="zh-TW" dirty="0" smtClean="0"/>
              <a:t>4.1 Black-Scholes </a:t>
            </a:r>
            <a:r>
              <a:rPr lang="en-US" altLang="zh-TW" dirty="0"/>
              <a:t>Model</a:t>
            </a:r>
            <a:endParaRPr lang="zh-TW" altLang="en-US" dirty="0"/>
          </a:p>
        </p:txBody>
      </p:sp>
      <p:sp>
        <p:nvSpPr>
          <p:cNvPr id="3" name="Content Placeholder 2">
            <a:extLst>
              <a:ext uri="{FF2B5EF4-FFF2-40B4-BE49-F238E27FC236}">
                <a16:creationId xmlns:a16="http://schemas.microsoft.com/office/drawing/2014/main" id="{9F290493-47B8-4881-9B21-BAE677879848}"/>
              </a:ext>
            </a:extLst>
          </p:cNvPr>
          <p:cNvSpPr>
            <a:spLocks noGrp="1"/>
          </p:cNvSpPr>
          <p:nvPr>
            <p:ph idx="1"/>
          </p:nvPr>
        </p:nvSpPr>
        <p:spPr/>
        <p:txBody>
          <a:bodyPr/>
          <a:lstStyle/>
          <a:p>
            <a:r>
              <a:rPr lang="en-US" altLang="zh-TW" dirty="0"/>
              <a:t>The basic model of BS Model.</a:t>
            </a:r>
          </a:p>
          <a:p>
            <a:r>
              <a:rPr lang="en-US" altLang="zh-TW" dirty="0"/>
              <a:t>Assumptions:</a:t>
            </a:r>
          </a:p>
          <a:p>
            <a:pPr lvl="1"/>
            <a:r>
              <a:rPr lang="en-US" altLang="zh-TW" dirty="0"/>
              <a:t>European-style options (</a:t>
            </a:r>
            <a:r>
              <a:rPr lang="en-US" altLang="zh-TW" dirty="0" err="1"/>
              <a:t>ie</a:t>
            </a:r>
            <a:r>
              <a:rPr lang="en-US" altLang="zh-TW" dirty="0"/>
              <a:t>. Only can exercise at expiration).</a:t>
            </a:r>
          </a:p>
          <a:p>
            <a:pPr lvl="1"/>
            <a:r>
              <a:rPr lang="en-US" altLang="zh-TW" dirty="0"/>
              <a:t>Percentage changes in the stock prices in a short period of time are normally </a:t>
            </a:r>
            <a:r>
              <a:rPr lang="en-US" altLang="zh-TW" dirty="0" smtClean="0"/>
              <a:t>distributed.</a:t>
            </a:r>
            <a:endParaRPr lang="en-US" altLang="zh-TW" dirty="0"/>
          </a:p>
          <a:p>
            <a:pPr lvl="1"/>
            <a:r>
              <a:rPr lang="en-US" altLang="zh-TW" dirty="0"/>
              <a:t>So that, the stock price at a future time T, S</a:t>
            </a:r>
            <a:r>
              <a:rPr lang="en-US" altLang="zh-TW" baseline="-25000" dirty="0"/>
              <a:t>T</a:t>
            </a:r>
            <a:r>
              <a:rPr lang="en-US" altLang="zh-TW" dirty="0"/>
              <a:t>, has a lognormal distribution (Geometric Brownian motion).</a:t>
            </a:r>
          </a:p>
          <a:p>
            <a:pPr lvl="1"/>
            <a:r>
              <a:rPr lang="en-US" altLang="zh-TW" dirty="0"/>
              <a:t>Continuously compounded return is used</a:t>
            </a:r>
            <a:r>
              <a:rPr lang="en-US" altLang="zh-TW" dirty="0" smtClean="0"/>
              <a:t>.</a:t>
            </a:r>
          </a:p>
          <a:p>
            <a:pPr lvl="1"/>
            <a:r>
              <a:rPr lang="en-US" altLang="zh-TW" dirty="0" smtClean="0"/>
              <a:t>No transaction costs, tax.</a:t>
            </a:r>
            <a:endParaRPr lang="en-US" altLang="zh-TW" dirty="0"/>
          </a:p>
          <a:p>
            <a:pPr lvl="1"/>
            <a:r>
              <a:rPr lang="en-US" altLang="zh-TW" dirty="0"/>
              <a:t>No dividend is paid (can be relaxed for extended model</a:t>
            </a:r>
            <a:r>
              <a:rPr lang="en-US" altLang="zh-TW" dirty="0" smtClean="0"/>
              <a:t>).</a:t>
            </a:r>
          </a:p>
          <a:p>
            <a:pPr lvl="1"/>
            <a:endParaRPr lang="en-US" altLang="zh-TW" dirty="0"/>
          </a:p>
          <a:p>
            <a:endParaRPr lang="zh-TW" altLang="en-US" dirty="0"/>
          </a:p>
        </p:txBody>
      </p:sp>
      <p:sp>
        <p:nvSpPr>
          <p:cNvPr id="4" name="Slide Number Placeholder 3">
            <a:extLst>
              <a:ext uri="{FF2B5EF4-FFF2-40B4-BE49-F238E27FC236}">
                <a16:creationId xmlns:a16="http://schemas.microsoft.com/office/drawing/2014/main" id="{E08CBB2D-13EE-4E09-8E4F-6832A1502668}"/>
              </a:ext>
            </a:extLst>
          </p:cNvPr>
          <p:cNvSpPr>
            <a:spLocks noGrp="1"/>
          </p:cNvSpPr>
          <p:nvPr>
            <p:ph type="sldNum" sz="quarter" idx="12"/>
          </p:nvPr>
        </p:nvSpPr>
        <p:spPr/>
        <p:txBody>
          <a:bodyPr/>
          <a:lstStyle/>
          <a:p>
            <a:fld id="{519954A3-9DFD-4C44-94BA-B95130A3BA1C}" type="slidenum">
              <a:rPr lang="en-US" smtClean="0"/>
              <a:t>8</a:t>
            </a:fld>
            <a:endParaRPr lang="en-US" dirty="0"/>
          </a:p>
        </p:txBody>
      </p:sp>
    </p:spTree>
    <p:extLst>
      <p:ext uri="{BB962C8B-B14F-4D97-AF65-F5344CB8AC3E}">
        <p14:creationId xmlns:p14="http://schemas.microsoft.com/office/powerpoint/2010/main" val="872531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4.1 Put-call </a:t>
            </a:r>
            <a:r>
              <a:rPr lang="en-US" altLang="zh-TW" dirty="0"/>
              <a:t>parity</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r>
                  <a:rPr lang="zh-TW" altLang="en-US" dirty="0"/>
                  <a:t>買賣平權公式</a:t>
                </a:r>
                <a14:m>
                  <m:oMath xmlns:m="http://schemas.openxmlformats.org/officeDocument/2006/math">
                    <m:r>
                      <a:rPr lang="en-US" altLang="zh-TW" b="0" i="0" smtClean="0">
                        <a:latin typeface="Cambria Math" panose="02040503050406030204" pitchFamily="18" charset="0"/>
                      </a:rPr>
                      <m:t>    </m:t>
                    </m:r>
                    <m:r>
                      <a:rPr lang="en-US" altLang="zh-TW" i="1">
                        <a:latin typeface="Cambria Math" panose="02040503050406030204" pitchFamily="18" charset="0"/>
                      </a:rPr>
                      <m:t>𝐶𝑎𝑙𝑙</m:t>
                    </m:r>
                    <m:r>
                      <a:rPr lang="en-US" altLang="zh-TW" i="1">
                        <a:latin typeface="Cambria Math" panose="02040503050406030204" pitchFamily="18" charset="0"/>
                      </a:rPr>
                      <m:t>+ </m:t>
                    </m:r>
                    <m:sSup>
                      <m:sSupPr>
                        <m:ctrlPr>
                          <a:rPr lang="en-US" altLang="zh-TW" i="1">
                            <a:latin typeface="Cambria Math" panose="02040503050406030204" pitchFamily="18" charset="0"/>
                          </a:rPr>
                        </m:ctrlPr>
                      </m:sSupPr>
                      <m:e>
                        <m:r>
                          <a:rPr lang="en-US" altLang="zh-TW" b="0" i="1" smtClean="0">
                            <a:latin typeface="Cambria Math" panose="02040503050406030204" pitchFamily="18" charset="0"/>
                          </a:rPr>
                          <m:t>𝑋</m:t>
                        </m:r>
                        <m:r>
                          <a:rPr lang="en-US" altLang="zh-TW" i="1">
                            <a:latin typeface="Cambria Math" panose="02040503050406030204" pitchFamily="18" charset="0"/>
                          </a:rPr>
                          <m:t>𝑒</m:t>
                        </m:r>
                      </m:e>
                      <m:sup>
                        <m:r>
                          <a:rPr lang="en-US" altLang="zh-TW" i="1">
                            <a:latin typeface="Cambria Math" panose="02040503050406030204" pitchFamily="18" charset="0"/>
                          </a:rPr>
                          <m:t>−</m:t>
                        </m:r>
                        <m:r>
                          <a:rPr lang="en-US" altLang="zh-TW" i="1">
                            <a:latin typeface="Cambria Math" panose="02040503050406030204" pitchFamily="18" charset="0"/>
                          </a:rPr>
                          <m:t>𝑟𝑇</m:t>
                        </m:r>
                      </m:sup>
                    </m:sSup>
                    <m:r>
                      <a:rPr lang="en-US" altLang="zh-TW" i="1">
                        <a:latin typeface="Cambria Math" panose="02040503050406030204" pitchFamily="18" charset="0"/>
                      </a:rPr>
                      <m:t>=</m:t>
                    </m:r>
                    <m:r>
                      <a:rPr lang="en-US" altLang="zh-TW" i="1">
                        <a:latin typeface="Cambria Math" panose="02040503050406030204" pitchFamily="18" charset="0"/>
                      </a:rPr>
                      <m:t>𝑃𝑢𝑡</m:t>
                    </m:r>
                    <m:r>
                      <a:rPr lang="en-US" altLang="zh-TW" i="1">
                        <a:latin typeface="Cambria Math" panose="02040503050406030204" pitchFamily="18" charset="0"/>
                      </a:rPr>
                      <m:t>+</m:t>
                    </m:r>
                    <m:r>
                      <a:rPr lang="en-US" altLang="zh-TW" i="1">
                        <a:latin typeface="Cambria Math" panose="02040503050406030204" pitchFamily="18" charset="0"/>
                      </a:rPr>
                      <m:t>𝑆</m:t>
                    </m:r>
                  </m:oMath>
                </a14:m>
                <a:endParaRPr lang="en-US" altLang="zh-TW" dirty="0"/>
              </a:p>
              <a:p>
                <a:pPr lvl="1"/>
                <a:r>
                  <a:rPr lang="zh-TW" altLang="en-US" dirty="0"/>
                  <a:t>假設有兩個投資組合，分別如下</a:t>
                </a:r>
                <a:endParaRPr lang="en-US" altLang="zh-TW" dirty="0"/>
              </a:p>
              <a:p>
                <a:pPr marL="800100" lvl="1" indent="-342900">
                  <a:buFont typeface="+mj-lt"/>
                  <a:buAutoNum type="arabicPeriod"/>
                </a:pPr>
                <a:r>
                  <a:rPr lang="zh-TW" altLang="en-US" dirty="0"/>
                  <a:t>歐式買權</a:t>
                </a:r>
                <a:r>
                  <a:rPr lang="en-US" altLang="zh-TW" dirty="0"/>
                  <a:t>(c)</a:t>
                </a:r>
                <a:r>
                  <a:rPr lang="zh-TW" altLang="en-US" dirty="0"/>
                  <a:t>加上</a:t>
                </a:r>
                <a:r>
                  <a:rPr lang="en-US" altLang="zh-TW" dirty="0" err="1"/>
                  <a:t>X</a:t>
                </a:r>
                <a14:m>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𝑒</m:t>
                        </m:r>
                      </m:e>
                      <m:sup>
                        <m:r>
                          <a:rPr lang="en-US" altLang="zh-TW" b="0" i="1" smtClean="0">
                            <a:latin typeface="Cambria Math" panose="02040503050406030204" pitchFamily="18" charset="0"/>
                          </a:rPr>
                          <m:t>−</m:t>
                        </m:r>
                        <m:r>
                          <a:rPr lang="en-US" altLang="zh-TW" b="0" i="1" smtClean="0">
                            <a:latin typeface="Cambria Math" panose="02040503050406030204" pitchFamily="18" charset="0"/>
                          </a:rPr>
                          <m:t>𝑟𝑡</m:t>
                        </m:r>
                      </m:sup>
                    </m:sSup>
                    <m:r>
                      <a:rPr lang="zh-TW" altLang="en-US" i="1">
                        <a:latin typeface="Cambria Math" panose="02040503050406030204" pitchFamily="18" charset="0"/>
                      </a:rPr>
                      <m:t>的</m:t>
                    </m:r>
                  </m:oMath>
                </a14:m>
                <a:r>
                  <a:rPr lang="zh-TW" altLang="en-US" dirty="0"/>
                  <a:t>現金</a:t>
                </a:r>
                <a:endParaRPr lang="en-US" altLang="zh-TW" dirty="0"/>
              </a:p>
              <a:p>
                <a:pPr marL="800100" lvl="1" indent="-342900">
                  <a:buFont typeface="+mj-lt"/>
                  <a:buAutoNum type="arabicPeriod"/>
                </a:pPr>
                <a:r>
                  <a:rPr lang="zh-TW" altLang="en-US" dirty="0"/>
                  <a:t>一個歐式賣權</a:t>
                </a:r>
                <a:r>
                  <a:rPr lang="en-US" altLang="zh-TW" dirty="0"/>
                  <a:t>(p)</a:t>
                </a:r>
                <a:r>
                  <a:rPr lang="zh-TW" altLang="en-US" dirty="0"/>
                  <a:t>加上一股股票</a:t>
                </a:r>
                <a:r>
                  <a:rPr lang="en-US" altLang="zh-TW" dirty="0"/>
                  <a:t>(S)</a:t>
                </a:r>
              </a:p>
              <a:p>
                <a:pPr marL="800100" lvl="1" indent="-342900">
                  <a:buFont typeface="+mj-lt"/>
                  <a:buAutoNum type="arabicPeriod"/>
                </a:pPr>
                <a:endParaRPr lang="en-US" altLang="zh-TW" dirty="0"/>
              </a:p>
              <a:p>
                <a:r>
                  <a:rPr lang="zh-TW" altLang="en-US" dirty="0"/>
                  <a:t>因為</a:t>
                </a:r>
                <a:r>
                  <a:rPr lang="en-US" altLang="zh-TW" dirty="0"/>
                  <a:t>Call</a:t>
                </a:r>
                <a:r>
                  <a:rPr lang="zh-TW" altLang="en-US" dirty="0"/>
                  <a:t>及</a:t>
                </a:r>
                <a:r>
                  <a:rPr lang="en-US" altLang="zh-TW" dirty="0"/>
                  <a:t>Put</a:t>
                </a:r>
                <a:r>
                  <a:rPr lang="zh-TW" altLang="en-US" dirty="0"/>
                  <a:t>的價格皆由自由交易產生，而且是分開的兩項商品。</a:t>
                </a:r>
                <a:endParaRPr lang="en-US" altLang="zh-TW" dirty="0"/>
              </a:p>
              <a:p>
                <a:endParaRPr lang="en-US" altLang="zh-TW" dirty="0"/>
              </a:p>
              <a:p>
                <a:r>
                  <a:rPr lang="zh-TW" altLang="en-US" dirty="0"/>
                  <a:t>若上式不成立，則有一邊顯然較便宜，只要</a:t>
                </a:r>
                <a:r>
                  <a:rPr lang="en-US" altLang="zh-TW" dirty="0"/>
                  <a:t>long</a:t>
                </a:r>
                <a:r>
                  <a:rPr lang="zh-TW" altLang="en-US" dirty="0"/>
                  <a:t>便宜的</a:t>
                </a:r>
                <a:r>
                  <a:rPr lang="en-US" altLang="zh-TW" dirty="0"/>
                  <a:t>short</a:t>
                </a:r>
                <a:r>
                  <a:rPr lang="zh-TW" altLang="en-US" dirty="0"/>
                  <a:t>貴的，擺到到期日即可賺到中間的差價，此為套利。</a:t>
                </a: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142" t="-785" r="-42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B85CF8CE-57FB-435B-956B-324A85549609}"/>
              </a:ext>
            </a:extLst>
          </p:cNvPr>
          <p:cNvSpPr>
            <a:spLocks noGrp="1"/>
          </p:cNvSpPr>
          <p:nvPr>
            <p:ph type="sldNum" sz="quarter" idx="12"/>
          </p:nvPr>
        </p:nvSpPr>
        <p:spPr/>
        <p:txBody>
          <a:bodyPr/>
          <a:lstStyle/>
          <a:p>
            <a:fld id="{4BBCDA8C-635E-4F40-B19B-73DC155A82F0}" type="slidenum">
              <a:rPr lang="zh-TW" altLang="en-US" smtClean="0"/>
              <a:t>9</a:t>
            </a:fld>
            <a:endParaRPr lang="zh-TW" altLang="en-US"/>
          </a:p>
        </p:txBody>
      </p:sp>
    </p:spTree>
    <p:extLst>
      <p:ext uri="{BB962C8B-B14F-4D97-AF65-F5344CB8AC3E}">
        <p14:creationId xmlns:p14="http://schemas.microsoft.com/office/powerpoint/2010/main" val="313364408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5454</TotalTime>
  <Words>2235</Words>
  <Application>Microsoft Office PowerPoint</Application>
  <PresentationFormat>寬螢幕</PresentationFormat>
  <Paragraphs>188</Paragraphs>
  <Slides>26</Slides>
  <Notes>6</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26</vt:i4>
      </vt:variant>
    </vt:vector>
  </HeadingPairs>
  <TitlesOfParts>
    <vt:vector size="35" baseType="lpstr">
      <vt:lpstr>微軟正黑體</vt:lpstr>
      <vt:lpstr>新細明體</vt:lpstr>
      <vt:lpstr>Arial</vt:lpstr>
      <vt:lpstr>Calibri</vt:lpstr>
      <vt:lpstr>Cambria Math</vt:lpstr>
      <vt:lpstr>Times New Roman</vt:lpstr>
      <vt:lpstr>Trebuchet MS</vt:lpstr>
      <vt:lpstr>Wingdings 3</vt:lpstr>
      <vt:lpstr>Facet</vt:lpstr>
      <vt:lpstr>Lecture 4: Option Pricing</vt:lpstr>
      <vt:lpstr>4.0 Recap</vt:lpstr>
      <vt:lpstr>4.0 Recap</vt:lpstr>
      <vt:lpstr>保證金交易</vt:lpstr>
      <vt:lpstr>保證金交易</vt:lpstr>
      <vt:lpstr>4.0 Objectives</vt:lpstr>
      <vt:lpstr>4.1 Black-Scholes Model (background)</vt:lpstr>
      <vt:lpstr>4.1 Black-Scholes Model</vt:lpstr>
      <vt:lpstr>4.1 Put-call parity</vt:lpstr>
      <vt:lpstr>4.1 Black-Scholes Formulas</vt:lpstr>
      <vt:lpstr>4.1 Black-Scholes Formulas (The Properties)</vt:lpstr>
      <vt:lpstr>4.2 The Greek Letters (Overview)</vt:lpstr>
      <vt:lpstr>4.2.1 The Greeks (Delta)</vt:lpstr>
      <vt:lpstr>4.2.1 Applications: Delta-Hedging</vt:lpstr>
      <vt:lpstr>4.2.2 The Greeks (Gamma)</vt:lpstr>
      <vt:lpstr>4.2.3 The Greeks (Vega)</vt:lpstr>
      <vt:lpstr>4.2.4 The Greeks (Theta)</vt:lpstr>
      <vt:lpstr>4.2.5 The Greeks (Rho)</vt:lpstr>
      <vt:lpstr>4.3 Monte Carlo Stimulation (Introduction)</vt:lpstr>
      <vt:lpstr>4.3.1 The Idea of Monte Carlo</vt:lpstr>
      <vt:lpstr>4.3.2 Discrete-Time Model</vt:lpstr>
      <vt:lpstr>4.3.3 Stimulation Demo</vt:lpstr>
      <vt:lpstr>4.3.4 Algorithm for Pricing an European Call</vt:lpstr>
      <vt:lpstr>Bi-section</vt:lpstr>
      <vt:lpstr>PowerPoint 簡報</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rsps971130</dc:creator>
  <cp:lastModifiedBy>Windows 使用者</cp:lastModifiedBy>
  <cp:revision>88</cp:revision>
  <dcterms:created xsi:type="dcterms:W3CDTF">2020-09-04T03:24:09Z</dcterms:created>
  <dcterms:modified xsi:type="dcterms:W3CDTF">2023-10-11T10:13:03Z</dcterms:modified>
</cp:coreProperties>
</file>