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317" r:id="rId3"/>
    <p:sldId id="341" r:id="rId4"/>
    <p:sldId id="343" r:id="rId5"/>
    <p:sldId id="340" r:id="rId6"/>
    <p:sldId id="344" r:id="rId7"/>
    <p:sldId id="345" r:id="rId8"/>
    <p:sldId id="346" r:id="rId9"/>
    <p:sldId id="348" r:id="rId10"/>
    <p:sldId id="3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2D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91272" autoAdjust="0"/>
  </p:normalViewPr>
  <p:slideViewPr>
    <p:cSldViewPr snapToGrid="0">
      <p:cViewPr varScale="1">
        <p:scale>
          <a:sx n="145" d="100"/>
          <a:sy n="145" d="100"/>
        </p:scale>
        <p:origin x="93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蔡沛叡" userId="b12043e2-5686-4110-8fb1-ef405907c0a5" providerId="ADAL" clId="{8B610164-19D5-4985-B3A8-93E101FB9982}"/>
    <pc:docChg chg="undo redo custSel addSld delSld modSld sldOrd modMainMaster">
      <pc:chgData name="蔡沛叡" userId="b12043e2-5686-4110-8fb1-ef405907c0a5" providerId="ADAL" clId="{8B610164-19D5-4985-B3A8-93E101FB9982}" dt="2020-10-06T07:04:10.362" v="4109" actId="2711"/>
      <pc:docMkLst>
        <pc:docMk/>
      </pc:docMkLst>
      <pc:sldChg chg="modSp">
        <pc:chgData name="蔡沛叡" userId="b12043e2-5686-4110-8fb1-ef405907c0a5" providerId="ADAL" clId="{8B610164-19D5-4985-B3A8-93E101FB9982}" dt="2020-09-29T02:16:44.728" v="336" actId="20577"/>
        <pc:sldMkLst>
          <pc:docMk/>
          <pc:sldMk cId="109857222" sldId="256"/>
        </pc:sldMkLst>
        <pc:spChg chg="mod">
          <ac:chgData name="蔡沛叡" userId="b12043e2-5686-4110-8fb1-ef405907c0a5" providerId="ADAL" clId="{8B610164-19D5-4985-B3A8-93E101FB9982}" dt="2020-09-29T02:16:44.728" v="33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蔡沛叡" userId="b12043e2-5686-4110-8fb1-ef405907c0a5" providerId="ADAL" clId="{8B610164-19D5-4985-B3A8-93E101FB9982}" dt="2020-10-02T09:43:37.171" v="2599" actId="6549"/>
        <pc:sldMkLst>
          <pc:docMk/>
          <pc:sldMk cId="1150064788" sldId="257"/>
        </pc:sldMkLst>
        <pc:spChg chg="mod">
          <ac:chgData name="蔡沛叡" userId="b12043e2-5686-4110-8fb1-ef405907c0a5" providerId="ADAL" clId="{8B610164-19D5-4985-B3A8-93E101FB9982}" dt="2020-09-28T02:08:30.136" v="8"/>
          <ac:spMkLst>
            <pc:docMk/>
            <pc:sldMk cId="1150064788" sldId="257"/>
            <ac:spMk id="2" creationId="{82972BEB-4368-422D-BDE1-8A12CED027CA}"/>
          </ac:spMkLst>
        </pc:spChg>
        <pc:spChg chg="mod">
          <ac:chgData name="蔡沛叡" userId="b12043e2-5686-4110-8fb1-ef405907c0a5" providerId="ADAL" clId="{8B610164-19D5-4985-B3A8-93E101FB9982}" dt="2020-09-29T02:37:38.162" v="639" actId="20577"/>
          <ac:spMkLst>
            <pc:docMk/>
            <pc:sldMk cId="1150064788" sldId="257"/>
            <ac:spMk id="3" creationId="{CD3BC049-A616-4B9B-8D7E-5ACF9E90FAB6}"/>
          </ac:spMkLst>
        </pc:spChg>
        <pc:spChg chg="add mod">
          <ac:chgData name="蔡沛叡" userId="b12043e2-5686-4110-8fb1-ef405907c0a5" providerId="ADAL" clId="{8B610164-19D5-4985-B3A8-93E101FB9982}" dt="2020-10-02T09:43:37.171" v="2599" actId="6549"/>
          <ac:spMkLst>
            <pc:docMk/>
            <pc:sldMk cId="1150064788" sldId="257"/>
            <ac:spMk id="6" creationId="{13871F74-6D6B-4EBB-8536-8772ECF539BB}"/>
          </ac:spMkLst>
        </pc:spChg>
      </pc:sldChg>
      <pc:sldChg chg="addSp delSp modSp">
        <pc:chgData name="蔡沛叡" userId="b12043e2-5686-4110-8fb1-ef405907c0a5" providerId="ADAL" clId="{8B610164-19D5-4985-B3A8-93E101FB9982}" dt="2020-10-05T11:06:24.475" v="3798" actId="113"/>
        <pc:sldMkLst>
          <pc:docMk/>
          <pc:sldMk cId="87253143" sldId="316"/>
        </pc:sldMkLst>
        <pc:spChg chg="mod">
          <ac:chgData name="蔡沛叡" userId="b12043e2-5686-4110-8fb1-ef405907c0a5" providerId="ADAL" clId="{8B610164-19D5-4985-B3A8-93E101FB9982}" dt="2020-09-28T04:59:47.301" v="107" actId="20577"/>
          <ac:spMkLst>
            <pc:docMk/>
            <pc:sldMk cId="87253143" sldId="316"/>
            <ac:spMk id="2" creationId="{F09841A4-3DAB-473D-A6E9-C58C2C68D92B}"/>
          </ac:spMkLst>
        </pc:spChg>
        <pc:spChg chg="del">
          <ac:chgData name="蔡沛叡" userId="b12043e2-5686-4110-8fb1-ef405907c0a5" providerId="ADAL" clId="{8B610164-19D5-4985-B3A8-93E101FB9982}" dt="2020-09-28T02:32:27.804" v="70" actId="478"/>
          <ac:spMkLst>
            <pc:docMk/>
            <pc:sldMk cId="87253143" sldId="316"/>
            <ac:spMk id="3" creationId="{9F290493-47B8-4881-9B21-BAE677879848}"/>
          </ac:spMkLst>
        </pc:spChg>
        <pc:spChg chg="add mod">
          <ac:chgData name="蔡沛叡" userId="b12043e2-5686-4110-8fb1-ef405907c0a5" providerId="ADAL" clId="{8B610164-19D5-4985-B3A8-93E101FB9982}" dt="2020-10-05T11:06:24.475" v="3798" actId="113"/>
          <ac:spMkLst>
            <pc:docMk/>
            <pc:sldMk cId="87253143" sldId="316"/>
            <ac:spMk id="6" creationId="{B61D1FE3-EF2B-4623-88CA-8215047BA0EA}"/>
          </ac:spMkLst>
        </pc:spChg>
        <pc:picChg chg="add del mod">
          <ac:chgData name="蔡沛叡" userId="b12043e2-5686-4110-8fb1-ef405907c0a5" providerId="ADAL" clId="{8B610164-19D5-4985-B3A8-93E101FB9982}" dt="2020-09-29T03:46:13.501" v="972"/>
          <ac:picMkLst>
            <pc:docMk/>
            <pc:sldMk cId="87253143" sldId="316"/>
            <ac:picMk id="3" creationId="{53630576-CE35-451D-A28C-43727DD9BF64}"/>
          </ac:picMkLst>
        </pc:picChg>
        <pc:picChg chg="add del mod">
          <ac:chgData name="蔡沛叡" userId="b12043e2-5686-4110-8fb1-ef405907c0a5" providerId="ADAL" clId="{8B610164-19D5-4985-B3A8-93E101FB9982}" dt="2020-09-29T03:46:13.501" v="972"/>
          <ac:picMkLst>
            <pc:docMk/>
            <pc:sldMk cId="87253143" sldId="316"/>
            <ac:picMk id="5" creationId="{F8E35CD4-F562-4B0E-B99D-033028A67396}"/>
          </ac:picMkLst>
        </pc:picChg>
        <pc:picChg chg="add del mod">
          <ac:chgData name="蔡沛叡" userId="b12043e2-5686-4110-8fb1-ef405907c0a5" providerId="ADAL" clId="{8B610164-19D5-4985-B3A8-93E101FB9982}" dt="2020-09-29T03:45:16.229" v="965"/>
          <ac:picMkLst>
            <pc:docMk/>
            <pc:sldMk cId="87253143" sldId="316"/>
            <ac:picMk id="7" creationId="{D3E93A29-449F-4F78-A66F-D40F2431C626}"/>
          </ac:picMkLst>
        </pc:picChg>
        <pc:picChg chg="add del mod">
          <ac:chgData name="蔡沛叡" userId="b12043e2-5686-4110-8fb1-ef405907c0a5" providerId="ADAL" clId="{8B610164-19D5-4985-B3A8-93E101FB9982}" dt="2020-09-29T11:01:33.260" v="1241" actId="478"/>
          <ac:picMkLst>
            <pc:docMk/>
            <pc:sldMk cId="87253143" sldId="316"/>
            <ac:picMk id="8" creationId="{5CFD35D5-1E8B-476B-B658-2750A6548138}"/>
          </ac:picMkLst>
        </pc:picChg>
        <pc:picChg chg="add del">
          <ac:chgData name="蔡沛叡" userId="b12043e2-5686-4110-8fb1-ef405907c0a5" providerId="ADAL" clId="{8B610164-19D5-4985-B3A8-93E101FB9982}" dt="2020-09-29T03:44:16.079" v="960"/>
          <ac:picMkLst>
            <pc:docMk/>
            <pc:sldMk cId="87253143" sldId="316"/>
            <ac:picMk id="9" creationId="{1376890E-D56E-4AA0-B10B-4B4E35844E80}"/>
          </ac:picMkLst>
        </pc:picChg>
      </pc:sldChg>
      <pc:sldChg chg="addSp delSp modSp">
        <pc:chgData name="蔡沛叡" userId="b12043e2-5686-4110-8fb1-ef405907c0a5" providerId="ADAL" clId="{8B610164-19D5-4985-B3A8-93E101FB9982}" dt="2020-09-29T03:22:05.106" v="742" actId="113"/>
        <pc:sldMkLst>
          <pc:docMk/>
          <pc:sldMk cId="492348423" sldId="317"/>
        </pc:sldMkLst>
        <pc:spChg chg="mod">
          <ac:chgData name="蔡沛叡" userId="b12043e2-5686-4110-8fb1-ef405907c0a5" providerId="ADAL" clId="{8B610164-19D5-4985-B3A8-93E101FB9982}" dt="2020-09-28T02:08:57.304" v="20" actId="20577"/>
          <ac:spMkLst>
            <pc:docMk/>
            <pc:sldMk cId="492348423" sldId="317"/>
            <ac:spMk id="2" creationId="{F09841A4-3DAB-473D-A6E9-C58C2C68D92B}"/>
          </ac:spMkLst>
        </pc:spChg>
        <pc:spChg chg="del">
          <ac:chgData name="蔡沛叡" userId="b12043e2-5686-4110-8fb1-ef405907c0a5" providerId="ADAL" clId="{8B610164-19D5-4985-B3A8-93E101FB9982}" dt="2020-09-28T02:32:30.660" v="71" actId="478"/>
          <ac:spMkLst>
            <pc:docMk/>
            <pc:sldMk cId="492348423" sldId="317"/>
            <ac:spMk id="3" creationId="{9F290493-47B8-4881-9B21-BAE677879848}"/>
          </ac:spMkLst>
        </pc:spChg>
        <pc:spChg chg="del">
          <ac:chgData name="蔡沛叡" userId="b12043e2-5686-4110-8fb1-ef405907c0a5" providerId="ADAL" clId="{8B610164-19D5-4985-B3A8-93E101FB9982}" dt="2020-09-28T02:32:32.642" v="72" actId="478"/>
          <ac:spMkLst>
            <pc:docMk/>
            <pc:sldMk cId="492348423" sldId="317"/>
            <ac:spMk id="5" creationId="{F6FC156F-8ADE-41C4-9556-561E7B759BC0}"/>
          </ac:spMkLst>
        </pc:spChg>
        <pc:spChg chg="add mod">
          <ac:chgData name="蔡沛叡" userId="b12043e2-5686-4110-8fb1-ef405907c0a5" providerId="ADAL" clId="{8B610164-19D5-4985-B3A8-93E101FB9982}" dt="2020-09-29T03:22:05.106" v="742" actId="113"/>
          <ac:spMkLst>
            <pc:docMk/>
            <pc:sldMk cId="492348423" sldId="317"/>
            <ac:spMk id="7" creationId="{191663EC-1045-4374-A445-60FA9A0D3AFD}"/>
          </ac:spMkLst>
        </pc:spChg>
        <pc:picChg chg="del">
          <ac:chgData name="蔡沛叡" userId="b12043e2-5686-4110-8fb1-ef405907c0a5" providerId="ADAL" clId="{8B610164-19D5-4985-B3A8-93E101FB9982}" dt="2020-09-28T02:09:06.450" v="21" actId="478"/>
          <ac:picMkLst>
            <pc:docMk/>
            <pc:sldMk cId="492348423" sldId="317"/>
            <ac:picMk id="1026" creationId="{7A7D34FC-7BEB-406E-B312-123B19A5E2C0}"/>
          </ac:picMkLst>
        </pc:picChg>
        <pc:picChg chg="del">
          <ac:chgData name="蔡沛叡" userId="b12043e2-5686-4110-8fb1-ef405907c0a5" providerId="ADAL" clId="{8B610164-19D5-4985-B3A8-93E101FB9982}" dt="2020-09-28T02:09:06.450" v="21" actId="478"/>
          <ac:picMkLst>
            <pc:docMk/>
            <pc:sldMk cId="492348423" sldId="317"/>
            <ac:picMk id="1028" creationId="{A59CB1DE-D5DD-462E-8EA5-C7951B7EAB74}"/>
          </ac:picMkLst>
        </pc:picChg>
        <pc:picChg chg="del">
          <ac:chgData name="蔡沛叡" userId="b12043e2-5686-4110-8fb1-ef405907c0a5" providerId="ADAL" clId="{8B610164-19D5-4985-B3A8-93E101FB9982}" dt="2020-09-28T02:09:06.450" v="21" actId="478"/>
          <ac:picMkLst>
            <pc:docMk/>
            <pc:sldMk cId="492348423" sldId="317"/>
            <ac:picMk id="1030" creationId="{FCE5D309-6118-4580-B56F-8889DEBBAD71}"/>
          </ac:picMkLst>
        </pc:picChg>
      </pc:sldChg>
      <pc:sldMasterChg chg="modSldLayout">
        <pc:chgData name="蔡沛叡" userId="b12043e2-5686-4110-8fb1-ef405907c0a5" providerId="ADAL" clId="{8B610164-19D5-4985-B3A8-93E101FB9982}" dt="2020-10-06T07:04:10.362" v="4109" actId="2711"/>
        <pc:sldMasterMkLst>
          <pc:docMk/>
          <pc:sldMasterMk cId="2753536985" sldId="2147483689"/>
        </pc:sldMasterMkLst>
        <pc:sldLayoutChg chg="modSp">
          <pc:chgData name="蔡沛叡" userId="b12043e2-5686-4110-8fb1-ef405907c0a5" providerId="ADAL" clId="{8B610164-19D5-4985-B3A8-93E101FB9982}" dt="2020-10-06T07:04:10.362" v="4109" actId="2711"/>
          <pc:sldLayoutMkLst>
            <pc:docMk/>
            <pc:sldMasterMk cId="2753536985" sldId="2147483689"/>
            <pc:sldLayoutMk cId="3998326253" sldId="2147483690"/>
          </pc:sldLayoutMkLst>
          <pc:spChg chg="mod">
            <ac:chgData name="蔡沛叡" userId="b12043e2-5686-4110-8fb1-ef405907c0a5" providerId="ADAL" clId="{8B610164-19D5-4985-B3A8-93E101FB9982}" dt="2020-10-06T07:04:10.362" v="4109" actId="2711"/>
            <ac:spMkLst>
              <pc:docMk/>
              <pc:sldMasterMk cId="2753536985" sldId="2147483689"/>
              <pc:sldLayoutMk cId="3998326253" sldId="2147483690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2:10.124" v="4095" actId="2711"/>
          <pc:sldLayoutMkLst>
            <pc:docMk/>
            <pc:sldMasterMk cId="2753536985" sldId="2147483689"/>
            <pc:sldLayoutMk cId="3145644179" sldId="2147483691"/>
          </pc:sldLayoutMkLst>
          <pc:spChg chg="mod">
            <ac:chgData name="蔡沛叡" userId="b12043e2-5686-4110-8fb1-ef405907c0a5" providerId="ADAL" clId="{8B610164-19D5-4985-B3A8-93E101FB9982}" dt="2020-10-06T07:02:10.124" v="4095" actId="2711"/>
            <ac:spMkLst>
              <pc:docMk/>
              <pc:sldMasterMk cId="2753536985" sldId="2147483689"/>
              <pc:sldLayoutMk cId="3145644179" sldId="2147483691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2:21.145" v="4096" actId="2711"/>
          <pc:sldLayoutMkLst>
            <pc:docMk/>
            <pc:sldMasterMk cId="2753536985" sldId="2147483689"/>
            <pc:sldLayoutMk cId="2098207020" sldId="2147483692"/>
          </pc:sldLayoutMkLst>
          <pc:spChg chg="mod">
            <ac:chgData name="蔡沛叡" userId="b12043e2-5686-4110-8fb1-ef405907c0a5" providerId="ADAL" clId="{8B610164-19D5-4985-B3A8-93E101FB9982}" dt="2020-10-06T07:02:21.145" v="4096" actId="2711"/>
            <ac:spMkLst>
              <pc:docMk/>
              <pc:sldMasterMk cId="2753536985" sldId="2147483689"/>
              <pc:sldLayoutMk cId="2098207020" sldId="2147483692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2:28.980" v="4097" actId="2711"/>
          <pc:sldLayoutMkLst>
            <pc:docMk/>
            <pc:sldMasterMk cId="2753536985" sldId="2147483689"/>
            <pc:sldLayoutMk cId="2440908498" sldId="2147483693"/>
          </pc:sldLayoutMkLst>
          <pc:spChg chg="mod">
            <ac:chgData name="蔡沛叡" userId="b12043e2-5686-4110-8fb1-ef405907c0a5" providerId="ADAL" clId="{8B610164-19D5-4985-B3A8-93E101FB9982}" dt="2020-10-06T07:02:28.980" v="4097" actId="2711"/>
            <ac:spMkLst>
              <pc:docMk/>
              <pc:sldMasterMk cId="2753536985" sldId="2147483689"/>
              <pc:sldLayoutMk cId="2440908498" sldId="2147483693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2:34.981" v="4098" actId="2711"/>
          <pc:sldLayoutMkLst>
            <pc:docMk/>
            <pc:sldMasterMk cId="2753536985" sldId="2147483689"/>
            <pc:sldLayoutMk cId="3734923927" sldId="2147483694"/>
          </pc:sldLayoutMkLst>
          <pc:spChg chg="mod">
            <ac:chgData name="蔡沛叡" userId="b12043e2-5686-4110-8fb1-ef405907c0a5" providerId="ADAL" clId="{8B610164-19D5-4985-B3A8-93E101FB9982}" dt="2020-10-06T07:02:34.981" v="4098" actId="2711"/>
            <ac:spMkLst>
              <pc:docMk/>
              <pc:sldMasterMk cId="2753536985" sldId="2147483689"/>
              <pc:sldLayoutMk cId="3734923927" sldId="2147483694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2:39.241" v="4099" actId="2711"/>
          <pc:sldLayoutMkLst>
            <pc:docMk/>
            <pc:sldMasterMk cId="2753536985" sldId="2147483689"/>
            <pc:sldLayoutMk cId="12208555" sldId="2147483695"/>
          </pc:sldLayoutMkLst>
          <pc:spChg chg="mod">
            <ac:chgData name="蔡沛叡" userId="b12043e2-5686-4110-8fb1-ef405907c0a5" providerId="ADAL" clId="{8B610164-19D5-4985-B3A8-93E101FB9982}" dt="2020-10-06T07:02:39.241" v="4099" actId="2711"/>
            <ac:spMkLst>
              <pc:docMk/>
              <pc:sldMasterMk cId="2753536985" sldId="2147483689"/>
              <pc:sldLayoutMk cId="12208555" sldId="2147483695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2:46.705" v="4100" actId="2711"/>
          <pc:sldLayoutMkLst>
            <pc:docMk/>
            <pc:sldMasterMk cId="2753536985" sldId="2147483689"/>
            <pc:sldLayoutMk cId="3068426858" sldId="2147483697"/>
          </pc:sldLayoutMkLst>
          <pc:spChg chg="mod">
            <ac:chgData name="蔡沛叡" userId="b12043e2-5686-4110-8fb1-ef405907c0a5" providerId="ADAL" clId="{8B610164-19D5-4985-B3A8-93E101FB9982}" dt="2020-10-06T07:02:46.705" v="4100" actId="2711"/>
            <ac:spMkLst>
              <pc:docMk/>
              <pc:sldMasterMk cId="2753536985" sldId="2147483689"/>
              <pc:sldLayoutMk cId="3068426858" sldId="2147483697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2:52.736" v="4101" actId="2711"/>
          <pc:sldLayoutMkLst>
            <pc:docMk/>
            <pc:sldMasterMk cId="2753536985" sldId="2147483689"/>
            <pc:sldLayoutMk cId="1636978270" sldId="2147483698"/>
          </pc:sldLayoutMkLst>
          <pc:spChg chg="mod">
            <ac:chgData name="蔡沛叡" userId="b12043e2-5686-4110-8fb1-ef405907c0a5" providerId="ADAL" clId="{8B610164-19D5-4985-B3A8-93E101FB9982}" dt="2020-10-06T07:02:52.736" v="4101" actId="2711"/>
            <ac:spMkLst>
              <pc:docMk/>
              <pc:sldMasterMk cId="2753536985" sldId="2147483689"/>
              <pc:sldLayoutMk cId="1636978270" sldId="2147483698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2:58.009" v="4102" actId="2711"/>
          <pc:sldLayoutMkLst>
            <pc:docMk/>
            <pc:sldMasterMk cId="2753536985" sldId="2147483689"/>
            <pc:sldLayoutMk cId="2377899491" sldId="2147483699"/>
          </pc:sldLayoutMkLst>
          <pc:spChg chg="mod">
            <ac:chgData name="蔡沛叡" userId="b12043e2-5686-4110-8fb1-ef405907c0a5" providerId="ADAL" clId="{8B610164-19D5-4985-B3A8-93E101FB9982}" dt="2020-10-06T07:02:58.009" v="4102" actId="2711"/>
            <ac:spMkLst>
              <pc:docMk/>
              <pc:sldMasterMk cId="2753536985" sldId="2147483689"/>
              <pc:sldLayoutMk cId="2377899491" sldId="2147483699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3:02.539" v="4103" actId="2711"/>
          <pc:sldLayoutMkLst>
            <pc:docMk/>
            <pc:sldMasterMk cId="2753536985" sldId="2147483689"/>
            <pc:sldLayoutMk cId="1854662049" sldId="2147483700"/>
          </pc:sldLayoutMkLst>
          <pc:spChg chg="mod">
            <ac:chgData name="蔡沛叡" userId="b12043e2-5686-4110-8fb1-ef405907c0a5" providerId="ADAL" clId="{8B610164-19D5-4985-B3A8-93E101FB9982}" dt="2020-10-06T07:03:02.539" v="4103" actId="2711"/>
            <ac:spMkLst>
              <pc:docMk/>
              <pc:sldMasterMk cId="2753536985" sldId="2147483689"/>
              <pc:sldLayoutMk cId="1854662049" sldId="2147483700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3:11.715" v="4104" actId="2711"/>
          <pc:sldLayoutMkLst>
            <pc:docMk/>
            <pc:sldMasterMk cId="2753536985" sldId="2147483689"/>
            <pc:sldLayoutMk cId="3187201919" sldId="2147483701"/>
          </pc:sldLayoutMkLst>
          <pc:spChg chg="mod">
            <ac:chgData name="蔡沛叡" userId="b12043e2-5686-4110-8fb1-ef405907c0a5" providerId="ADAL" clId="{8B610164-19D5-4985-B3A8-93E101FB9982}" dt="2020-10-06T07:03:11.715" v="4104" actId="2711"/>
            <ac:spMkLst>
              <pc:docMk/>
              <pc:sldMasterMk cId="2753536985" sldId="2147483689"/>
              <pc:sldLayoutMk cId="3187201919" sldId="2147483701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3:16.683" v="4105" actId="2711"/>
          <pc:sldLayoutMkLst>
            <pc:docMk/>
            <pc:sldMasterMk cId="2753536985" sldId="2147483689"/>
            <pc:sldLayoutMk cId="3310500348" sldId="2147483702"/>
          </pc:sldLayoutMkLst>
          <pc:spChg chg="mod">
            <ac:chgData name="蔡沛叡" userId="b12043e2-5686-4110-8fb1-ef405907c0a5" providerId="ADAL" clId="{8B610164-19D5-4985-B3A8-93E101FB9982}" dt="2020-10-06T07:03:16.683" v="4105" actId="2711"/>
            <ac:spMkLst>
              <pc:docMk/>
              <pc:sldMasterMk cId="2753536985" sldId="2147483689"/>
              <pc:sldLayoutMk cId="3310500348" sldId="2147483702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3:23.104" v="4106" actId="2711"/>
          <pc:sldLayoutMkLst>
            <pc:docMk/>
            <pc:sldMasterMk cId="2753536985" sldId="2147483689"/>
            <pc:sldLayoutMk cId="2132985133" sldId="2147483703"/>
          </pc:sldLayoutMkLst>
          <pc:spChg chg="mod">
            <ac:chgData name="蔡沛叡" userId="b12043e2-5686-4110-8fb1-ef405907c0a5" providerId="ADAL" clId="{8B610164-19D5-4985-B3A8-93E101FB9982}" dt="2020-10-06T07:03:23.104" v="4106" actId="2711"/>
            <ac:spMkLst>
              <pc:docMk/>
              <pc:sldMasterMk cId="2753536985" sldId="2147483689"/>
              <pc:sldLayoutMk cId="2132985133" sldId="2147483703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3:29.105" v="4107" actId="2711"/>
          <pc:sldLayoutMkLst>
            <pc:docMk/>
            <pc:sldMasterMk cId="2753536985" sldId="2147483689"/>
            <pc:sldLayoutMk cId="104963343" sldId="2147483704"/>
          </pc:sldLayoutMkLst>
          <pc:spChg chg="mod">
            <ac:chgData name="蔡沛叡" userId="b12043e2-5686-4110-8fb1-ef405907c0a5" providerId="ADAL" clId="{8B610164-19D5-4985-B3A8-93E101FB9982}" dt="2020-10-06T07:03:29.105" v="4107" actId="2711"/>
            <ac:spMkLst>
              <pc:docMk/>
              <pc:sldMasterMk cId="2753536985" sldId="2147483689"/>
              <pc:sldLayoutMk cId="104963343" sldId="2147483704"/>
              <ac:spMk id="2" creationId="{00000000-0000-0000-0000-000000000000}"/>
            </ac:spMkLst>
          </pc:spChg>
        </pc:sldLayoutChg>
        <pc:sldLayoutChg chg="modSp">
          <pc:chgData name="蔡沛叡" userId="b12043e2-5686-4110-8fb1-ef405907c0a5" providerId="ADAL" clId="{8B610164-19D5-4985-B3A8-93E101FB9982}" dt="2020-10-06T07:03:38.376" v="4108" actId="2711"/>
          <pc:sldLayoutMkLst>
            <pc:docMk/>
            <pc:sldMasterMk cId="2753536985" sldId="2147483689"/>
            <pc:sldLayoutMk cId="3414458194" sldId="2147483705"/>
          </pc:sldLayoutMkLst>
          <pc:spChg chg="mod">
            <ac:chgData name="蔡沛叡" userId="b12043e2-5686-4110-8fb1-ef405907c0a5" providerId="ADAL" clId="{8B610164-19D5-4985-B3A8-93E101FB9982}" dt="2020-10-06T07:03:38.376" v="4108" actId="2711"/>
            <ac:spMkLst>
              <pc:docMk/>
              <pc:sldMasterMk cId="2753536985" sldId="2147483689"/>
              <pc:sldLayoutMk cId="3414458194" sldId="2147483705"/>
              <ac:spMk id="2" creationId="{00000000-0000-0000-0000-000000000000}"/>
            </ac:spMkLst>
          </pc:spChg>
        </pc:sldLayoutChg>
      </pc:sldMasterChg>
    </pc:docChg>
  </pc:docChgLst>
  <pc:docChgLst>
    <pc:chgData name="蔡沛叡" userId="S::yuichoy.iof09g@o365.nctu.edu.tw::b12043e2-5686-4110-8fb1-ef405907c0a5" providerId="AD" clId="Web-{77FC1380-2945-4CE2-598E-231C75B64EEB}"/>
    <pc:docChg chg="addSld modSld addMainMaster delMainMaster">
      <pc:chgData name="蔡沛叡" userId="S::yuichoy.iof09g@o365.nctu.edu.tw::b12043e2-5686-4110-8fb1-ef405907c0a5" providerId="AD" clId="Web-{77FC1380-2945-4CE2-598E-231C75B64EEB}" dt="2020-09-04T03:25:18.839" v="2"/>
      <pc:docMkLst>
        <pc:docMk/>
      </pc:docMkLst>
      <pc:sldChg chg="modSp mod modClrScheme chgLayout">
        <pc:chgData name="蔡沛叡" userId="S::yuichoy.iof09g@o365.nctu.edu.tw::b12043e2-5686-4110-8fb1-ef405907c0a5" providerId="AD" clId="Web-{77FC1380-2945-4CE2-598E-231C75B64EEB}" dt="2020-09-04T03:25:16.604" v="1"/>
        <pc:sldMkLst>
          <pc:docMk/>
          <pc:sldMk cId="109857222" sldId="256"/>
        </pc:sldMkLst>
        <pc:spChg chg="mod ord">
          <ac:chgData name="蔡沛叡" userId="S::yuichoy.iof09g@o365.nctu.edu.tw::b12043e2-5686-4110-8fb1-ef405907c0a5" providerId="AD" clId="Web-{77FC1380-2945-4CE2-598E-231C75B64EEB}" dt="2020-09-04T03:25:16.604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蔡沛叡" userId="S::yuichoy.iof09g@o365.nctu.edu.tw::b12043e2-5686-4110-8fb1-ef405907c0a5" providerId="AD" clId="Web-{77FC1380-2945-4CE2-598E-231C75B64EEB}" dt="2020-09-04T03:25:16.604" v="1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蔡沛叡" userId="S::yuichoy.iof09g@o365.nctu.edu.tw::b12043e2-5686-4110-8fb1-ef405907c0a5" providerId="AD" clId="Web-{77FC1380-2945-4CE2-598E-231C75B64EEB}" dt="2020-09-04T03:25:18.839" v="2"/>
        <pc:sldMkLst>
          <pc:docMk/>
          <pc:sldMk cId="1150064788" sldId="257"/>
        </pc:sldMkLst>
      </pc:sldChg>
      <pc:sldMasterChg chg="add addSldLayout modSldLayout">
        <pc:chgData name="蔡沛叡" userId="S::yuichoy.iof09g@o365.nctu.edu.tw::b12043e2-5686-4110-8fb1-ef405907c0a5" providerId="AD" clId="Web-{77FC1380-2945-4CE2-598E-231C75B64EEB}" dt="2020-09-04T03:25:16.604" v="1"/>
        <pc:sldMasterMkLst>
          <pc:docMk/>
          <pc:sldMasterMk cId="2753536985" sldId="2147483689"/>
        </pc:sldMasterMkLst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3998326253" sldId="2147483690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3145644179" sldId="2147483691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2098207020" sldId="2147483692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2440908498" sldId="2147483693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3734923927" sldId="2147483694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12208555" sldId="2147483695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1160319351" sldId="2147483696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3068426858" sldId="2147483697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1636978270" sldId="2147483698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2377899491" sldId="2147483699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1854662049" sldId="2147483700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3187201919" sldId="2147483701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3310500348" sldId="2147483702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2132985133" sldId="2147483703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104963343" sldId="2147483704"/>
          </pc:sldLayoutMkLst>
        </pc:sldLayoutChg>
        <pc:sldLayoutChg chg="add mod replId">
          <pc:chgData name="蔡沛叡" userId="S::yuichoy.iof09g@o365.nctu.edu.tw::b12043e2-5686-4110-8fb1-ef405907c0a5" providerId="AD" clId="Web-{77FC1380-2945-4CE2-598E-231C75B64EEB}" dt="2020-09-04T03:25:16.604" v="1"/>
          <pc:sldLayoutMkLst>
            <pc:docMk/>
            <pc:sldMasterMk cId="2753536985" sldId="2147483689"/>
            <pc:sldLayoutMk cId="3414458194" sldId="2147483705"/>
          </pc:sldLayoutMkLst>
        </pc:sldLayoutChg>
      </pc:sldMasterChg>
    </pc:docChg>
  </pc:docChgLst>
  <pc:docChgLst>
    <pc:chgData name="蔡沛叡" userId="b12043e2-5686-4110-8fb1-ef405907c0a5" providerId="ADAL" clId="{B47CF295-CEC2-442E-B76D-21932F5FC645}"/>
    <pc:docChg chg="undo redo custSel addSld delSld modSld sldOrd modMainMaster">
      <pc:chgData name="蔡沛叡" userId="b12043e2-5686-4110-8fb1-ef405907c0a5" providerId="ADAL" clId="{B47CF295-CEC2-442E-B76D-21932F5FC645}" dt="2020-09-23T12:39:52.948" v="4180" actId="20577"/>
      <pc:docMkLst>
        <pc:docMk/>
      </pc:docMkLst>
      <pc:sldChg chg="modSp">
        <pc:chgData name="蔡沛叡" userId="b12043e2-5686-4110-8fb1-ef405907c0a5" providerId="ADAL" clId="{B47CF295-CEC2-442E-B76D-21932F5FC645}" dt="2020-09-10T14:51:41.816" v="11" actId="20577"/>
        <pc:sldMkLst>
          <pc:docMk/>
          <pc:sldMk cId="109857222" sldId="256"/>
        </pc:sldMkLst>
        <pc:spChg chg="mod">
          <ac:chgData name="蔡沛叡" userId="b12043e2-5686-4110-8fb1-ef405907c0a5" providerId="ADAL" clId="{B47CF295-CEC2-442E-B76D-21932F5FC645}" dt="2020-09-10T14:51:41.816" v="1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">
        <pc:chgData name="蔡沛叡" userId="b12043e2-5686-4110-8fb1-ef405907c0a5" providerId="ADAL" clId="{B47CF295-CEC2-442E-B76D-21932F5FC645}" dt="2020-09-20T08:09:06.515" v="494"/>
        <pc:sldMkLst>
          <pc:docMk/>
          <pc:sldMk cId="1150064788" sldId="257"/>
        </pc:sldMkLst>
        <pc:spChg chg="mod">
          <ac:chgData name="蔡沛叡" userId="b12043e2-5686-4110-8fb1-ef405907c0a5" providerId="ADAL" clId="{B47CF295-CEC2-442E-B76D-21932F5FC645}" dt="2020-09-10T14:53:04.872" v="21" actId="20577"/>
          <ac:spMkLst>
            <pc:docMk/>
            <pc:sldMk cId="1150064788" sldId="257"/>
            <ac:spMk id="2" creationId="{82972BEB-4368-422D-BDE1-8A12CED027CA}"/>
          </ac:spMkLst>
        </pc:spChg>
        <pc:spChg chg="mod">
          <ac:chgData name="蔡沛叡" userId="b12043e2-5686-4110-8fb1-ef405907c0a5" providerId="ADAL" clId="{B47CF295-CEC2-442E-B76D-21932F5FC645}" dt="2020-09-20T08:08:57.689" v="491" actId="20577"/>
          <ac:spMkLst>
            <pc:docMk/>
            <pc:sldMk cId="1150064788" sldId="257"/>
            <ac:spMk id="3" creationId="{CD3BC049-A616-4B9B-8D7E-5ACF9E90FAB6}"/>
          </ac:spMkLst>
        </pc:spChg>
        <pc:spChg chg="del mod">
          <ac:chgData name="蔡沛叡" userId="b12043e2-5686-4110-8fb1-ef405907c0a5" providerId="ADAL" clId="{B47CF295-CEC2-442E-B76D-21932F5FC645}" dt="2020-09-20T08:09:06.515" v="494"/>
          <ac:spMkLst>
            <pc:docMk/>
            <pc:sldMk cId="1150064788" sldId="257"/>
            <ac:spMk id="4" creationId="{BA02DBA0-2658-4B96-B036-F31D36BC2DF8}"/>
          </ac:spMkLst>
        </pc:spChg>
      </pc:sldChg>
      <pc:sldChg chg="modSp add ord">
        <pc:chgData name="蔡沛叡" userId="b12043e2-5686-4110-8fb1-ef405907c0a5" providerId="ADAL" clId="{B47CF295-CEC2-442E-B76D-21932F5FC645}" dt="2020-09-20T14:49:14.233" v="3109" actId="20577"/>
        <pc:sldMkLst>
          <pc:docMk/>
          <pc:sldMk cId="87253143" sldId="316"/>
        </pc:sldMkLst>
        <pc:spChg chg="mod">
          <ac:chgData name="蔡沛叡" userId="b12043e2-5686-4110-8fb1-ef405907c0a5" providerId="ADAL" clId="{B47CF295-CEC2-442E-B76D-21932F5FC645}" dt="2020-09-20T08:09:26.665" v="496"/>
          <ac:spMkLst>
            <pc:docMk/>
            <pc:sldMk cId="87253143" sldId="316"/>
            <ac:spMk id="2" creationId="{F09841A4-3DAB-473D-A6E9-C58C2C68D92B}"/>
          </ac:spMkLst>
        </pc:spChg>
        <pc:spChg chg="mod">
          <ac:chgData name="蔡沛叡" userId="b12043e2-5686-4110-8fb1-ef405907c0a5" providerId="ADAL" clId="{B47CF295-CEC2-442E-B76D-21932F5FC645}" dt="2020-09-20T14:49:14.233" v="3109" actId="20577"/>
          <ac:spMkLst>
            <pc:docMk/>
            <pc:sldMk cId="87253143" sldId="316"/>
            <ac:spMk id="3" creationId="{9F290493-47B8-4881-9B21-BAE677879848}"/>
          </ac:spMkLst>
        </pc:spChg>
      </pc:sldChg>
      <pc:sldChg chg="addSp modSp add ord">
        <pc:chgData name="蔡沛叡" userId="b12043e2-5686-4110-8fb1-ef405907c0a5" providerId="ADAL" clId="{B47CF295-CEC2-442E-B76D-21932F5FC645}" dt="2020-09-20T11:49:23.107" v="1245" actId="732"/>
        <pc:sldMkLst>
          <pc:docMk/>
          <pc:sldMk cId="492348423" sldId="317"/>
        </pc:sldMkLst>
        <pc:spChg chg="mod">
          <ac:chgData name="蔡沛叡" userId="b12043e2-5686-4110-8fb1-ef405907c0a5" providerId="ADAL" clId="{B47CF295-CEC2-442E-B76D-21932F5FC645}" dt="2020-09-20T08:19:01.219" v="662" actId="20577"/>
          <ac:spMkLst>
            <pc:docMk/>
            <pc:sldMk cId="492348423" sldId="317"/>
            <ac:spMk id="2" creationId="{F09841A4-3DAB-473D-A6E9-C58C2C68D92B}"/>
          </ac:spMkLst>
        </pc:spChg>
        <pc:spChg chg="mod">
          <ac:chgData name="蔡沛叡" userId="b12043e2-5686-4110-8fb1-ef405907c0a5" providerId="ADAL" clId="{B47CF295-CEC2-442E-B76D-21932F5FC645}" dt="2020-09-20T11:46:43.139" v="963" actId="20577"/>
          <ac:spMkLst>
            <pc:docMk/>
            <pc:sldMk cId="492348423" sldId="317"/>
            <ac:spMk id="3" creationId="{9F290493-47B8-4881-9B21-BAE677879848}"/>
          </ac:spMkLst>
        </pc:spChg>
        <pc:spChg chg="add mod">
          <ac:chgData name="蔡沛叡" userId="b12043e2-5686-4110-8fb1-ef405907c0a5" providerId="ADAL" clId="{B47CF295-CEC2-442E-B76D-21932F5FC645}" dt="2020-09-20T11:49:06.315" v="1243" actId="1038"/>
          <ac:spMkLst>
            <pc:docMk/>
            <pc:sldMk cId="492348423" sldId="317"/>
            <ac:spMk id="5" creationId="{F6FC156F-8ADE-41C4-9556-561E7B759BC0}"/>
          </ac:spMkLst>
        </pc:spChg>
        <pc:picChg chg="add mod ord">
          <ac:chgData name="蔡沛叡" userId="b12043e2-5686-4110-8fb1-ef405907c0a5" providerId="ADAL" clId="{B47CF295-CEC2-442E-B76D-21932F5FC645}" dt="2020-09-20T08:23:04.435" v="708" actId="1076"/>
          <ac:picMkLst>
            <pc:docMk/>
            <pc:sldMk cId="492348423" sldId="317"/>
            <ac:picMk id="1026" creationId="{7A7D34FC-7BEB-406E-B312-123B19A5E2C0}"/>
          </ac:picMkLst>
        </pc:picChg>
        <pc:picChg chg="add mod modCrop">
          <ac:chgData name="蔡沛叡" userId="b12043e2-5686-4110-8fb1-ef405907c0a5" providerId="ADAL" clId="{B47CF295-CEC2-442E-B76D-21932F5FC645}" dt="2020-09-20T08:23:02.531" v="707" actId="1076"/>
          <ac:picMkLst>
            <pc:docMk/>
            <pc:sldMk cId="492348423" sldId="317"/>
            <ac:picMk id="1028" creationId="{A59CB1DE-D5DD-462E-8EA5-C7951B7EAB74}"/>
          </ac:picMkLst>
        </pc:picChg>
        <pc:picChg chg="add mod modCrop">
          <ac:chgData name="蔡沛叡" userId="b12043e2-5686-4110-8fb1-ef405907c0a5" providerId="ADAL" clId="{B47CF295-CEC2-442E-B76D-21932F5FC645}" dt="2020-09-20T11:49:23.107" v="1245" actId="732"/>
          <ac:picMkLst>
            <pc:docMk/>
            <pc:sldMk cId="492348423" sldId="317"/>
            <ac:picMk id="1030" creationId="{FCE5D309-6118-4580-B56F-8889DEBBAD71}"/>
          </ac:picMkLst>
        </pc:picChg>
      </pc:sldChg>
      <pc:sldMasterChg chg="modSldLayout">
        <pc:chgData name="蔡沛叡" userId="b12043e2-5686-4110-8fb1-ef405907c0a5" providerId="ADAL" clId="{B47CF295-CEC2-442E-B76D-21932F5FC645}" dt="2020-09-20T08:02:37.257" v="186" actId="2711"/>
        <pc:sldMasterMkLst>
          <pc:docMk/>
          <pc:sldMasterMk cId="2753536985" sldId="2147483689"/>
        </pc:sldMasterMkLst>
        <pc:sldLayoutChg chg="modSp">
          <pc:chgData name="蔡沛叡" userId="b12043e2-5686-4110-8fb1-ef405907c0a5" providerId="ADAL" clId="{B47CF295-CEC2-442E-B76D-21932F5FC645}" dt="2020-09-20T08:01:44.581" v="179" actId="2711"/>
          <pc:sldLayoutMkLst>
            <pc:docMk/>
            <pc:sldMasterMk cId="2753536985" sldId="2147483689"/>
            <pc:sldLayoutMk cId="3145644179" sldId="2147483691"/>
          </pc:sldLayoutMkLst>
          <pc:spChg chg="mod">
            <ac:chgData name="蔡沛叡" userId="b12043e2-5686-4110-8fb1-ef405907c0a5" providerId="ADAL" clId="{B47CF295-CEC2-442E-B76D-21932F5FC645}" dt="2020-09-20T08:01:44.581" v="179" actId="2711"/>
            <ac:spMkLst>
              <pc:docMk/>
              <pc:sldMasterMk cId="2753536985" sldId="2147483689"/>
              <pc:sldLayoutMk cId="3145644179" sldId="2147483691"/>
              <ac:spMk id="3" creationId="{00000000-0000-0000-0000-000000000000}"/>
            </ac:spMkLst>
          </pc:spChg>
        </pc:sldLayoutChg>
        <pc:sldLayoutChg chg="modSp">
          <pc:chgData name="蔡沛叡" userId="b12043e2-5686-4110-8fb1-ef405907c0a5" providerId="ADAL" clId="{B47CF295-CEC2-442E-B76D-21932F5FC645}" dt="2020-09-20T08:02:01.419" v="181" actId="2711"/>
          <pc:sldLayoutMkLst>
            <pc:docMk/>
            <pc:sldMasterMk cId="2753536985" sldId="2147483689"/>
            <pc:sldLayoutMk cId="2440908498" sldId="2147483693"/>
          </pc:sldLayoutMkLst>
          <pc:spChg chg="mod">
            <ac:chgData name="蔡沛叡" userId="b12043e2-5686-4110-8fb1-ef405907c0a5" providerId="ADAL" clId="{B47CF295-CEC2-442E-B76D-21932F5FC645}" dt="2020-09-20T08:01:55.475" v="180" actId="2711"/>
            <ac:spMkLst>
              <pc:docMk/>
              <pc:sldMasterMk cId="2753536985" sldId="2147483689"/>
              <pc:sldLayoutMk cId="2440908498" sldId="2147483693"/>
              <ac:spMk id="3" creationId="{00000000-0000-0000-0000-000000000000}"/>
            </ac:spMkLst>
          </pc:spChg>
          <pc:spChg chg="mod">
            <ac:chgData name="蔡沛叡" userId="b12043e2-5686-4110-8fb1-ef405907c0a5" providerId="ADAL" clId="{B47CF295-CEC2-442E-B76D-21932F5FC645}" dt="2020-09-20T08:02:01.419" v="181" actId="2711"/>
            <ac:spMkLst>
              <pc:docMk/>
              <pc:sldMasterMk cId="2753536985" sldId="2147483689"/>
              <pc:sldLayoutMk cId="2440908498" sldId="2147483693"/>
              <ac:spMk id="4" creationId="{00000000-0000-0000-0000-000000000000}"/>
            </ac:spMkLst>
          </pc:spChg>
        </pc:sldLayoutChg>
        <pc:sldLayoutChg chg="modSp">
          <pc:chgData name="蔡沛叡" userId="b12043e2-5686-4110-8fb1-ef405907c0a5" providerId="ADAL" clId="{B47CF295-CEC2-442E-B76D-21932F5FC645}" dt="2020-09-20T08:02:12.083" v="183" actId="2711"/>
          <pc:sldLayoutMkLst>
            <pc:docMk/>
            <pc:sldMasterMk cId="2753536985" sldId="2147483689"/>
            <pc:sldLayoutMk cId="3734923927" sldId="2147483694"/>
          </pc:sldLayoutMkLst>
          <pc:spChg chg="mod">
            <ac:chgData name="蔡沛叡" userId="b12043e2-5686-4110-8fb1-ef405907c0a5" providerId="ADAL" clId="{B47CF295-CEC2-442E-B76D-21932F5FC645}" dt="2020-09-20T08:02:06.755" v="182" actId="2711"/>
            <ac:spMkLst>
              <pc:docMk/>
              <pc:sldMasterMk cId="2753536985" sldId="2147483689"/>
              <pc:sldLayoutMk cId="3734923927" sldId="2147483694"/>
              <ac:spMk id="4" creationId="{00000000-0000-0000-0000-000000000000}"/>
            </ac:spMkLst>
          </pc:spChg>
          <pc:spChg chg="mod">
            <ac:chgData name="蔡沛叡" userId="b12043e2-5686-4110-8fb1-ef405907c0a5" providerId="ADAL" clId="{B47CF295-CEC2-442E-B76D-21932F5FC645}" dt="2020-09-20T08:02:12.083" v="183" actId="2711"/>
            <ac:spMkLst>
              <pc:docMk/>
              <pc:sldMasterMk cId="2753536985" sldId="2147483689"/>
              <pc:sldLayoutMk cId="3734923927" sldId="2147483694"/>
              <ac:spMk id="6" creationId="{00000000-0000-0000-0000-000000000000}"/>
            </ac:spMkLst>
          </pc:spChg>
        </pc:sldLayoutChg>
        <pc:sldLayoutChg chg="modSp">
          <pc:chgData name="蔡沛叡" userId="b12043e2-5686-4110-8fb1-ef405907c0a5" providerId="ADAL" clId="{B47CF295-CEC2-442E-B76D-21932F5FC645}" dt="2020-09-20T08:02:19.619" v="184" actId="2711"/>
          <pc:sldLayoutMkLst>
            <pc:docMk/>
            <pc:sldMasterMk cId="2753536985" sldId="2147483689"/>
            <pc:sldLayoutMk cId="3068426858" sldId="2147483697"/>
          </pc:sldLayoutMkLst>
          <pc:spChg chg="mod">
            <ac:chgData name="蔡沛叡" userId="b12043e2-5686-4110-8fb1-ef405907c0a5" providerId="ADAL" clId="{B47CF295-CEC2-442E-B76D-21932F5FC645}" dt="2020-09-20T08:02:19.619" v="184" actId="2711"/>
            <ac:spMkLst>
              <pc:docMk/>
              <pc:sldMasterMk cId="2753536985" sldId="2147483689"/>
              <pc:sldLayoutMk cId="3068426858" sldId="2147483697"/>
              <ac:spMk id="3" creationId="{00000000-0000-0000-0000-000000000000}"/>
            </ac:spMkLst>
          </pc:spChg>
        </pc:sldLayoutChg>
        <pc:sldLayoutChg chg="modSp">
          <pc:chgData name="蔡沛叡" userId="b12043e2-5686-4110-8fb1-ef405907c0a5" providerId="ADAL" clId="{B47CF295-CEC2-442E-B76D-21932F5FC645}" dt="2020-09-20T08:02:31.158" v="185" actId="2711"/>
          <pc:sldLayoutMkLst>
            <pc:docMk/>
            <pc:sldMasterMk cId="2753536985" sldId="2147483689"/>
            <pc:sldLayoutMk cId="104963343" sldId="2147483704"/>
          </pc:sldLayoutMkLst>
          <pc:spChg chg="mod">
            <ac:chgData name="蔡沛叡" userId="b12043e2-5686-4110-8fb1-ef405907c0a5" providerId="ADAL" clId="{B47CF295-CEC2-442E-B76D-21932F5FC645}" dt="2020-09-20T08:02:31.158" v="185" actId="2711"/>
            <ac:spMkLst>
              <pc:docMk/>
              <pc:sldMasterMk cId="2753536985" sldId="2147483689"/>
              <pc:sldLayoutMk cId="104963343" sldId="2147483704"/>
              <ac:spMk id="3" creationId="{00000000-0000-0000-0000-000000000000}"/>
            </ac:spMkLst>
          </pc:spChg>
        </pc:sldLayoutChg>
        <pc:sldLayoutChg chg="modSp">
          <pc:chgData name="蔡沛叡" userId="b12043e2-5686-4110-8fb1-ef405907c0a5" providerId="ADAL" clId="{B47CF295-CEC2-442E-B76D-21932F5FC645}" dt="2020-09-20T08:02:37.257" v="186" actId="2711"/>
          <pc:sldLayoutMkLst>
            <pc:docMk/>
            <pc:sldMasterMk cId="2753536985" sldId="2147483689"/>
            <pc:sldLayoutMk cId="3414458194" sldId="2147483705"/>
          </pc:sldLayoutMkLst>
          <pc:spChg chg="mod">
            <ac:chgData name="蔡沛叡" userId="b12043e2-5686-4110-8fb1-ef405907c0a5" providerId="ADAL" clId="{B47CF295-CEC2-442E-B76D-21932F5FC645}" dt="2020-09-20T08:02:37.257" v="186" actId="2711"/>
            <ac:spMkLst>
              <pc:docMk/>
              <pc:sldMasterMk cId="2753536985" sldId="2147483689"/>
              <pc:sldLayoutMk cId="3414458194" sldId="2147483705"/>
              <ac:spMk id="3" creationId="{00000000-0000-0000-0000-000000000000}"/>
            </ac:spMkLst>
          </pc:spChg>
        </pc:sldLayoutChg>
      </pc:sldMasterChg>
    </pc:docChg>
  </pc:docChgLst>
  <pc:docChgLst>
    <pc:chgData name="蔡沛叡" userId="b12043e2-5686-4110-8fb1-ef405907c0a5" providerId="ADAL" clId="{32EC14C9-1AD8-4234-AD52-9471C7262E85}"/>
    <pc:docChg chg="undo redo custSel addSld delSld modSld sldOrd">
      <pc:chgData name="蔡沛叡" userId="b12043e2-5686-4110-8fb1-ef405907c0a5" providerId="ADAL" clId="{32EC14C9-1AD8-4234-AD52-9471C7262E85}" dt="2020-10-20T06:13:03.462" v="11216" actId="1036"/>
      <pc:docMkLst>
        <pc:docMk/>
      </pc:docMkLst>
      <pc:sldChg chg="modSp">
        <pc:chgData name="蔡沛叡" userId="b12043e2-5686-4110-8fb1-ef405907c0a5" providerId="ADAL" clId="{32EC14C9-1AD8-4234-AD52-9471C7262E85}" dt="2020-10-16T16:25:13.697" v="45" actId="20577"/>
        <pc:sldMkLst>
          <pc:docMk/>
          <pc:sldMk cId="109857222" sldId="256"/>
        </pc:sldMkLst>
        <pc:spChg chg="mod">
          <ac:chgData name="蔡沛叡" userId="b12043e2-5686-4110-8fb1-ef405907c0a5" providerId="ADAL" clId="{32EC14C9-1AD8-4234-AD52-9471C7262E85}" dt="2020-10-16T16:25:13.697" v="4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蔡沛叡" userId="b12043e2-5686-4110-8fb1-ef405907c0a5" providerId="ADAL" clId="{32EC14C9-1AD8-4234-AD52-9471C7262E85}" dt="2020-10-19T03:23:15.866" v="11032" actId="20577"/>
        <pc:sldMkLst>
          <pc:docMk/>
          <pc:sldMk cId="1150064788" sldId="257"/>
        </pc:sldMkLst>
        <pc:spChg chg="mod">
          <ac:chgData name="蔡沛叡" userId="b12043e2-5686-4110-8fb1-ef405907c0a5" providerId="ADAL" clId="{32EC14C9-1AD8-4234-AD52-9471C7262E85}" dt="2020-10-16T16:26:12.608" v="50"/>
          <ac:spMkLst>
            <pc:docMk/>
            <pc:sldMk cId="1150064788" sldId="257"/>
            <ac:spMk id="2" creationId="{82972BEB-4368-422D-BDE1-8A12CED027CA}"/>
          </ac:spMkLst>
        </pc:spChg>
        <pc:spChg chg="mod">
          <ac:chgData name="蔡沛叡" userId="b12043e2-5686-4110-8fb1-ef405907c0a5" providerId="ADAL" clId="{32EC14C9-1AD8-4234-AD52-9471C7262E85}" dt="2020-10-19T03:23:15.866" v="11032" actId="20577"/>
          <ac:spMkLst>
            <pc:docMk/>
            <pc:sldMk cId="1150064788" sldId="257"/>
            <ac:spMk id="3" creationId="{CD3BC049-A616-4B9B-8D7E-5ACF9E90FAB6}"/>
          </ac:spMkLst>
        </pc:spChg>
        <pc:spChg chg="mod">
          <ac:chgData name="蔡沛叡" userId="b12043e2-5686-4110-8fb1-ef405907c0a5" providerId="ADAL" clId="{32EC14C9-1AD8-4234-AD52-9471C7262E85}" dt="2020-10-19T02:51:44.709" v="10690" actId="6549"/>
          <ac:spMkLst>
            <pc:docMk/>
            <pc:sldMk cId="1150064788" sldId="257"/>
            <ac:spMk id="6" creationId="{13871F74-6D6B-4EBB-8536-8772ECF539BB}"/>
          </ac:spMkLst>
        </pc:spChg>
      </pc:sldChg>
      <pc:sldChg chg="addSp modSp">
        <pc:chgData name="蔡沛叡" userId="b12043e2-5686-4110-8fb1-ef405907c0a5" providerId="ADAL" clId="{32EC14C9-1AD8-4234-AD52-9471C7262E85}" dt="2020-10-19T02:51:31.309" v="10689" actId="6549"/>
        <pc:sldMkLst>
          <pc:docMk/>
          <pc:sldMk cId="87253143" sldId="316"/>
        </pc:sldMkLst>
        <pc:spChg chg="mod">
          <ac:chgData name="蔡沛叡" userId="b12043e2-5686-4110-8fb1-ef405907c0a5" providerId="ADAL" clId="{32EC14C9-1AD8-4234-AD52-9471C7262E85}" dt="2020-10-16T16:32:20.593" v="202" actId="20577"/>
          <ac:spMkLst>
            <pc:docMk/>
            <pc:sldMk cId="87253143" sldId="316"/>
            <ac:spMk id="2" creationId="{F09841A4-3DAB-473D-A6E9-C58C2C68D92B}"/>
          </ac:spMkLst>
        </pc:spChg>
        <pc:spChg chg="add mod">
          <ac:chgData name="蔡沛叡" userId="b12043e2-5686-4110-8fb1-ef405907c0a5" providerId="ADAL" clId="{32EC14C9-1AD8-4234-AD52-9471C7262E85}" dt="2020-10-19T02:51:31.309" v="10689" actId="6549"/>
          <ac:spMkLst>
            <pc:docMk/>
            <pc:sldMk cId="87253143" sldId="316"/>
            <ac:spMk id="5" creationId="{FE1D0C6B-4F67-43C5-908B-E859392E0497}"/>
          </ac:spMkLst>
        </pc:spChg>
        <pc:spChg chg="mod">
          <ac:chgData name="蔡沛叡" userId="b12043e2-5686-4110-8fb1-ef405907c0a5" providerId="ADAL" clId="{32EC14C9-1AD8-4234-AD52-9471C7262E85}" dt="2020-10-17T20:31:16.816" v="7205" actId="27636"/>
          <ac:spMkLst>
            <pc:docMk/>
            <pc:sldMk cId="87253143" sldId="316"/>
            <ac:spMk id="6" creationId="{B61D1FE3-EF2B-4623-88CA-8215047BA0EA}"/>
          </ac:spMkLst>
        </pc:spChg>
      </pc:sldChg>
      <pc:sldChg chg="addSp delSp modSp">
        <pc:chgData name="蔡沛叡" userId="b12043e2-5686-4110-8fb1-ef405907c0a5" providerId="ADAL" clId="{32EC14C9-1AD8-4234-AD52-9471C7262E85}" dt="2020-10-18T17:55:28.880" v="10540" actId="404"/>
        <pc:sldMkLst>
          <pc:docMk/>
          <pc:sldMk cId="492348423" sldId="317"/>
        </pc:sldMkLst>
        <pc:spChg chg="mod">
          <ac:chgData name="蔡沛叡" userId="b12043e2-5686-4110-8fb1-ef405907c0a5" providerId="ADAL" clId="{32EC14C9-1AD8-4234-AD52-9471C7262E85}" dt="2020-10-17T13:42:49.555" v="432" actId="20577"/>
          <ac:spMkLst>
            <pc:docMk/>
            <pc:sldMk cId="492348423" sldId="317"/>
            <ac:spMk id="2" creationId="{F09841A4-3DAB-473D-A6E9-C58C2C68D92B}"/>
          </ac:spMkLst>
        </pc:spChg>
        <pc:spChg chg="add del">
          <ac:chgData name="蔡沛叡" userId="b12043e2-5686-4110-8fb1-ef405907c0a5" providerId="ADAL" clId="{32EC14C9-1AD8-4234-AD52-9471C7262E85}" dt="2020-10-18T17:53:44.442" v="10449"/>
          <ac:spMkLst>
            <pc:docMk/>
            <pc:sldMk cId="492348423" sldId="317"/>
            <ac:spMk id="3" creationId="{F363BDE0-F3E0-46E6-AB86-FCDF3185B961}"/>
          </ac:spMkLst>
        </pc:spChg>
        <pc:spChg chg="add mod">
          <ac:chgData name="蔡沛叡" userId="b12043e2-5686-4110-8fb1-ef405907c0a5" providerId="ADAL" clId="{32EC14C9-1AD8-4234-AD52-9471C7262E85}" dt="2020-10-18T17:55:28.880" v="10540" actId="404"/>
          <ac:spMkLst>
            <pc:docMk/>
            <pc:sldMk cId="492348423" sldId="317"/>
            <ac:spMk id="6" creationId="{5E2A6419-07E6-4B90-A444-443C9D6A8263}"/>
          </ac:spMkLst>
        </pc:spChg>
        <pc:spChg chg="mod">
          <ac:chgData name="蔡沛叡" userId="b12043e2-5686-4110-8fb1-ef405907c0a5" providerId="ADAL" clId="{32EC14C9-1AD8-4234-AD52-9471C7262E85}" dt="2020-10-17T16:33:45.497" v="2754" actId="114"/>
          <ac:spMkLst>
            <pc:docMk/>
            <pc:sldMk cId="492348423" sldId="317"/>
            <ac:spMk id="7" creationId="{191663EC-1045-4374-A445-60FA9A0D3AFD}"/>
          </ac:spMkLst>
        </pc:spChg>
      </pc:sldChg>
      <pc:sldChg chg="addSp delSp modSp add modAnim">
        <pc:chgData name="蔡沛叡" userId="b12043e2-5686-4110-8fb1-ef405907c0a5" providerId="ADAL" clId="{32EC14C9-1AD8-4234-AD52-9471C7262E85}" dt="2020-10-18T17:40:43.273" v="10344" actId="20577"/>
        <pc:sldMkLst>
          <pc:docMk/>
          <pc:sldMk cId="591125892" sldId="337"/>
        </pc:sldMkLst>
        <pc:spChg chg="mod">
          <ac:chgData name="蔡沛叡" userId="b12043e2-5686-4110-8fb1-ef405907c0a5" providerId="ADAL" clId="{32EC14C9-1AD8-4234-AD52-9471C7262E85}" dt="2020-10-18T15:54:18.508" v="8768" actId="6549"/>
          <ac:spMkLst>
            <pc:docMk/>
            <pc:sldMk cId="591125892" sldId="337"/>
            <ac:spMk id="2" creationId="{F09841A4-3DAB-473D-A6E9-C58C2C68D92B}"/>
          </ac:spMkLst>
        </pc:spChg>
        <pc:spChg chg="del">
          <ac:chgData name="蔡沛叡" userId="b12043e2-5686-4110-8fb1-ef405907c0a5" providerId="ADAL" clId="{32EC14C9-1AD8-4234-AD52-9471C7262E85}" dt="2020-10-16T16:31:09.860" v="184" actId="478"/>
          <ac:spMkLst>
            <pc:docMk/>
            <pc:sldMk cId="591125892" sldId="337"/>
            <ac:spMk id="5" creationId="{B8335C89-FAD8-48B6-BE91-BBF7D504D6A7}"/>
          </ac:spMkLst>
        </pc:spChg>
        <pc:spChg chg="add mod">
          <ac:chgData name="蔡沛叡" userId="b12043e2-5686-4110-8fb1-ef405907c0a5" providerId="ADAL" clId="{32EC14C9-1AD8-4234-AD52-9471C7262E85}" dt="2020-10-18T17:40:43.273" v="10344" actId="20577"/>
          <ac:spMkLst>
            <pc:docMk/>
            <pc:sldMk cId="591125892" sldId="337"/>
            <ac:spMk id="6" creationId="{C65D5AEE-652C-4343-B84F-6B838AD5F325}"/>
          </ac:spMkLst>
        </pc:spChg>
        <pc:spChg chg="add mod ord">
          <ac:chgData name="蔡沛叡" userId="b12043e2-5686-4110-8fb1-ef405907c0a5" providerId="ADAL" clId="{32EC14C9-1AD8-4234-AD52-9471C7262E85}" dt="2020-10-18T17:23:18.976" v="10039" actId="166"/>
          <ac:spMkLst>
            <pc:docMk/>
            <pc:sldMk cId="591125892" sldId="337"/>
            <ac:spMk id="8" creationId="{9FEDB26C-2FC9-4625-8AB5-2321FD874116}"/>
          </ac:spMkLst>
        </pc:spChg>
        <pc:spChg chg="add mod ord">
          <ac:chgData name="蔡沛叡" userId="b12043e2-5686-4110-8fb1-ef405907c0a5" providerId="ADAL" clId="{32EC14C9-1AD8-4234-AD52-9471C7262E85}" dt="2020-10-18T17:24:02.961" v="10063" actId="1037"/>
          <ac:spMkLst>
            <pc:docMk/>
            <pc:sldMk cId="591125892" sldId="337"/>
            <ac:spMk id="9" creationId="{3DBAB6BD-7913-4FB0-A7F7-6695F8F1C5DC}"/>
          </ac:spMkLst>
        </pc:spChg>
        <pc:spChg chg="add mod ord">
          <ac:chgData name="蔡沛叡" userId="b12043e2-5686-4110-8fb1-ef405907c0a5" providerId="ADAL" clId="{32EC14C9-1AD8-4234-AD52-9471C7262E85}" dt="2020-10-18T17:24:07.556" v="10092" actId="1038"/>
          <ac:spMkLst>
            <pc:docMk/>
            <pc:sldMk cId="591125892" sldId="337"/>
            <ac:spMk id="10" creationId="{F0CB87FD-EE66-4559-9D67-09447840CD30}"/>
          </ac:spMkLst>
        </pc:spChg>
        <pc:picChg chg="add del mod">
          <ac:chgData name="蔡沛叡" userId="b12043e2-5686-4110-8fb1-ef405907c0a5" providerId="ADAL" clId="{32EC14C9-1AD8-4234-AD52-9471C7262E85}" dt="2020-10-18T17:20:31.277" v="10007"/>
          <ac:picMkLst>
            <pc:docMk/>
            <pc:sldMk cId="591125892" sldId="337"/>
            <ac:picMk id="5" creationId="{5B334210-C925-4638-9DC7-9E4B61861714}"/>
          </ac:picMkLst>
        </pc:picChg>
        <pc:picChg chg="add mod">
          <ac:chgData name="蔡沛叡" userId="b12043e2-5686-4110-8fb1-ef405907c0a5" providerId="ADAL" clId="{32EC14C9-1AD8-4234-AD52-9471C7262E85}" dt="2020-10-18T17:20:04.630" v="10000"/>
          <ac:picMkLst>
            <pc:docMk/>
            <pc:sldMk cId="591125892" sldId="337"/>
            <ac:picMk id="7" creationId="{7ACD1CCF-5BC3-4D79-B62D-5C4EC468F4D7}"/>
          </ac:picMkLst>
        </pc:picChg>
      </pc:sldChg>
      <pc:sldChg chg="addSp delSp modSp add ord modNotesTx">
        <pc:chgData name="蔡沛叡" userId="b12043e2-5686-4110-8fb1-ef405907c0a5" providerId="ADAL" clId="{32EC14C9-1AD8-4234-AD52-9471C7262E85}" dt="2020-10-17T17:21:17.889" v="3974" actId="6549"/>
        <pc:sldMkLst>
          <pc:docMk/>
          <pc:sldMk cId="3987060145" sldId="340"/>
        </pc:sldMkLst>
        <pc:spChg chg="mod">
          <ac:chgData name="蔡沛叡" userId="b12043e2-5686-4110-8fb1-ef405907c0a5" providerId="ADAL" clId="{32EC14C9-1AD8-4234-AD52-9471C7262E85}" dt="2020-10-17T16:54:02.671" v="3004" actId="20577"/>
          <ac:spMkLst>
            <pc:docMk/>
            <pc:sldMk cId="3987060145" sldId="340"/>
            <ac:spMk id="2" creationId="{F09841A4-3DAB-473D-A6E9-C58C2C68D92B}"/>
          </ac:spMkLst>
        </pc:spChg>
        <pc:spChg chg="add mod topLvl">
          <ac:chgData name="蔡沛叡" userId="b12043e2-5686-4110-8fb1-ef405907c0a5" providerId="ADAL" clId="{32EC14C9-1AD8-4234-AD52-9471C7262E85}" dt="2020-10-17T14:20:50.724" v="1832" actId="20577"/>
          <ac:spMkLst>
            <pc:docMk/>
            <pc:sldMk cId="3987060145" sldId="340"/>
            <ac:spMk id="3" creationId="{84BB6761-46B8-4A4A-93B7-731025CC92DE}"/>
          </ac:spMkLst>
        </pc:spChg>
        <pc:spChg chg="mod">
          <ac:chgData name="蔡沛叡" userId="b12043e2-5686-4110-8fb1-ef405907c0a5" providerId="ADAL" clId="{32EC14C9-1AD8-4234-AD52-9471C7262E85}" dt="2020-10-17T13:58:05.181" v="901" actId="2711"/>
          <ac:spMkLst>
            <pc:docMk/>
            <pc:sldMk cId="3987060145" sldId="340"/>
            <ac:spMk id="4" creationId="{E08CBB2D-13EE-4E09-8E4F-6832A1502668}"/>
          </ac:spMkLst>
        </pc:spChg>
        <pc:spChg chg="add mod topLvl">
          <ac:chgData name="蔡沛叡" userId="b12043e2-5686-4110-8fb1-ef405907c0a5" providerId="ADAL" clId="{32EC14C9-1AD8-4234-AD52-9471C7262E85}" dt="2020-10-17T14:20:08.410" v="1824" actId="164"/>
          <ac:spMkLst>
            <pc:docMk/>
            <pc:sldMk cId="3987060145" sldId="340"/>
            <ac:spMk id="5" creationId="{7C20E5E7-545F-410B-9078-B651DE012023}"/>
          </ac:spMkLst>
        </pc:spChg>
        <pc:spChg chg="add mod topLvl">
          <ac:chgData name="蔡沛叡" userId="b12043e2-5686-4110-8fb1-ef405907c0a5" providerId="ADAL" clId="{32EC14C9-1AD8-4234-AD52-9471C7262E85}" dt="2020-10-17T14:20:08.410" v="1824" actId="164"/>
          <ac:spMkLst>
            <pc:docMk/>
            <pc:sldMk cId="3987060145" sldId="340"/>
            <ac:spMk id="6" creationId="{D30CCE96-F9B4-4B15-A4EC-B8D90F72ACDF}"/>
          </ac:spMkLst>
        </pc:spChg>
        <pc:spChg chg="del mod">
          <ac:chgData name="蔡沛叡" userId="b12043e2-5686-4110-8fb1-ef405907c0a5" providerId="ADAL" clId="{32EC14C9-1AD8-4234-AD52-9471C7262E85}" dt="2020-10-17T14:51:44.096" v="2028" actId="478"/>
          <ac:spMkLst>
            <pc:docMk/>
            <pc:sldMk cId="3987060145" sldId="340"/>
            <ac:spMk id="7" creationId="{191663EC-1045-4374-A445-60FA9A0D3AFD}"/>
          </ac:spMkLst>
        </pc:spChg>
        <pc:spChg chg="add mod topLvl">
          <ac:chgData name="蔡沛叡" userId="b12043e2-5686-4110-8fb1-ef405907c0a5" providerId="ADAL" clId="{32EC14C9-1AD8-4234-AD52-9471C7262E85}" dt="2020-10-17T14:20:08.410" v="1824" actId="164"/>
          <ac:spMkLst>
            <pc:docMk/>
            <pc:sldMk cId="3987060145" sldId="340"/>
            <ac:spMk id="8" creationId="{9D8E2199-E8DA-43E0-8F35-037C136F1AD4}"/>
          </ac:spMkLst>
        </pc:spChg>
        <pc:spChg chg="add mod topLvl">
          <ac:chgData name="蔡沛叡" userId="b12043e2-5686-4110-8fb1-ef405907c0a5" providerId="ADAL" clId="{32EC14C9-1AD8-4234-AD52-9471C7262E85}" dt="2020-10-17T14:20:08.410" v="1824" actId="164"/>
          <ac:spMkLst>
            <pc:docMk/>
            <pc:sldMk cId="3987060145" sldId="340"/>
            <ac:spMk id="9" creationId="{2EDEE80D-DE5F-46B8-A357-6BE506EAA5D5}"/>
          </ac:spMkLst>
        </pc:spChg>
        <pc:spChg chg="add mod topLvl">
          <ac:chgData name="蔡沛叡" userId="b12043e2-5686-4110-8fb1-ef405907c0a5" providerId="ADAL" clId="{32EC14C9-1AD8-4234-AD52-9471C7262E85}" dt="2020-10-17T14:20:08.410" v="1824" actId="164"/>
          <ac:spMkLst>
            <pc:docMk/>
            <pc:sldMk cId="3987060145" sldId="340"/>
            <ac:spMk id="10" creationId="{8B7F5501-0E5B-4646-B98A-6F806B905511}"/>
          </ac:spMkLst>
        </pc:spChg>
        <pc:spChg chg="add mod">
          <ac:chgData name="蔡沛叡" userId="b12043e2-5686-4110-8fb1-ef405907c0a5" providerId="ADAL" clId="{32EC14C9-1AD8-4234-AD52-9471C7262E85}" dt="2020-10-17T17:21:17.889" v="3974" actId="6549"/>
          <ac:spMkLst>
            <pc:docMk/>
            <pc:sldMk cId="3987060145" sldId="340"/>
            <ac:spMk id="14" creationId="{3A2DCE54-F385-4567-BFA2-293579EA1F72}"/>
          </ac:spMkLst>
        </pc:spChg>
        <pc:grpChg chg="add del mod">
          <ac:chgData name="蔡沛叡" userId="b12043e2-5686-4110-8fb1-ef405907c0a5" providerId="ADAL" clId="{32EC14C9-1AD8-4234-AD52-9471C7262E85}" dt="2020-10-17T14:18:43.608" v="1720" actId="165"/>
          <ac:grpSpMkLst>
            <pc:docMk/>
            <pc:sldMk cId="3987060145" sldId="340"/>
            <ac:grpSpMk id="11" creationId="{C5F5E22D-567C-4143-8AA2-5F3A48259A25}"/>
          </ac:grpSpMkLst>
        </pc:grpChg>
        <pc:grpChg chg="add del mod">
          <ac:chgData name="蔡沛叡" userId="b12043e2-5686-4110-8fb1-ef405907c0a5" providerId="ADAL" clId="{32EC14C9-1AD8-4234-AD52-9471C7262E85}" dt="2020-10-17T16:51:44.959" v="2807" actId="478"/>
          <ac:grpSpMkLst>
            <pc:docMk/>
            <pc:sldMk cId="3987060145" sldId="340"/>
            <ac:grpSpMk id="12" creationId="{8068F4DE-C875-4A04-8286-1995C9C0EE39}"/>
          </ac:grpSpMkLst>
        </pc:grpChg>
      </pc:sldChg>
      <pc:sldChg chg="addSp modSp add ord">
        <pc:chgData name="蔡沛叡" userId="b12043e2-5686-4110-8fb1-ef405907c0a5" providerId="ADAL" clId="{32EC14C9-1AD8-4234-AD52-9471C7262E85}" dt="2020-10-17T17:28:40.883" v="4303" actId="6549"/>
        <pc:sldMkLst>
          <pc:docMk/>
          <pc:sldMk cId="1909338303" sldId="341"/>
        </pc:sldMkLst>
        <pc:spChg chg="mod">
          <ac:chgData name="蔡沛叡" userId="b12043e2-5686-4110-8fb1-ef405907c0a5" providerId="ADAL" clId="{32EC14C9-1AD8-4234-AD52-9471C7262E85}" dt="2020-10-17T17:28:40.883" v="4303" actId="6549"/>
          <ac:spMkLst>
            <pc:docMk/>
            <pc:sldMk cId="1909338303" sldId="341"/>
            <ac:spMk id="2" creationId="{F09841A4-3DAB-473D-A6E9-C58C2C68D92B}"/>
          </ac:spMkLst>
        </pc:spChg>
        <pc:spChg chg="mod">
          <ac:chgData name="蔡沛叡" userId="b12043e2-5686-4110-8fb1-ef405907c0a5" providerId="ADAL" clId="{32EC14C9-1AD8-4234-AD52-9471C7262E85}" dt="2020-10-17T16:36:47.937" v="2759" actId="113"/>
          <ac:spMkLst>
            <pc:docMk/>
            <pc:sldMk cId="1909338303" sldId="341"/>
            <ac:spMk id="7" creationId="{191663EC-1045-4374-A445-60FA9A0D3AFD}"/>
          </ac:spMkLst>
        </pc:spChg>
        <pc:spChg chg="add mod">
          <ac:chgData name="蔡沛叡" userId="b12043e2-5686-4110-8fb1-ef405907c0a5" providerId="ADAL" clId="{32EC14C9-1AD8-4234-AD52-9471C7262E85}" dt="2020-10-17T16:09:24.182" v="2404" actId="164"/>
          <ac:spMkLst>
            <pc:docMk/>
            <pc:sldMk cId="1909338303" sldId="341"/>
            <ac:spMk id="13" creationId="{47DD4A3F-E2B1-46C7-8D6A-71BD35BA6532}"/>
          </ac:spMkLst>
        </pc:spChg>
        <pc:grpChg chg="add mod">
          <ac:chgData name="蔡沛叡" userId="b12043e2-5686-4110-8fb1-ef405907c0a5" providerId="ADAL" clId="{32EC14C9-1AD8-4234-AD52-9471C7262E85}" dt="2020-10-17T16:09:24.182" v="2404" actId="164"/>
          <ac:grpSpMkLst>
            <pc:docMk/>
            <pc:sldMk cId="1909338303" sldId="341"/>
            <ac:grpSpMk id="11" creationId="{0A13F472-AD1C-43F4-AE7F-8A38F7BFF2E6}"/>
          </ac:grpSpMkLst>
        </pc:grpChg>
        <pc:grpChg chg="mod">
          <ac:chgData name="蔡沛叡" userId="b12043e2-5686-4110-8fb1-ef405907c0a5" providerId="ADAL" clId="{32EC14C9-1AD8-4234-AD52-9471C7262E85}" dt="2020-10-17T16:09:24.182" v="2404" actId="164"/>
          <ac:grpSpMkLst>
            <pc:docMk/>
            <pc:sldMk cId="1909338303" sldId="341"/>
            <ac:grpSpMk id="12" creationId="{8068F4DE-C875-4A04-8286-1995C9C0EE39}"/>
          </ac:grpSpMkLst>
        </pc:grpChg>
      </pc:sldChg>
      <pc:sldChg chg="addSp delSp modSp add modAnim modNotesTx">
        <pc:chgData name="蔡沛叡" userId="b12043e2-5686-4110-8fb1-ef405907c0a5" providerId="ADAL" clId="{32EC14C9-1AD8-4234-AD52-9471C7262E85}" dt="2020-10-17T17:35:10.143" v="4335" actId="20577"/>
        <pc:sldMkLst>
          <pc:docMk/>
          <pc:sldMk cId="2100259490" sldId="343"/>
        </pc:sldMkLst>
        <pc:spChg chg="mod">
          <ac:chgData name="蔡沛叡" userId="b12043e2-5686-4110-8fb1-ef405907c0a5" providerId="ADAL" clId="{32EC14C9-1AD8-4234-AD52-9471C7262E85}" dt="2020-10-17T17:35:10.143" v="4335" actId="20577"/>
          <ac:spMkLst>
            <pc:docMk/>
            <pc:sldMk cId="2100259490" sldId="343"/>
            <ac:spMk id="2" creationId="{F09841A4-3DAB-473D-A6E9-C58C2C68D92B}"/>
          </ac:spMkLst>
        </pc:spChg>
        <pc:spChg chg="del mod">
          <ac:chgData name="蔡沛叡" userId="b12043e2-5686-4110-8fb1-ef405907c0a5" providerId="ADAL" clId="{32EC14C9-1AD8-4234-AD52-9471C7262E85}" dt="2020-10-17T15:07:35.108" v="2157" actId="478"/>
          <ac:spMkLst>
            <pc:docMk/>
            <pc:sldMk cId="2100259490" sldId="343"/>
            <ac:spMk id="3" creationId="{84BB6761-46B8-4A4A-93B7-731025CC92DE}"/>
          </ac:spMkLst>
        </pc:spChg>
        <pc:spChg chg="del">
          <ac:chgData name="蔡沛叡" userId="b12043e2-5686-4110-8fb1-ef405907c0a5" providerId="ADAL" clId="{32EC14C9-1AD8-4234-AD52-9471C7262E85}" dt="2020-10-17T15:02:52.648" v="2043" actId="478"/>
          <ac:spMkLst>
            <pc:docMk/>
            <pc:sldMk cId="2100259490" sldId="343"/>
            <ac:spMk id="7" creationId="{191663EC-1045-4374-A445-60FA9A0D3AFD}"/>
          </ac:spMkLst>
        </pc:spChg>
        <pc:spChg chg="mod">
          <ac:chgData name="蔡沛叡" userId="b12043e2-5686-4110-8fb1-ef405907c0a5" providerId="ADAL" clId="{32EC14C9-1AD8-4234-AD52-9471C7262E85}" dt="2020-10-17T15:14:59.685" v="2272" actId="20577"/>
          <ac:spMkLst>
            <pc:docMk/>
            <pc:sldMk cId="2100259490" sldId="343"/>
            <ac:spMk id="8" creationId="{9D8E2199-E8DA-43E0-8F35-037C136F1AD4}"/>
          </ac:spMkLst>
        </pc:spChg>
        <pc:spChg chg="mod">
          <ac:chgData name="蔡沛叡" userId="b12043e2-5686-4110-8fb1-ef405907c0a5" providerId="ADAL" clId="{32EC14C9-1AD8-4234-AD52-9471C7262E85}" dt="2020-10-17T15:07:19.389" v="2155" actId="20577"/>
          <ac:spMkLst>
            <pc:docMk/>
            <pc:sldMk cId="2100259490" sldId="343"/>
            <ac:spMk id="9" creationId="{2EDEE80D-DE5F-46B8-A357-6BE506EAA5D5}"/>
          </ac:spMkLst>
        </pc:spChg>
        <pc:spChg chg="mod">
          <ac:chgData name="蔡沛叡" userId="b12043e2-5686-4110-8fb1-ef405907c0a5" providerId="ADAL" clId="{32EC14C9-1AD8-4234-AD52-9471C7262E85}" dt="2020-10-17T16:13:28.319" v="2455" actId="14100"/>
          <ac:spMkLst>
            <pc:docMk/>
            <pc:sldMk cId="2100259490" sldId="343"/>
            <ac:spMk id="10" creationId="{8B7F5501-0E5B-4646-B98A-6F806B905511}"/>
          </ac:spMkLst>
        </pc:spChg>
        <pc:spChg chg="add mod">
          <ac:chgData name="蔡沛叡" userId="b12043e2-5686-4110-8fb1-ef405907c0a5" providerId="ADAL" clId="{32EC14C9-1AD8-4234-AD52-9471C7262E85}" dt="2020-10-17T16:29:31.782" v="2735" actId="122"/>
          <ac:spMkLst>
            <pc:docMk/>
            <pc:sldMk cId="2100259490" sldId="343"/>
            <ac:spMk id="13" creationId="{C55E871A-EB46-4118-9452-C127AD290451}"/>
          </ac:spMkLst>
        </pc:spChg>
        <pc:spChg chg="add mod">
          <ac:chgData name="蔡沛叡" userId="b12043e2-5686-4110-8fb1-ef405907c0a5" providerId="ADAL" clId="{32EC14C9-1AD8-4234-AD52-9471C7262E85}" dt="2020-10-17T16:09:39.388" v="2434" actId="164"/>
          <ac:spMkLst>
            <pc:docMk/>
            <pc:sldMk cId="2100259490" sldId="343"/>
            <ac:spMk id="15" creationId="{C77A7EC8-9763-4FA3-8D18-27E8C35C1736}"/>
          </ac:spMkLst>
        </pc:spChg>
        <pc:spChg chg="add mod">
          <ac:chgData name="蔡沛叡" userId="b12043e2-5686-4110-8fb1-ef405907c0a5" providerId="ADAL" clId="{32EC14C9-1AD8-4234-AD52-9471C7262E85}" dt="2020-10-17T16:24:04.382" v="2697" actId="14100"/>
          <ac:spMkLst>
            <pc:docMk/>
            <pc:sldMk cId="2100259490" sldId="343"/>
            <ac:spMk id="17" creationId="{0E6F720B-41DE-497F-8E26-EB3F1A7D749B}"/>
          </ac:spMkLst>
        </pc:spChg>
        <pc:spChg chg="add mod">
          <ac:chgData name="蔡沛叡" userId="b12043e2-5686-4110-8fb1-ef405907c0a5" providerId="ADAL" clId="{32EC14C9-1AD8-4234-AD52-9471C7262E85}" dt="2020-10-17T16:18:15.089" v="2486" actId="208"/>
          <ac:spMkLst>
            <pc:docMk/>
            <pc:sldMk cId="2100259490" sldId="343"/>
            <ac:spMk id="18" creationId="{B5811E01-DFAC-4426-9A42-8C56A1850FDE}"/>
          </ac:spMkLst>
        </pc:spChg>
        <pc:spChg chg="add mod">
          <ac:chgData name="蔡沛叡" userId="b12043e2-5686-4110-8fb1-ef405907c0a5" providerId="ADAL" clId="{32EC14C9-1AD8-4234-AD52-9471C7262E85}" dt="2020-10-17T16:20:52.211" v="2607" actId="164"/>
          <ac:spMkLst>
            <pc:docMk/>
            <pc:sldMk cId="2100259490" sldId="343"/>
            <ac:spMk id="28" creationId="{0B832B37-5662-4744-98EC-303F92DB8912}"/>
          </ac:spMkLst>
        </pc:spChg>
        <pc:spChg chg="add mod">
          <ac:chgData name="蔡沛叡" userId="b12043e2-5686-4110-8fb1-ef405907c0a5" providerId="ADAL" clId="{32EC14C9-1AD8-4234-AD52-9471C7262E85}" dt="2020-10-17T16:20:52.211" v="2607" actId="164"/>
          <ac:spMkLst>
            <pc:docMk/>
            <pc:sldMk cId="2100259490" sldId="343"/>
            <ac:spMk id="38" creationId="{21B64A82-F47E-483C-911E-8E7352DB6512}"/>
          </ac:spMkLst>
        </pc:spChg>
        <pc:spChg chg="add mod">
          <ac:chgData name="蔡沛叡" userId="b12043e2-5686-4110-8fb1-ef405907c0a5" providerId="ADAL" clId="{32EC14C9-1AD8-4234-AD52-9471C7262E85}" dt="2020-10-17T17:20:27.431" v="3937" actId="14100"/>
          <ac:spMkLst>
            <pc:docMk/>
            <pc:sldMk cId="2100259490" sldId="343"/>
            <ac:spMk id="43" creationId="{A6702B28-C4E9-4A8C-93A3-A5C6E76DAF57}"/>
          </ac:spMkLst>
        </pc:spChg>
        <pc:spChg chg="add mod">
          <ac:chgData name="蔡沛叡" userId="b12043e2-5686-4110-8fb1-ef405907c0a5" providerId="ADAL" clId="{32EC14C9-1AD8-4234-AD52-9471C7262E85}" dt="2020-10-17T17:21:02.224" v="3967" actId="1036"/>
          <ac:spMkLst>
            <pc:docMk/>
            <pc:sldMk cId="2100259490" sldId="343"/>
            <ac:spMk id="44" creationId="{944D0AB2-AF9C-46F2-B99D-E808254941FD}"/>
          </ac:spMkLst>
        </pc:spChg>
        <pc:grpChg chg="mod ord">
          <ac:chgData name="蔡沛叡" userId="b12043e2-5686-4110-8fb1-ef405907c0a5" providerId="ADAL" clId="{32EC14C9-1AD8-4234-AD52-9471C7262E85}" dt="2020-10-17T16:13:24.521" v="2454"/>
          <ac:grpSpMkLst>
            <pc:docMk/>
            <pc:sldMk cId="2100259490" sldId="343"/>
            <ac:grpSpMk id="12" creationId="{8068F4DE-C875-4A04-8286-1995C9C0EE39}"/>
          </ac:grpSpMkLst>
        </pc:grpChg>
        <pc:grpChg chg="add mod">
          <ac:chgData name="蔡沛叡" userId="b12043e2-5686-4110-8fb1-ef405907c0a5" providerId="ADAL" clId="{32EC14C9-1AD8-4234-AD52-9471C7262E85}" dt="2020-10-17T16:23:41.390" v="2683" actId="1036"/>
          <ac:grpSpMkLst>
            <pc:docMk/>
            <pc:sldMk cId="2100259490" sldId="343"/>
            <ac:grpSpMk id="16" creationId="{9916D7F2-A620-409B-BE01-5596A6842211}"/>
          </ac:grpSpMkLst>
        </pc:grpChg>
        <pc:grpChg chg="add mod">
          <ac:chgData name="蔡沛叡" userId="b12043e2-5686-4110-8fb1-ef405907c0a5" providerId="ADAL" clId="{32EC14C9-1AD8-4234-AD52-9471C7262E85}" dt="2020-10-17T16:15:38.895" v="2481" actId="164"/>
          <ac:grpSpMkLst>
            <pc:docMk/>
            <pc:sldMk cId="2100259490" sldId="343"/>
            <ac:grpSpMk id="19" creationId="{41434FF7-17E7-45A3-A686-3DCF207C2FF9}"/>
          </ac:grpSpMkLst>
        </pc:grpChg>
        <pc:grpChg chg="add del mod">
          <ac:chgData name="蔡沛叡" userId="b12043e2-5686-4110-8fb1-ef405907c0a5" providerId="ADAL" clId="{32EC14C9-1AD8-4234-AD52-9471C7262E85}" dt="2020-10-17T16:23:49.998" v="2691" actId="1036"/>
          <ac:grpSpMkLst>
            <pc:docMk/>
            <pc:sldMk cId="2100259490" sldId="343"/>
            <ac:grpSpMk id="26" creationId="{EB39A943-171C-4097-AC3F-2B41B5E429A8}"/>
          </ac:grpSpMkLst>
        </pc:grpChg>
        <pc:grpChg chg="add del mod">
          <ac:chgData name="蔡沛叡" userId="b12043e2-5686-4110-8fb1-ef405907c0a5" providerId="ADAL" clId="{32EC14C9-1AD8-4234-AD52-9471C7262E85}" dt="2020-10-17T16:20:09.351" v="2507" actId="164"/>
          <ac:grpSpMkLst>
            <pc:docMk/>
            <pc:sldMk cId="2100259490" sldId="343"/>
            <ac:grpSpMk id="37" creationId="{0E911702-1C63-400D-8818-17A44B63F621}"/>
          </ac:grpSpMkLst>
        </pc:grpChg>
        <pc:grpChg chg="add mod">
          <ac:chgData name="蔡沛叡" userId="b12043e2-5686-4110-8fb1-ef405907c0a5" providerId="ADAL" clId="{32EC14C9-1AD8-4234-AD52-9471C7262E85}" dt="2020-10-17T16:23:49.998" v="2691" actId="1036"/>
          <ac:grpSpMkLst>
            <pc:docMk/>
            <pc:sldMk cId="2100259490" sldId="343"/>
            <ac:grpSpMk id="39" creationId="{1C363D05-F03C-43B2-8BF7-4774C5772DF0}"/>
          </ac:grpSpMkLst>
        </pc:grpChg>
        <pc:graphicFrameChg chg="add del">
          <ac:chgData name="蔡沛叡" userId="b12043e2-5686-4110-8fb1-ef405907c0a5" providerId="ADAL" clId="{32EC14C9-1AD8-4234-AD52-9471C7262E85}" dt="2020-10-17T15:03:00.076" v="2045"/>
          <ac:graphicFrameMkLst>
            <pc:docMk/>
            <pc:sldMk cId="2100259490" sldId="343"/>
            <ac:graphicFrameMk id="14" creationId="{7E44DE0B-3B8B-4875-8A8B-AC114E2C9C33}"/>
          </ac:graphicFrameMkLst>
        </pc:graphicFrameChg>
        <pc:cxnChg chg="add mod">
          <ac:chgData name="蔡沛叡" userId="b12043e2-5686-4110-8fb1-ef405907c0a5" providerId="ADAL" clId="{32EC14C9-1AD8-4234-AD52-9471C7262E85}" dt="2020-10-17T16:24:18.606" v="2699" actId="14100"/>
          <ac:cxnSpMkLst>
            <pc:docMk/>
            <pc:sldMk cId="2100259490" sldId="343"/>
            <ac:cxnSpMk id="21" creationId="{FCB12C5B-6342-4C30-B9AF-9A1DAEE9FB44}"/>
          </ac:cxnSpMkLst>
        </pc:cxnChg>
        <pc:cxnChg chg="add mod">
          <ac:chgData name="蔡沛叡" userId="b12043e2-5686-4110-8fb1-ef405907c0a5" providerId="ADAL" clId="{32EC14C9-1AD8-4234-AD52-9471C7262E85}" dt="2020-10-17T16:18:15.089" v="2486" actId="208"/>
          <ac:cxnSpMkLst>
            <pc:docMk/>
            <pc:sldMk cId="2100259490" sldId="343"/>
            <ac:cxnSpMk id="22" creationId="{90368587-4F8D-4C84-AF84-226C0FC89402}"/>
          </ac:cxnSpMkLst>
        </pc:cxnChg>
        <pc:cxnChg chg="add mod">
          <ac:chgData name="蔡沛叡" userId="b12043e2-5686-4110-8fb1-ef405907c0a5" providerId="ADAL" clId="{32EC14C9-1AD8-4234-AD52-9471C7262E85}" dt="2020-10-17T16:20:52.211" v="2607" actId="164"/>
          <ac:cxnSpMkLst>
            <pc:docMk/>
            <pc:sldMk cId="2100259490" sldId="343"/>
            <ac:cxnSpMk id="29" creationId="{BA9F605E-FFF6-49F5-BAA4-4FD79E78556D}"/>
          </ac:cxnSpMkLst>
        </pc:cxnChg>
        <pc:cxnChg chg="add mod">
          <ac:chgData name="蔡沛叡" userId="b12043e2-5686-4110-8fb1-ef405907c0a5" providerId="ADAL" clId="{32EC14C9-1AD8-4234-AD52-9471C7262E85}" dt="2020-10-17T16:20:52.211" v="2607" actId="164"/>
          <ac:cxnSpMkLst>
            <pc:docMk/>
            <pc:sldMk cId="2100259490" sldId="343"/>
            <ac:cxnSpMk id="33" creationId="{03AC9BA9-2687-4A45-888F-309A770AFA38}"/>
          </ac:cxnSpMkLst>
        </pc:cxnChg>
      </pc:sldChg>
      <pc:sldChg chg="addSp delSp modSp add">
        <pc:chgData name="蔡沛叡" userId="b12043e2-5686-4110-8fb1-ef405907c0a5" providerId="ADAL" clId="{32EC14C9-1AD8-4234-AD52-9471C7262E85}" dt="2020-10-17T17:28:53.927" v="4305" actId="20577"/>
        <pc:sldMkLst>
          <pc:docMk/>
          <pc:sldMk cId="3881282392" sldId="344"/>
        </pc:sldMkLst>
        <pc:spChg chg="mod">
          <ac:chgData name="蔡沛叡" userId="b12043e2-5686-4110-8fb1-ef405907c0a5" providerId="ADAL" clId="{32EC14C9-1AD8-4234-AD52-9471C7262E85}" dt="2020-10-17T17:28:53.927" v="4305" actId="20577"/>
          <ac:spMkLst>
            <pc:docMk/>
            <pc:sldMk cId="3881282392" sldId="344"/>
            <ac:spMk id="2" creationId="{F09841A4-3DAB-473D-A6E9-C58C2C68D92B}"/>
          </ac:spMkLst>
        </pc:spChg>
        <pc:spChg chg="del">
          <ac:chgData name="蔡沛叡" userId="b12043e2-5686-4110-8fb1-ef405907c0a5" providerId="ADAL" clId="{32EC14C9-1AD8-4234-AD52-9471C7262E85}" dt="2020-10-17T16:57:37.352" v="3442" actId="478"/>
          <ac:spMkLst>
            <pc:docMk/>
            <pc:sldMk cId="3881282392" sldId="344"/>
            <ac:spMk id="3" creationId="{84BB6761-46B8-4A4A-93B7-731025CC92DE}"/>
          </ac:spMkLst>
        </pc:spChg>
        <pc:spChg chg="del">
          <ac:chgData name="蔡沛叡" userId="b12043e2-5686-4110-8fb1-ef405907c0a5" providerId="ADAL" clId="{32EC14C9-1AD8-4234-AD52-9471C7262E85}" dt="2020-10-17T16:50:50.691" v="2806" actId="478"/>
          <ac:spMkLst>
            <pc:docMk/>
            <pc:sldMk cId="3881282392" sldId="344"/>
            <ac:spMk id="7" creationId="{191663EC-1045-4374-A445-60FA9A0D3AFD}"/>
          </ac:spMkLst>
        </pc:spChg>
        <pc:spChg chg="mod topLvl">
          <ac:chgData name="蔡沛叡" userId="b12043e2-5686-4110-8fb1-ef405907c0a5" providerId="ADAL" clId="{32EC14C9-1AD8-4234-AD52-9471C7262E85}" dt="2020-10-17T16:58:13.789" v="3480" actId="164"/>
          <ac:spMkLst>
            <pc:docMk/>
            <pc:sldMk cId="3881282392" sldId="344"/>
            <ac:spMk id="13" creationId="{47DD4A3F-E2B1-46C7-8D6A-71BD35BA6532}"/>
          </ac:spMkLst>
        </pc:spChg>
        <pc:spChg chg="add mod">
          <ac:chgData name="蔡沛叡" userId="b12043e2-5686-4110-8fb1-ef405907c0a5" providerId="ADAL" clId="{32EC14C9-1AD8-4234-AD52-9471C7262E85}" dt="2020-10-17T17:27:30.931" v="4279" actId="114"/>
          <ac:spMkLst>
            <pc:docMk/>
            <pc:sldMk cId="3881282392" sldId="344"/>
            <ac:spMk id="15" creationId="{7668D1AB-8256-48CE-B1EE-BC8691929D31}"/>
          </ac:spMkLst>
        </pc:spChg>
        <pc:spChg chg="add mod">
          <ac:chgData name="蔡沛叡" userId="b12043e2-5686-4110-8fb1-ef405907c0a5" providerId="ADAL" clId="{32EC14C9-1AD8-4234-AD52-9471C7262E85}" dt="2020-10-17T16:58:13.789" v="3480" actId="164"/>
          <ac:spMkLst>
            <pc:docMk/>
            <pc:sldMk cId="3881282392" sldId="344"/>
            <ac:spMk id="16" creationId="{847EA4C5-61EE-4665-A9C5-5E50EF5B591D}"/>
          </ac:spMkLst>
        </pc:spChg>
        <pc:grpChg chg="del ord">
          <ac:chgData name="蔡沛叡" userId="b12043e2-5686-4110-8fb1-ef405907c0a5" providerId="ADAL" clId="{32EC14C9-1AD8-4234-AD52-9471C7262E85}" dt="2020-10-17T16:57:47.497" v="3443" actId="165"/>
          <ac:grpSpMkLst>
            <pc:docMk/>
            <pc:sldMk cId="3881282392" sldId="344"/>
            <ac:grpSpMk id="11" creationId="{0A13F472-AD1C-43F4-AE7F-8A38F7BFF2E6}"/>
          </ac:grpSpMkLst>
        </pc:grpChg>
        <pc:grpChg chg="mod topLvl">
          <ac:chgData name="蔡沛叡" userId="b12043e2-5686-4110-8fb1-ef405907c0a5" providerId="ADAL" clId="{32EC14C9-1AD8-4234-AD52-9471C7262E85}" dt="2020-10-17T16:58:13.789" v="3480" actId="164"/>
          <ac:grpSpMkLst>
            <pc:docMk/>
            <pc:sldMk cId="3881282392" sldId="344"/>
            <ac:grpSpMk id="12" creationId="{8068F4DE-C875-4A04-8286-1995C9C0EE39}"/>
          </ac:grpSpMkLst>
        </pc:grpChg>
        <pc:grpChg chg="add mod">
          <ac:chgData name="蔡沛叡" userId="b12043e2-5686-4110-8fb1-ef405907c0a5" providerId="ADAL" clId="{32EC14C9-1AD8-4234-AD52-9471C7262E85}" dt="2020-10-17T16:58:18.757" v="3519" actId="1036"/>
          <ac:grpSpMkLst>
            <pc:docMk/>
            <pc:sldMk cId="3881282392" sldId="344"/>
            <ac:grpSpMk id="17" creationId="{151BCD45-4ECA-4A7D-9F8C-6615D4D822C0}"/>
          </ac:grpSpMkLst>
        </pc:grpChg>
      </pc:sldChg>
      <pc:sldChg chg="addSp delSp modSp add">
        <pc:chgData name="蔡沛叡" userId="b12043e2-5686-4110-8fb1-ef405907c0a5" providerId="ADAL" clId="{32EC14C9-1AD8-4234-AD52-9471C7262E85}" dt="2020-10-17T18:00:09.409" v="4783" actId="20577"/>
        <pc:sldMkLst>
          <pc:docMk/>
          <pc:sldMk cId="2096242868" sldId="345"/>
        </pc:sldMkLst>
        <pc:spChg chg="mod">
          <ac:chgData name="蔡沛叡" userId="b12043e2-5686-4110-8fb1-ef405907c0a5" providerId="ADAL" clId="{32EC14C9-1AD8-4234-AD52-9471C7262E85}" dt="2020-10-17T18:00:09.409" v="4783" actId="20577"/>
          <ac:spMkLst>
            <pc:docMk/>
            <pc:sldMk cId="2096242868" sldId="345"/>
            <ac:spMk id="2" creationId="{F09841A4-3DAB-473D-A6E9-C58C2C68D92B}"/>
          </ac:spMkLst>
        </pc:spChg>
        <pc:spChg chg="del">
          <ac:chgData name="蔡沛叡" userId="b12043e2-5686-4110-8fb1-ef405907c0a5" providerId="ADAL" clId="{32EC14C9-1AD8-4234-AD52-9471C7262E85}" dt="2020-10-17T17:40:17.905" v="4349" actId="478"/>
          <ac:spMkLst>
            <pc:docMk/>
            <pc:sldMk cId="2096242868" sldId="345"/>
            <ac:spMk id="3" creationId="{84BB6761-46B8-4A4A-93B7-731025CC92DE}"/>
          </ac:spMkLst>
        </pc:spChg>
        <pc:spChg chg="mod topLvl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5" creationId="{7C20E5E7-545F-410B-9078-B651DE012023}"/>
          </ac:spMkLst>
        </pc:spChg>
        <pc:spChg chg="mod topLvl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6" creationId="{D30CCE96-F9B4-4B15-A4EC-B8D90F72ACDF}"/>
          </ac:spMkLst>
        </pc:spChg>
        <pc:spChg chg="mod">
          <ac:chgData name="蔡沛叡" userId="b12043e2-5686-4110-8fb1-ef405907c0a5" providerId="ADAL" clId="{32EC14C9-1AD8-4234-AD52-9471C7262E85}" dt="2020-10-17T17:55:45.947" v="4780" actId="20577"/>
          <ac:spMkLst>
            <pc:docMk/>
            <pc:sldMk cId="2096242868" sldId="345"/>
            <ac:spMk id="7" creationId="{191663EC-1045-4374-A445-60FA9A0D3AFD}"/>
          </ac:spMkLst>
        </pc:spChg>
        <pc:spChg chg="mod topLvl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8" creationId="{9D8E2199-E8DA-43E0-8F35-037C136F1AD4}"/>
          </ac:spMkLst>
        </pc:spChg>
        <pc:spChg chg="mod topLvl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9" creationId="{2EDEE80D-DE5F-46B8-A357-6BE506EAA5D5}"/>
          </ac:spMkLst>
        </pc:spChg>
        <pc:spChg chg="mod topLvl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10" creationId="{8B7F5501-0E5B-4646-B98A-6F806B905511}"/>
          </ac:spMkLst>
        </pc:spChg>
        <pc:spChg chg="mod topLvl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13" creationId="{47DD4A3F-E2B1-46C7-8D6A-71BD35BA6532}"/>
          </ac:spMkLst>
        </pc:spChg>
        <pc:spChg chg="add mod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14" creationId="{9F91DB30-F597-4D55-8976-E3E8444B1FA2}"/>
          </ac:spMkLst>
        </pc:spChg>
        <pc:spChg chg="add mod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15" creationId="{1696A599-8562-4AA3-AEC4-385E35EDD160}"/>
          </ac:spMkLst>
        </pc:spChg>
        <pc:spChg chg="add mod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16" creationId="{B1E4556D-85EC-4862-A982-FC79CE8F77FF}"/>
          </ac:spMkLst>
        </pc:spChg>
        <pc:spChg chg="add mod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17" creationId="{2B7C27FE-D111-4618-918F-41FA145927FB}"/>
          </ac:spMkLst>
        </pc:spChg>
        <pc:spChg chg="add mod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18" creationId="{84BCFF55-72C0-4909-ADFB-A67E6F740545}"/>
          </ac:spMkLst>
        </pc:spChg>
        <pc:spChg chg="add del mod">
          <ac:chgData name="蔡沛叡" userId="b12043e2-5686-4110-8fb1-ef405907c0a5" providerId="ADAL" clId="{32EC14C9-1AD8-4234-AD52-9471C7262E85}" dt="2020-10-17T17:40:54.306" v="4357"/>
          <ac:spMkLst>
            <pc:docMk/>
            <pc:sldMk cId="2096242868" sldId="345"/>
            <ac:spMk id="19" creationId="{77053CD9-5484-4E16-A1D4-8336AC09A501}"/>
          </ac:spMkLst>
        </pc:spChg>
        <pc:spChg chg="add del mod">
          <ac:chgData name="蔡沛叡" userId="b12043e2-5686-4110-8fb1-ef405907c0a5" providerId="ADAL" clId="{32EC14C9-1AD8-4234-AD52-9471C7262E85}" dt="2020-10-17T17:40:54.306" v="4357"/>
          <ac:spMkLst>
            <pc:docMk/>
            <pc:sldMk cId="2096242868" sldId="345"/>
            <ac:spMk id="20" creationId="{071195BE-D752-4603-ACE3-836C2147CDF6}"/>
          </ac:spMkLst>
        </pc:spChg>
        <pc:spChg chg="add del mod">
          <ac:chgData name="蔡沛叡" userId="b12043e2-5686-4110-8fb1-ef405907c0a5" providerId="ADAL" clId="{32EC14C9-1AD8-4234-AD52-9471C7262E85}" dt="2020-10-17T17:40:54.306" v="4357"/>
          <ac:spMkLst>
            <pc:docMk/>
            <pc:sldMk cId="2096242868" sldId="345"/>
            <ac:spMk id="21" creationId="{3C7DF0F6-106B-438A-9F19-99802378739F}"/>
          </ac:spMkLst>
        </pc:spChg>
        <pc:spChg chg="add del mod">
          <ac:chgData name="蔡沛叡" userId="b12043e2-5686-4110-8fb1-ef405907c0a5" providerId="ADAL" clId="{32EC14C9-1AD8-4234-AD52-9471C7262E85}" dt="2020-10-17T17:40:54.306" v="4357"/>
          <ac:spMkLst>
            <pc:docMk/>
            <pc:sldMk cId="2096242868" sldId="345"/>
            <ac:spMk id="22" creationId="{24A327FF-F840-4542-87AC-53B6D43B2433}"/>
          </ac:spMkLst>
        </pc:spChg>
        <pc:spChg chg="add del mod">
          <ac:chgData name="蔡沛叡" userId="b12043e2-5686-4110-8fb1-ef405907c0a5" providerId="ADAL" clId="{32EC14C9-1AD8-4234-AD52-9471C7262E85}" dt="2020-10-17T17:40:54.306" v="4357"/>
          <ac:spMkLst>
            <pc:docMk/>
            <pc:sldMk cId="2096242868" sldId="345"/>
            <ac:spMk id="23" creationId="{F2E0B34A-C650-4B8E-8334-F629171F5B2C}"/>
          </ac:spMkLst>
        </pc:spChg>
        <pc:spChg chg="add mod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24" creationId="{AA2D5EEA-024E-4E24-8DDE-BFB6594E8494}"/>
          </ac:spMkLst>
        </pc:spChg>
        <pc:spChg chg="add mod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25" creationId="{2F529CBB-68EE-487F-B443-4277A8B35BB4}"/>
          </ac:spMkLst>
        </pc:spChg>
        <pc:spChg chg="add mod">
          <ac:chgData name="蔡沛叡" userId="b12043e2-5686-4110-8fb1-ef405907c0a5" providerId="ADAL" clId="{32EC14C9-1AD8-4234-AD52-9471C7262E85}" dt="2020-10-17T17:43:02.014" v="4382" actId="164"/>
          <ac:spMkLst>
            <pc:docMk/>
            <pc:sldMk cId="2096242868" sldId="345"/>
            <ac:spMk id="26" creationId="{8E8C5BCC-F1C3-41B6-A530-5BF3EBAB5E11}"/>
          </ac:spMkLst>
        </pc:spChg>
        <pc:spChg chg="add del mod">
          <ac:chgData name="蔡沛叡" userId="b12043e2-5686-4110-8fb1-ef405907c0a5" providerId="ADAL" clId="{32EC14C9-1AD8-4234-AD52-9471C7262E85}" dt="2020-10-17T17:41:57.033" v="4368" actId="478"/>
          <ac:spMkLst>
            <pc:docMk/>
            <pc:sldMk cId="2096242868" sldId="345"/>
            <ac:spMk id="27" creationId="{761CC4A6-0712-45EE-9562-8D6A39C36BF5}"/>
          </ac:spMkLst>
        </pc:spChg>
        <pc:grpChg chg="del">
          <ac:chgData name="蔡沛叡" userId="b12043e2-5686-4110-8fb1-ef405907c0a5" providerId="ADAL" clId="{32EC14C9-1AD8-4234-AD52-9471C7262E85}" dt="2020-10-17T17:40:16.110" v="4348" actId="165"/>
          <ac:grpSpMkLst>
            <pc:docMk/>
            <pc:sldMk cId="2096242868" sldId="345"/>
            <ac:grpSpMk id="11" creationId="{0A13F472-AD1C-43F4-AE7F-8A38F7BFF2E6}"/>
          </ac:grpSpMkLst>
        </pc:grpChg>
        <pc:grpChg chg="del mod topLvl">
          <ac:chgData name="蔡沛叡" userId="b12043e2-5686-4110-8fb1-ef405907c0a5" providerId="ADAL" clId="{32EC14C9-1AD8-4234-AD52-9471C7262E85}" dt="2020-10-17T17:40:23.960" v="4350" actId="165"/>
          <ac:grpSpMkLst>
            <pc:docMk/>
            <pc:sldMk cId="2096242868" sldId="345"/>
            <ac:grpSpMk id="12" creationId="{8068F4DE-C875-4A04-8286-1995C9C0EE39}"/>
          </ac:grpSpMkLst>
        </pc:grpChg>
        <pc:grpChg chg="add mod">
          <ac:chgData name="蔡沛叡" userId="b12043e2-5686-4110-8fb1-ef405907c0a5" providerId="ADAL" clId="{32EC14C9-1AD8-4234-AD52-9471C7262E85}" dt="2020-10-17T17:53:43.465" v="4710" actId="1035"/>
          <ac:grpSpMkLst>
            <pc:docMk/>
            <pc:sldMk cId="2096242868" sldId="345"/>
            <ac:grpSpMk id="28" creationId="{E9EAB97A-91F7-4F96-8B1B-ECA2B81885B3}"/>
          </ac:grpSpMkLst>
        </pc:grpChg>
      </pc:sldChg>
      <pc:sldChg chg="addSp delSp modSp add">
        <pc:chgData name="蔡沛叡" userId="b12043e2-5686-4110-8fb1-ef405907c0a5" providerId="ADAL" clId="{32EC14C9-1AD8-4234-AD52-9471C7262E85}" dt="2020-10-17T19:16:18.594" v="5985" actId="1076"/>
        <pc:sldMkLst>
          <pc:docMk/>
          <pc:sldMk cId="3649188715" sldId="346"/>
        </pc:sldMkLst>
        <pc:spChg chg="mod">
          <ac:chgData name="蔡沛叡" userId="b12043e2-5686-4110-8fb1-ef405907c0a5" providerId="ADAL" clId="{32EC14C9-1AD8-4234-AD52-9471C7262E85}" dt="2020-10-17T18:58:15.794" v="5642" actId="20577"/>
          <ac:spMkLst>
            <pc:docMk/>
            <pc:sldMk cId="3649188715" sldId="346"/>
            <ac:spMk id="2" creationId="{F09841A4-3DAB-473D-A6E9-C58C2C68D92B}"/>
          </ac:spMkLst>
        </pc:spChg>
        <pc:spChg chg="del">
          <ac:chgData name="蔡沛叡" userId="b12043e2-5686-4110-8fb1-ef405907c0a5" providerId="ADAL" clId="{32EC14C9-1AD8-4234-AD52-9471C7262E85}" dt="2020-10-17T18:01:03.836" v="4802" actId="478"/>
          <ac:spMkLst>
            <pc:docMk/>
            <pc:sldMk cId="3649188715" sldId="346"/>
            <ac:spMk id="7" creationId="{191663EC-1045-4374-A445-60FA9A0D3AFD}"/>
          </ac:spMkLst>
        </pc:spChg>
        <pc:spChg chg="add mod">
          <ac:chgData name="蔡沛叡" userId="b12043e2-5686-4110-8fb1-ef405907c0a5" providerId="ADAL" clId="{32EC14C9-1AD8-4234-AD52-9471C7262E85}" dt="2020-10-17T19:04:53.202" v="5845" actId="6549"/>
          <ac:spMkLst>
            <pc:docMk/>
            <pc:sldMk cId="3649188715" sldId="346"/>
            <ac:spMk id="11" creationId="{90002D06-FDC1-45E5-A0DE-4B6C69C70568}"/>
          </ac:spMkLst>
        </pc:spChg>
        <pc:spChg chg="del">
          <ac:chgData name="蔡沛叡" userId="b12043e2-5686-4110-8fb1-ef405907c0a5" providerId="ADAL" clId="{32EC14C9-1AD8-4234-AD52-9471C7262E85}" dt="2020-10-17T18:01:06.448" v="4803" actId="478"/>
          <ac:spMkLst>
            <pc:docMk/>
            <pc:sldMk cId="3649188715" sldId="346"/>
            <ac:spMk id="16" creationId="{B1E4556D-85EC-4862-A982-FC79CE8F77FF}"/>
          </ac:spMkLst>
        </pc:spChg>
        <pc:spChg chg="add mod">
          <ac:chgData name="蔡沛叡" userId="b12043e2-5686-4110-8fb1-ef405907c0a5" providerId="ADAL" clId="{32EC14C9-1AD8-4234-AD52-9471C7262E85}" dt="2020-10-17T19:01:41.819" v="5797" actId="1035"/>
          <ac:spMkLst>
            <pc:docMk/>
            <pc:sldMk cId="3649188715" sldId="346"/>
            <ac:spMk id="22" creationId="{8C0929F4-9C72-46BD-8129-A0E7CEC32FBA}"/>
          </ac:spMkLst>
        </pc:spChg>
        <pc:spChg chg="add mod">
          <ac:chgData name="蔡沛叡" userId="b12043e2-5686-4110-8fb1-ef405907c0a5" providerId="ADAL" clId="{32EC14C9-1AD8-4234-AD52-9471C7262E85}" dt="2020-10-17T19:01:41.819" v="5797" actId="1035"/>
          <ac:spMkLst>
            <pc:docMk/>
            <pc:sldMk cId="3649188715" sldId="346"/>
            <ac:spMk id="23" creationId="{D946223A-56DC-40E2-9244-4C9C50968569}"/>
          </ac:spMkLst>
        </pc:spChg>
        <pc:spChg chg="add mod">
          <ac:chgData name="蔡沛叡" userId="b12043e2-5686-4110-8fb1-ef405907c0a5" providerId="ADAL" clId="{32EC14C9-1AD8-4234-AD52-9471C7262E85}" dt="2020-10-17T19:01:41.819" v="5797" actId="1035"/>
          <ac:spMkLst>
            <pc:docMk/>
            <pc:sldMk cId="3649188715" sldId="346"/>
            <ac:spMk id="27" creationId="{F3DDCA84-4348-4DE6-9EA2-274CA8258EFC}"/>
          </ac:spMkLst>
        </pc:spChg>
        <pc:spChg chg="add mod">
          <ac:chgData name="蔡沛叡" userId="b12043e2-5686-4110-8fb1-ef405907c0a5" providerId="ADAL" clId="{32EC14C9-1AD8-4234-AD52-9471C7262E85}" dt="2020-10-17T19:01:41.819" v="5797" actId="1035"/>
          <ac:spMkLst>
            <pc:docMk/>
            <pc:sldMk cId="3649188715" sldId="346"/>
            <ac:spMk id="29" creationId="{5088A1D7-7B00-4D92-AF6E-C457387B3507}"/>
          </ac:spMkLst>
        </pc:spChg>
        <pc:spChg chg="add mod">
          <ac:chgData name="蔡沛叡" userId="b12043e2-5686-4110-8fb1-ef405907c0a5" providerId="ADAL" clId="{32EC14C9-1AD8-4234-AD52-9471C7262E85}" dt="2020-10-17T19:15:06.010" v="5890" actId="14100"/>
          <ac:spMkLst>
            <pc:docMk/>
            <pc:sldMk cId="3649188715" sldId="346"/>
            <ac:spMk id="30" creationId="{DD83D600-7EB0-4C68-B801-69773B1659B1}"/>
          </ac:spMkLst>
        </pc:spChg>
        <pc:spChg chg="add mod">
          <ac:chgData name="蔡沛叡" userId="b12043e2-5686-4110-8fb1-ef405907c0a5" providerId="ADAL" clId="{32EC14C9-1AD8-4234-AD52-9471C7262E85}" dt="2020-10-17T19:16:18.594" v="5985" actId="1076"/>
          <ac:spMkLst>
            <pc:docMk/>
            <pc:sldMk cId="3649188715" sldId="346"/>
            <ac:spMk id="31" creationId="{9422B414-3B3F-4E8E-B863-9B26E60E29B1}"/>
          </ac:spMkLst>
        </pc:spChg>
        <pc:grpChg chg="del">
          <ac:chgData name="蔡沛叡" userId="b12043e2-5686-4110-8fb1-ef405907c0a5" providerId="ADAL" clId="{32EC14C9-1AD8-4234-AD52-9471C7262E85}" dt="2020-10-17T18:01:10.642" v="4804" actId="478"/>
          <ac:grpSpMkLst>
            <pc:docMk/>
            <pc:sldMk cId="3649188715" sldId="346"/>
            <ac:grpSpMk id="28" creationId="{E9EAB97A-91F7-4F96-8B1B-ECA2B81885B3}"/>
          </ac:grpSpMkLst>
        </pc:grpChg>
      </pc:sldChg>
      <pc:sldChg chg="addSp delSp modSp add">
        <pc:chgData name="蔡沛叡" userId="b12043e2-5686-4110-8fb1-ef405907c0a5" providerId="ADAL" clId="{32EC14C9-1AD8-4234-AD52-9471C7262E85}" dt="2020-10-20T06:13:03.462" v="11216" actId="1036"/>
        <pc:sldMkLst>
          <pc:docMk/>
          <pc:sldMk cId="1288995259" sldId="348"/>
        </pc:sldMkLst>
        <pc:spChg chg="mod">
          <ac:chgData name="蔡沛叡" userId="b12043e2-5686-4110-8fb1-ef405907c0a5" providerId="ADAL" clId="{32EC14C9-1AD8-4234-AD52-9471C7262E85}" dt="2020-10-17T18:37:11.833" v="5207" actId="20577"/>
          <ac:spMkLst>
            <pc:docMk/>
            <pc:sldMk cId="1288995259" sldId="348"/>
            <ac:spMk id="2" creationId="{F09841A4-3DAB-473D-A6E9-C58C2C68D92B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6" creationId="{6D2EECAE-0C77-467B-974F-998EE4D1EE68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7" creationId="{A1D3306A-8D9C-4DC2-9C7B-B05F52DC5426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8" creationId="{48CD171F-91A7-4B51-9251-35BD1E4F71D2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9" creationId="{6C602812-F222-4319-AB70-0984643090E2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10" creationId="{603DDE05-D04F-4EBC-95E1-EA65666EEFAB}"/>
          </ac:spMkLst>
        </pc:spChg>
        <pc:spChg chg="mod">
          <ac:chgData name="蔡沛叡" userId="b12043e2-5686-4110-8fb1-ef405907c0a5" providerId="ADAL" clId="{32EC14C9-1AD8-4234-AD52-9471C7262E85}" dt="2020-10-20T06:06:05.513" v="11073" actId="207"/>
          <ac:spMkLst>
            <pc:docMk/>
            <pc:sldMk cId="1288995259" sldId="348"/>
            <ac:spMk id="11" creationId="{90002D06-FDC1-45E5-A0DE-4B6C69C70568}"/>
          </ac:spMkLst>
        </pc:spChg>
        <pc:spChg chg="del mod topLvl">
          <ac:chgData name="蔡沛叡" userId="b12043e2-5686-4110-8fb1-ef405907c0a5" providerId="ADAL" clId="{32EC14C9-1AD8-4234-AD52-9471C7262E85}" dt="2020-10-17T19:43:08.220" v="6073" actId="478"/>
          <ac:spMkLst>
            <pc:docMk/>
            <pc:sldMk cId="1288995259" sldId="348"/>
            <ac:spMk id="12" creationId="{37D79F69-B34D-4438-96D4-CC3AFC6B3357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13" creationId="{F95A352B-0369-402B-B5ED-C6573B55D2B0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14" creationId="{91CA8236-48EE-40C1-9257-8A619EBF8E36}"/>
          </ac:spMkLst>
        </pc:spChg>
        <pc:spChg chg="mod topLvl">
          <ac:chgData name="蔡沛叡" userId="b12043e2-5686-4110-8fb1-ef405907c0a5" providerId="ADAL" clId="{32EC14C9-1AD8-4234-AD52-9471C7262E85}" dt="2020-10-17T19:51:46.283" v="6333" actId="1076"/>
          <ac:spMkLst>
            <pc:docMk/>
            <pc:sldMk cId="1288995259" sldId="348"/>
            <ac:spMk id="15" creationId="{48E80EA8-97F6-4EDA-9299-B170D30E6377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16" creationId="{52C2E112-F52E-427A-BD19-0143187DEC24}"/>
          </ac:spMkLst>
        </pc:spChg>
        <pc:spChg chg="del mod topLvl">
          <ac:chgData name="蔡沛叡" userId="b12043e2-5686-4110-8fb1-ef405907c0a5" providerId="ADAL" clId="{32EC14C9-1AD8-4234-AD52-9471C7262E85}" dt="2020-10-17T19:43:08.220" v="6073" actId="478"/>
          <ac:spMkLst>
            <pc:docMk/>
            <pc:sldMk cId="1288995259" sldId="348"/>
            <ac:spMk id="17" creationId="{EF3F9EEF-B20B-4718-A305-E6D948FBCD66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18" creationId="{B7DE1722-8B5C-44B7-A2D0-AD39FABCD14F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19" creationId="{38B19F01-CB4C-4F8D-B55E-58593144BBCC}"/>
          </ac:spMkLst>
        </pc:spChg>
        <pc:spChg chg="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20" creationId="{F63BE5C7-3A22-45D3-84C4-2F3FC40DA481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21" creationId="{0A9368A2-0C94-4361-84AE-14C648B6CC7B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22" creationId="{8CF70AE0-8AC2-40F6-B33B-6471B4968F84}"/>
          </ac:spMkLst>
        </pc:spChg>
        <pc:spChg chg="add mod topLvl">
          <ac:chgData name="蔡沛叡" userId="b12043e2-5686-4110-8fb1-ef405907c0a5" providerId="ADAL" clId="{32EC14C9-1AD8-4234-AD52-9471C7262E85}" dt="2020-10-17T19:51:53.187" v="6334" actId="1076"/>
          <ac:spMkLst>
            <pc:docMk/>
            <pc:sldMk cId="1288995259" sldId="348"/>
            <ac:spMk id="23" creationId="{A5C7C98C-5A0C-416E-B2DF-D3B0D51C7931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24" creationId="{DC283B49-92A3-45A3-8528-73462733FBCC}"/>
          </ac:spMkLst>
        </pc:spChg>
        <pc:spChg chg="add del mod">
          <ac:chgData name="蔡沛叡" userId="b12043e2-5686-4110-8fb1-ef405907c0a5" providerId="ADAL" clId="{32EC14C9-1AD8-4234-AD52-9471C7262E85}" dt="2020-10-17T19:43:08.220" v="6073" actId="478"/>
          <ac:spMkLst>
            <pc:docMk/>
            <pc:sldMk cId="1288995259" sldId="348"/>
            <ac:spMk id="25" creationId="{41DB03FF-3FE3-42D2-AD72-F2D9BE3F01F0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26" creationId="{1BF9C279-C50E-4A0B-B20C-68AD7BF0F298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27" creationId="{2DE6E2F5-FEEB-46D8-843B-7838EE5D0E10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28" creationId="{12813656-2461-4F2B-B95A-DEB16B668FEA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29" creationId="{A28AC432-D333-4931-8EC6-4E51F2E6F065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30" creationId="{AEB0C10A-3484-4821-9C8D-E838882A9DDC}"/>
          </ac:spMkLst>
        </pc:spChg>
        <pc:spChg chg="add mod topLvl">
          <ac:chgData name="蔡沛叡" userId="b12043e2-5686-4110-8fb1-ef405907c0a5" providerId="ADAL" clId="{32EC14C9-1AD8-4234-AD52-9471C7262E85}" dt="2020-10-17T19:53:33.811" v="6397" actId="1076"/>
          <ac:spMkLst>
            <pc:docMk/>
            <pc:sldMk cId="1288995259" sldId="348"/>
            <ac:spMk id="31" creationId="{3FE5F2E3-2191-4B57-876F-0775FF07A3AB}"/>
          </ac:spMkLst>
        </pc:spChg>
        <pc:spChg chg="add mod topLvl">
          <ac:chgData name="蔡沛叡" userId="b12043e2-5686-4110-8fb1-ef405907c0a5" providerId="ADAL" clId="{32EC14C9-1AD8-4234-AD52-9471C7262E85}" dt="2020-10-17T19:51:36.124" v="6332" actId="14100"/>
          <ac:spMkLst>
            <pc:docMk/>
            <pc:sldMk cId="1288995259" sldId="348"/>
            <ac:spMk id="32" creationId="{DADFCF68-B719-42B8-B33E-A0ED07160D4B}"/>
          </ac:spMkLst>
        </pc:spChg>
        <pc:spChg chg="add del mod">
          <ac:chgData name="蔡沛叡" userId="b12043e2-5686-4110-8fb1-ef405907c0a5" providerId="ADAL" clId="{32EC14C9-1AD8-4234-AD52-9471C7262E85}" dt="2020-10-17T19:43:08.220" v="6073" actId="478"/>
          <ac:spMkLst>
            <pc:docMk/>
            <pc:sldMk cId="1288995259" sldId="348"/>
            <ac:spMk id="33" creationId="{0D770F88-75E8-4551-80BC-2F40BCA49900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34" creationId="{DDBAE20A-9FFB-4791-ACE9-E301972BE9E3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35" creationId="{F2B5D344-7130-48C5-986C-1AD2195914D6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36" creationId="{58924396-3A7D-4AAA-83C3-B14082062D8B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37" creationId="{519D3522-AD8B-439B-A046-2DA30ED1963C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38" creationId="{26510386-CA1E-4516-BD42-44B92589C864}"/>
          </ac:spMkLst>
        </pc:spChg>
        <pc:spChg chg="add mod topLvl">
          <ac:chgData name="蔡沛叡" userId="b12043e2-5686-4110-8fb1-ef405907c0a5" providerId="ADAL" clId="{32EC14C9-1AD8-4234-AD52-9471C7262E85}" dt="2020-10-17T19:52:06.438" v="6336" actId="20577"/>
          <ac:spMkLst>
            <pc:docMk/>
            <pc:sldMk cId="1288995259" sldId="348"/>
            <ac:spMk id="39" creationId="{4AFE1F90-01D6-4540-8F77-7FA78D8D8AF2}"/>
          </ac:spMkLst>
        </pc:spChg>
        <pc:spChg chg="add del mod">
          <ac:chgData name="蔡沛叡" userId="b12043e2-5686-4110-8fb1-ef405907c0a5" providerId="ADAL" clId="{32EC14C9-1AD8-4234-AD52-9471C7262E85}" dt="2020-10-17T19:38:13.986" v="5997" actId="478"/>
          <ac:spMkLst>
            <pc:docMk/>
            <pc:sldMk cId="1288995259" sldId="348"/>
            <ac:spMk id="40" creationId="{7E29B7FD-156F-4D87-839C-F2C0746A3C22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41" creationId="{C54B4FDE-327F-4DAA-B005-5DBE8776DC76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42" creationId="{E287BCCA-83B6-4402-9F79-80E60B17CD30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43" creationId="{DDC743E1-2F3B-4B29-AB08-5E2A527BC22B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44" creationId="{C24D0EE3-A2BE-44C3-A536-8E7780735662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45" creationId="{0D71D7E0-DCDC-4155-820C-479617E00266}"/>
          </ac:spMkLst>
        </pc:spChg>
        <pc:spChg chg="add mod topLvl">
          <ac:chgData name="蔡沛叡" userId="b12043e2-5686-4110-8fb1-ef405907c0a5" providerId="ADAL" clId="{32EC14C9-1AD8-4234-AD52-9471C7262E85}" dt="2020-10-17T19:51:11.239" v="6329" actId="164"/>
          <ac:spMkLst>
            <pc:docMk/>
            <pc:sldMk cId="1288995259" sldId="348"/>
            <ac:spMk id="46" creationId="{250FDF70-E42C-4C4F-88AB-8151414F01D0}"/>
          </ac:spMkLst>
        </pc:spChg>
        <pc:spChg chg="mod">
          <ac:chgData name="蔡沛叡" userId="b12043e2-5686-4110-8fb1-ef405907c0a5" providerId="ADAL" clId="{32EC14C9-1AD8-4234-AD52-9471C7262E85}" dt="2020-10-20T06:13:03.462" v="11216" actId="1036"/>
          <ac:spMkLst>
            <pc:docMk/>
            <pc:sldMk cId="1288995259" sldId="348"/>
            <ac:spMk id="48" creationId="{DD83D600-7EB0-4C68-B801-69773B1659B1}"/>
          </ac:spMkLst>
        </pc:spChg>
        <pc:spChg chg="add mod">
          <ac:chgData name="蔡沛叡" userId="b12043e2-5686-4110-8fb1-ef405907c0a5" providerId="ADAL" clId="{32EC14C9-1AD8-4234-AD52-9471C7262E85}" dt="2020-10-20T06:11:13.771" v="11177" actId="1035"/>
          <ac:spMkLst>
            <pc:docMk/>
            <pc:sldMk cId="1288995259" sldId="348"/>
            <ac:spMk id="50" creationId="{BF140BC0-69CF-4AD0-9DCB-544940D4BBB2}"/>
          </ac:spMkLst>
        </pc:spChg>
        <pc:spChg chg="add mod">
          <ac:chgData name="蔡沛叡" userId="b12043e2-5686-4110-8fb1-ef405907c0a5" providerId="ADAL" clId="{32EC14C9-1AD8-4234-AD52-9471C7262E85}" dt="2020-10-20T06:12:04.481" v="11181" actId="14100"/>
          <ac:spMkLst>
            <pc:docMk/>
            <pc:sldMk cId="1288995259" sldId="348"/>
            <ac:spMk id="51" creationId="{7DD4C9B3-AD4D-4693-A2D3-062265EFBF63}"/>
          </ac:spMkLst>
        </pc:spChg>
        <pc:spChg chg="add mod">
          <ac:chgData name="蔡沛叡" userId="b12043e2-5686-4110-8fb1-ef405907c0a5" providerId="ADAL" clId="{32EC14C9-1AD8-4234-AD52-9471C7262E85}" dt="2020-10-20T06:12:19.080" v="11185" actId="14100"/>
          <ac:spMkLst>
            <pc:docMk/>
            <pc:sldMk cId="1288995259" sldId="348"/>
            <ac:spMk id="52" creationId="{49D33395-C3B0-4C39-8322-6A1DA3E98DAF}"/>
          </ac:spMkLst>
        </pc:spChg>
        <pc:spChg chg="add mod">
          <ac:chgData name="蔡沛叡" userId="b12043e2-5686-4110-8fb1-ef405907c0a5" providerId="ADAL" clId="{32EC14C9-1AD8-4234-AD52-9471C7262E85}" dt="2020-10-20T06:12:27.520" v="11189" actId="20577"/>
          <ac:spMkLst>
            <pc:docMk/>
            <pc:sldMk cId="1288995259" sldId="348"/>
            <ac:spMk id="53" creationId="{7D5520F4-46E7-4284-89E4-0722B4CEFE31}"/>
          </ac:spMkLst>
        </pc:spChg>
        <pc:grpChg chg="add del mod">
          <ac:chgData name="蔡沛叡" userId="b12043e2-5686-4110-8fb1-ef405907c0a5" providerId="ADAL" clId="{32EC14C9-1AD8-4234-AD52-9471C7262E85}" dt="2020-10-17T19:50:14.391" v="6301" actId="165"/>
          <ac:grpSpMkLst>
            <pc:docMk/>
            <pc:sldMk cId="1288995259" sldId="348"/>
            <ac:grpSpMk id="3" creationId="{E2ADA361-68C9-4277-B1CC-8D8E6C1045E7}"/>
          </ac:grpSpMkLst>
        </pc:grpChg>
        <pc:grpChg chg="add del mod">
          <ac:chgData name="蔡沛叡" userId="b12043e2-5686-4110-8fb1-ef405907c0a5" providerId="ADAL" clId="{32EC14C9-1AD8-4234-AD52-9471C7262E85}" dt="2020-10-17T19:36:14.271" v="5988" actId="165"/>
          <ac:grpSpMkLst>
            <pc:docMk/>
            <pc:sldMk cId="1288995259" sldId="348"/>
            <ac:grpSpMk id="5" creationId="{40AC984D-C490-498A-82EE-E55F4AA0BEBF}"/>
          </ac:grpSpMkLst>
        </pc:grpChg>
        <pc:grpChg chg="add mod">
          <ac:chgData name="蔡沛叡" userId="b12043e2-5686-4110-8fb1-ef405907c0a5" providerId="ADAL" clId="{32EC14C9-1AD8-4234-AD52-9471C7262E85}" dt="2020-10-20T06:11:09.136" v="11169" actId="1036"/>
          <ac:grpSpMkLst>
            <pc:docMk/>
            <pc:sldMk cId="1288995259" sldId="348"/>
            <ac:grpSpMk id="47" creationId="{DFCA0601-1DF6-44DC-A516-F4533759D5C9}"/>
          </ac:grpSpMkLst>
        </pc:grpChg>
      </pc:sldChg>
      <pc:sldChg chg="addSp delSp modSp add modNotesTx">
        <pc:chgData name="蔡沛叡" userId="b12043e2-5686-4110-8fb1-ef405907c0a5" providerId="ADAL" clId="{32EC14C9-1AD8-4234-AD52-9471C7262E85}" dt="2020-10-19T03:24:06.867" v="11033" actId="478"/>
        <pc:sldMkLst>
          <pc:docMk/>
          <pc:sldMk cId="3213045265" sldId="349"/>
        </pc:sldMkLst>
        <pc:spChg chg="mod">
          <ac:chgData name="蔡沛叡" userId="b12043e2-5686-4110-8fb1-ef405907c0a5" providerId="ADAL" clId="{32EC14C9-1AD8-4234-AD52-9471C7262E85}" dt="2020-10-19T02:40:38.420" v="10625" actId="20577"/>
          <ac:spMkLst>
            <pc:docMk/>
            <pc:sldMk cId="3213045265" sldId="349"/>
            <ac:spMk id="2" creationId="{F09841A4-3DAB-473D-A6E9-C58C2C68D92B}"/>
          </ac:spMkLst>
        </pc:spChg>
        <pc:spChg chg="add del mod">
          <ac:chgData name="蔡沛叡" userId="b12043e2-5686-4110-8fb1-ef405907c0a5" providerId="ADAL" clId="{32EC14C9-1AD8-4234-AD52-9471C7262E85}" dt="2020-10-19T03:24:06.867" v="11033" actId="478"/>
          <ac:spMkLst>
            <pc:docMk/>
            <pc:sldMk cId="3213045265" sldId="349"/>
            <ac:spMk id="3" creationId="{0CD636A2-CB49-4360-A97E-606E9CE611D8}"/>
          </ac:spMkLst>
        </pc:spChg>
        <pc:spChg chg="add mod">
          <ac:chgData name="蔡沛叡" userId="b12043e2-5686-4110-8fb1-ef405907c0a5" providerId="ADAL" clId="{32EC14C9-1AD8-4234-AD52-9471C7262E85}" dt="2020-10-19T02:48:15.727" v="10678" actId="207"/>
          <ac:spMkLst>
            <pc:docMk/>
            <pc:sldMk cId="3213045265" sldId="349"/>
            <ac:spMk id="5" creationId="{500408A2-D1A0-4B43-98AA-07CF382F37DD}"/>
          </ac:spMkLst>
        </pc:spChg>
        <pc:spChg chg="del">
          <ac:chgData name="蔡沛叡" userId="b12043e2-5686-4110-8fb1-ef405907c0a5" providerId="ADAL" clId="{32EC14C9-1AD8-4234-AD52-9471C7262E85}" dt="2020-10-18T17:00:04.261" v="9817" actId="478"/>
          <ac:spMkLst>
            <pc:docMk/>
            <pc:sldMk cId="3213045265" sldId="349"/>
            <ac:spMk id="6" creationId="{C65D5AEE-652C-4343-B84F-6B838AD5F325}"/>
          </ac:spMkLst>
        </pc:spChg>
        <pc:spChg chg="add del">
          <ac:chgData name="蔡沛叡" userId="b12043e2-5686-4110-8fb1-ef405907c0a5" providerId="ADAL" clId="{32EC14C9-1AD8-4234-AD52-9471C7262E85}" dt="2020-10-19T02:15:52.564" v="10562" actId="478"/>
          <ac:spMkLst>
            <pc:docMk/>
            <pc:sldMk cId="3213045265" sldId="349"/>
            <ac:spMk id="7" creationId="{7A160743-4D5A-4106-ADD0-7E7E0F7DA881}"/>
          </ac:spMkLst>
        </pc:spChg>
      </pc:sldChg>
      <pc:sldChg chg="addSp delSp modSp add modAnim">
        <pc:chgData name="蔡沛叡" userId="b12043e2-5686-4110-8fb1-ef405907c0a5" providerId="ADAL" clId="{32EC14C9-1AD8-4234-AD52-9471C7262E85}" dt="2020-10-19T02:54:57.802" v="10780" actId="1036"/>
        <pc:sldMkLst>
          <pc:docMk/>
          <pc:sldMk cId="1187261867" sldId="351"/>
        </pc:sldMkLst>
        <pc:spChg chg="add mod">
          <ac:chgData name="蔡沛叡" userId="b12043e2-5686-4110-8fb1-ef405907c0a5" providerId="ADAL" clId="{32EC14C9-1AD8-4234-AD52-9471C7262E85}" dt="2020-10-18T16:57:44.931" v="9813" actId="27636"/>
          <ac:spMkLst>
            <pc:docMk/>
            <pc:sldMk cId="1187261867" sldId="351"/>
            <ac:spMk id="5" creationId="{350CE1C4-BF77-4AF4-A965-E71EB5CF98AD}"/>
          </ac:spMkLst>
        </pc:spChg>
        <pc:spChg chg="add mod">
          <ac:chgData name="蔡沛叡" userId="b12043e2-5686-4110-8fb1-ef405907c0a5" providerId="ADAL" clId="{32EC14C9-1AD8-4234-AD52-9471C7262E85}" dt="2020-10-19T02:54:57.802" v="10780" actId="1036"/>
          <ac:spMkLst>
            <pc:docMk/>
            <pc:sldMk cId="1187261867" sldId="351"/>
            <ac:spMk id="6" creationId="{A7B97390-FC09-4719-9F44-F10928B1061D}"/>
          </ac:spMkLst>
        </pc:spChg>
        <pc:spChg chg="del">
          <ac:chgData name="蔡沛叡" userId="b12043e2-5686-4110-8fb1-ef405907c0a5" providerId="ADAL" clId="{32EC14C9-1AD8-4234-AD52-9471C7262E85}" dt="2020-10-18T16:51:37.674" v="9606" actId="478"/>
          <ac:spMkLst>
            <pc:docMk/>
            <pc:sldMk cId="1187261867" sldId="351"/>
            <ac:spMk id="6" creationId="{C65D5AEE-652C-4343-B84F-6B838AD5F325}"/>
          </ac:spMkLst>
        </pc:spChg>
        <pc:spChg chg="add mod">
          <ac:chgData name="蔡沛叡" userId="b12043e2-5686-4110-8fb1-ef405907c0a5" providerId="ADAL" clId="{32EC14C9-1AD8-4234-AD52-9471C7262E85}" dt="2020-10-19T02:20:11.987" v="10586" actId="20577"/>
          <ac:spMkLst>
            <pc:docMk/>
            <pc:sldMk cId="1187261867" sldId="351"/>
            <ac:spMk id="8" creationId="{F5D12893-535D-4ECC-8A18-80F7797702F3}"/>
          </ac:spMkLst>
        </pc:spChg>
        <pc:spChg chg="add mod">
          <ac:chgData name="蔡沛叡" userId="b12043e2-5686-4110-8fb1-ef405907c0a5" providerId="ADAL" clId="{32EC14C9-1AD8-4234-AD52-9471C7262E85}" dt="2020-10-19T02:54:38.371" v="10775" actId="1036"/>
          <ac:spMkLst>
            <pc:docMk/>
            <pc:sldMk cId="1187261867" sldId="351"/>
            <ac:spMk id="9" creationId="{F20BF5B2-3199-4FB1-A4DA-B2938EB196D2}"/>
          </ac:spMkLst>
        </pc:spChg>
        <pc:picChg chg="add mod ord">
          <ac:chgData name="蔡沛叡" userId="b12043e2-5686-4110-8fb1-ef405907c0a5" providerId="ADAL" clId="{32EC14C9-1AD8-4234-AD52-9471C7262E85}" dt="2020-10-18T17:20:46.732" v="10012" actId="1076"/>
          <ac:picMkLst>
            <pc:docMk/>
            <pc:sldMk cId="1187261867" sldId="351"/>
            <ac:picMk id="7" creationId="{54D396EB-E773-4218-9259-88E3F8B1288F}"/>
          </ac:picMkLst>
        </pc:picChg>
      </pc:sldChg>
      <pc:sldChg chg="addSp delSp modSp add">
        <pc:chgData name="蔡沛叡" userId="b12043e2-5686-4110-8fb1-ef405907c0a5" providerId="ADAL" clId="{32EC14C9-1AD8-4234-AD52-9471C7262E85}" dt="2020-10-19T02:49:13.834" v="10688" actId="20577"/>
        <pc:sldMkLst>
          <pc:docMk/>
          <pc:sldMk cId="2888377139" sldId="352"/>
        </pc:sldMkLst>
        <pc:spChg chg="mod">
          <ac:chgData name="蔡沛叡" userId="b12043e2-5686-4110-8fb1-ef405907c0a5" providerId="ADAL" clId="{32EC14C9-1AD8-4234-AD52-9471C7262E85}" dt="2020-10-19T02:49:13.834" v="10688" actId="20577"/>
          <ac:spMkLst>
            <pc:docMk/>
            <pc:sldMk cId="2888377139" sldId="352"/>
            <ac:spMk id="2" creationId="{F09841A4-3DAB-473D-A6E9-C58C2C68D92B}"/>
          </ac:spMkLst>
        </pc:spChg>
        <pc:spChg chg="add del mod">
          <ac:chgData name="蔡沛叡" userId="b12043e2-5686-4110-8fb1-ef405907c0a5" providerId="ADAL" clId="{32EC14C9-1AD8-4234-AD52-9471C7262E85}" dt="2020-10-18T17:17:45.794" v="9970" actId="478"/>
          <ac:spMkLst>
            <pc:docMk/>
            <pc:sldMk cId="2888377139" sldId="352"/>
            <ac:spMk id="5" creationId="{500408A2-D1A0-4B43-98AA-07CF382F37DD}"/>
          </ac:spMkLst>
        </pc:spChg>
        <pc:spChg chg="add mod">
          <ac:chgData name="蔡沛叡" userId="b12043e2-5686-4110-8fb1-ef405907c0a5" providerId="ADAL" clId="{32EC14C9-1AD8-4234-AD52-9471C7262E85}" dt="2020-10-18T17:18:17.901" v="9995" actId="20577"/>
          <ac:spMkLst>
            <pc:docMk/>
            <pc:sldMk cId="2888377139" sldId="352"/>
            <ac:spMk id="6" creationId="{CC7FD9FC-0592-45DE-8B12-66E4D8759977}"/>
          </ac:spMkLst>
        </pc:spChg>
      </pc:sldChg>
      <pc:sldChg chg="addSp delSp modSp add">
        <pc:chgData name="蔡沛叡" userId="b12043e2-5686-4110-8fb1-ef405907c0a5" providerId="ADAL" clId="{32EC14C9-1AD8-4234-AD52-9471C7262E85}" dt="2020-10-19T03:26:35.283" v="11068" actId="20577"/>
        <pc:sldMkLst>
          <pc:docMk/>
          <pc:sldMk cId="1166957568" sldId="353"/>
        </pc:sldMkLst>
        <pc:spChg chg="del mod">
          <ac:chgData name="蔡沛叡" userId="b12043e2-5686-4110-8fb1-ef405907c0a5" providerId="ADAL" clId="{32EC14C9-1AD8-4234-AD52-9471C7262E85}" dt="2020-10-19T03:20:55.608" v="10977" actId="478"/>
          <ac:spMkLst>
            <pc:docMk/>
            <pc:sldMk cId="1166957568" sldId="353"/>
            <ac:spMk id="5" creationId="{500408A2-D1A0-4B43-98AA-07CF382F37DD}"/>
          </ac:spMkLst>
        </pc:spChg>
        <pc:spChg chg="add del">
          <ac:chgData name="蔡沛叡" userId="b12043e2-5686-4110-8fb1-ef405907c0a5" providerId="ADAL" clId="{32EC14C9-1AD8-4234-AD52-9471C7262E85}" dt="2020-10-19T03:03:01.122" v="10857" actId="478"/>
          <ac:spMkLst>
            <pc:docMk/>
            <pc:sldMk cId="1166957568" sldId="353"/>
            <ac:spMk id="7" creationId="{28BA7557-12BA-476E-AB44-7CA6063327AC}"/>
          </ac:spMkLst>
        </pc:spChg>
        <pc:spChg chg="add mod">
          <ac:chgData name="蔡沛叡" userId="b12043e2-5686-4110-8fb1-ef405907c0a5" providerId="ADAL" clId="{32EC14C9-1AD8-4234-AD52-9471C7262E85}" dt="2020-10-19T03:26:35.283" v="11068" actId="20577"/>
          <ac:spMkLst>
            <pc:docMk/>
            <pc:sldMk cId="1166957568" sldId="353"/>
            <ac:spMk id="9" creationId="{DD848116-8FA6-4075-9FA4-50E595EF0368}"/>
          </ac:spMkLst>
        </pc:spChg>
        <pc:picChg chg="add del mod">
          <ac:chgData name="蔡沛叡" userId="b12043e2-5686-4110-8fb1-ef405907c0a5" providerId="ADAL" clId="{32EC14C9-1AD8-4234-AD52-9471C7262E85}" dt="2020-10-19T03:03:16.505" v="10859" actId="478"/>
          <ac:picMkLst>
            <pc:docMk/>
            <pc:sldMk cId="1166957568" sldId="353"/>
            <ac:picMk id="3" creationId="{A7C4C5DA-A437-4CFA-8609-A553529E9C59}"/>
          </ac:picMkLst>
        </pc:picChg>
        <pc:picChg chg="add del mod">
          <ac:chgData name="蔡沛叡" userId="b12043e2-5686-4110-8fb1-ef405907c0a5" providerId="ADAL" clId="{32EC14C9-1AD8-4234-AD52-9471C7262E85}" dt="2020-10-19T03:03:11.426" v="10858" actId="478"/>
          <ac:picMkLst>
            <pc:docMk/>
            <pc:sldMk cId="1166957568" sldId="353"/>
            <ac:picMk id="6" creationId="{ADF5691A-A1AA-443A-9CF4-4A02818FA437}"/>
          </ac:picMkLst>
        </pc:picChg>
      </pc:sldChg>
      <pc:sldChg chg="addSp modSp add ord">
        <pc:chgData name="蔡沛叡" userId="b12043e2-5686-4110-8fb1-ef405907c0a5" providerId="ADAL" clId="{32EC14C9-1AD8-4234-AD52-9471C7262E85}" dt="2020-10-19T03:21:36.762" v="10981" actId="1076"/>
        <pc:sldMkLst>
          <pc:docMk/>
          <pc:sldMk cId="4098502622" sldId="354"/>
        </pc:sldMkLst>
        <pc:spChg chg="mod">
          <ac:chgData name="蔡沛叡" userId="b12043e2-5686-4110-8fb1-ef405907c0a5" providerId="ADAL" clId="{32EC14C9-1AD8-4234-AD52-9471C7262E85}" dt="2020-10-18T17:28:53.483" v="10151"/>
          <ac:spMkLst>
            <pc:docMk/>
            <pc:sldMk cId="4098502622" sldId="354"/>
            <ac:spMk id="2" creationId="{F09841A4-3DAB-473D-A6E9-C58C2C68D92B}"/>
          </ac:spMkLst>
        </pc:spChg>
        <pc:spChg chg="add mod">
          <ac:chgData name="蔡沛叡" userId="b12043e2-5686-4110-8fb1-ef405907c0a5" providerId="ADAL" clId="{32EC14C9-1AD8-4234-AD52-9471C7262E85}" dt="2020-10-19T03:21:36.762" v="10981" actId="1076"/>
          <ac:spMkLst>
            <pc:docMk/>
            <pc:sldMk cId="4098502622" sldId="354"/>
            <ac:spMk id="6" creationId="{340ACE6B-3635-4A4E-AC48-26A54D0A9B4D}"/>
          </ac:spMkLst>
        </pc:spChg>
        <pc:picChg chg="add mod">
          <ac:chgData name="蔡沛叡" userId="b12043e2-5686-4110-8fb1-ef405907c0a5" providerId="ADAL" clId="{32EC14C9-1AD8-4234-AD52-9471C7262E85}" dt="2020-10-18T17:29:10.164" v="10154" actId="1076"/>
          <ac:picMkLst>
            <pc:docMk/>
            <pc:sldMk cId="4098502622" sldId="354"/>
            <ac:picMk id="3" creationId="{4A1AE710-25F3-445C-894F-4FF6B13BEC1F}"/>
          </ac:picMkLst>
        </pc:picChg>
      </pc:sldChg>
      <pc:sldChg chg="addSp delSp modSp add ord">
        <pc:chgData name="蔡沛叡" userId="b12043e2-5686-4110-8fb1-ef405907c0a5" providerId="ADAL" clId="{32EC14C9-1AD8-4234-AD52-9471C7262E85}" dt="2020-10-19T03:22:19.171" v="10993" actId="20577"/>
        <pc:sldMkLst>
          <pc:docMk/>
          <pc:sldMk cId="3096749490" sldId="355"/>
        </pc:sldMkLst>
        <pc:spChg chg="mod">
          <ac:chgData name="蔡沛叡" userId="b12043e2-5686-4110-8fb1-ef405907c0a5" providerId="ADAL" clId="{32EC14C9-1AD8-4234-AD52-9471C7262E85}" dt="2020-10-19T03:22:19.171" v="10993" actId="20577"/>
          <ac:spMkLst>
            <pc:docMk/>
            <pc:sldMk cId="3096749490" sldId="355"/>
            <ac:spMk id="2" creationId="{F09841A4-3DAB-473D-A6E9-C58C2C68D92B}"/>
          </ac:spMkLst>
        </pc:spChg>
        <pc:spChg chg="add del">
          <ac:chgData name="蔡沛叡" userId="b12043e2-5686-4110-8fb1-ef405907c0a5" providerId="ADAL" clId="{32EC14C9-1AD8-4234-AD52-9471C7262E85}" dt="2020-10-19T03:04:59.731" v="10863" actId="478"/>
          <ac:spMkLst>
            <pc:docMk/>
            <pc:sldMk cId="3096749490" sldId="355"/>
            <ac:spMk id="6" creationId="{E6B7CC2A-F284-45D8-86C0-A698C1C7EAF3}"/>
          </ac:spMkLst>
        </pc:spChg>
        <pc:spChg chg="add mod">
          <ac:chgData name="蔡沛叡" userId="b12043e2-5686-4110-8fb1-ef405907c0a5" providerId="ADAL" clId="{32EC14C9-1AD8-4234-AD52-9471C7262E85}" dt="2020-10-19T03:16:09.226" v="10937" actId="1076"/>
          <ac:spMkLst>
            <pc:docMk/>
            <pc:sldMk cId="3096749490" sldId="355"/>
            <ac:spMk id="7" creationId="{F622108A-17DE-4D0A-AE15-881BB0AB52CB}"/>
          </ac:spMkLst>
        </pc:spChg>
        <pc:picChg chg="add mod">
          <ac:chgData name="蔡沛叡" userId="b12043e2-5686-4110-8fb1-ef405907c0a5" providerId="ADAL" clId="{32EC14C9-1AD8-4234-AD52-9471C7262E85}" dt="2020-10-19T03:16:13.241" v="10938" actId="1076"/>
          <ac:picMkLst>
            <pc:docMk/>
            <pc:sldMk cId="3096749490" sldId="355"/>
            <ac:picMk id="3" creationId="{AA1B127B-B309-4F2D-A1DB-AD08BA32D25D}"/>
          </ac:picMkLst>
        </pc:picChg>
      </pc:sldChg>
      <pc:sldChg chg="addSp modSp add del">
        <pc:chgData name="蔡沛叡" userId="b12043e2-5686-4110-8fb1-ef405907c0a5" providerId="ADAL" clId="{32EC14C9-1AD8-4234-AD52-9471C7262E85}" dt="2020-10-19T02:58:41.343" v="10781" actId="2696"/>
        <pc:sldMkLst>
          <pc:docMk/>
          <pc:sldMk cId="4033077869" sldId="356"/>
        </pc:sldMkLst>
        <pc:spChg chg="mod">
          <ac:chgData name="蔡沛叡" userId="b12043e2-5686-4110-8fb1-ef405907c0a5" providerId="ADAL" clId="{32EC14C9-1AD8-4234-AD52-9471C7262E85}" dt="2020-10-19T02:48:41.521" v="10680" actId="20577"/>
          <ac:spMkLst>
            <pc:docMk/>
            <pc:sldMk cId="4033077869" sldId="356"/>
            <ac:spMk id="2" creationId="{F09841A4-3DAB-473D-A6E9-C58C2C68D92B}"/>
          </ac:spMkLst>
        </pc:spChg>
        <pc:spChg chg="add">
          <ac:chgData name="蔡沛叡" userId="b12043e2-5686-4110-8fb1-ef405907c0a5" providerId="ADAL" clId="{32EC14C9-1AD8-4234-AD52-9471C7262E85}" dt="2020-10-18T17:42:08.095" v="10364"/>
          <ac:spMkLst>
            <pc:docMk/>
            <pc:sldMk cId="4033077869" sldId="356"/>
            <ac:spMk id="3" creationId="{7CE103F4-6D84-4C20-BB46-70676E668226}"/>
          </ac:spMkLst>
        </pc:spChg>
        <pc:spChg chg="add mod">
          <ac:chgData name="蔡沛叡" userId="b12043e2-5686-4110-8fb1-ef405907c0a5" providerId="ADAL" clId="{32EC14C9-1AD8-4234-AD52-9471C7262E85}" dt="2020-10-18T17:43:29.229" v="10369" actId="1076"/>
          <ac:spMkLst>
            <pc:docMk/>
            <pc:sldMk cId="4033077869" sldId="356"/>
            <ac:spMk id="6" creationId="{7A53F655-2511-41FC-844D-772642CB766F}"/>
          </ac:spMkLst>
        </pc:spChg>
      </pc:sldChg>
    </pc:docChg>
  </pc:docChgLst>
  <pc:docChgLst>
    <pc:chgData name="蔡沛叡" userId="b12043e2-5686-4110-8fb1-ef405907c0a5" providerId="ADAL" clId="{C647CDFA-408E-4A74-A9B5-FE3CBA5F5AA7}"/>
    <pc:docChg chg="undo redo custSel addSld delSld modSld sldOrd">
      <pc:chgData name="蔡沛叡" userId="b12043e2-5686-4110-8fb1-ef405907c0a5" providerId="ADAL" clId="{C647CDFA-408E-4A74-A9B5-FE3CBA5F5AA7}" dt="2020-09-10T14:41:32.632" v="9060" actId="6549"/>
      <pc:docMkLst>
        <pc:docMk/>
      </pc:docMkLst>
      <pc:sldChg chg="modSp">
        <pc:chgData name="蔡沛叡" userId="b12043e2-5686-4110-8fb1-ef405907c0a5" providerId="ADAL" clId="{C647CDFA-408E-4A74-A9B5-FE3CBA5F5AA7}" dt="2020-09-10T14:41:32.632" v="9060" actId="6549"/>
        <pc:sldMkLst>
          <pc:docMk/>
          <pc:sldMk cId="109857222" sldId="256"/>
        </pc:sldMkLst>
        <pc:spChg chg="mod">
          <ac:chgData name="蔡沛叡" userId="b12043e2-5686-4110-8fb1-ef405907c0a5" providerId="ADAL" clId="{C647CDFA-408E-4A74-A9B5-FE3CBA5F5AA7}" dt="2020-09-04T11:55:26.122" v="80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蔡沛叡" userId="b12043e2-5686-4110-8fb1-ef405907c0a5" providerId="ADAL" clId="{C647CDFA-408E-4A74-A9B5-FE3CBA5F5AA7}" dt="2020-09-10T14:41:32.632" v="9060" actId="6549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NotesTx">
        <pc:chgData name="蔡沛叡" userId="b12043e2-5686-4110-8fb1-ef405907c0a5" providerId="ADAL" clId="{C647CDFA-408E-4A74-A9B5-FE3CBA5F5AA7}" dt="2020-09-08T12:26:18.308" v="6287" actId="20577"/>
        <pc:sldMkLst>
          <pc:docMk/>
          <pc:sldMk cId="1150064788" sldId="257"/>
        </pc:sldMkLst>
        <pc:spChg chg="mod">
          <ac:chgData name="蔡沛叡" userId="b12043e2-5686-4110-8fb1-ef405907c0a5" providerId="ADAL" clId="{C647CDFA-408E-4A74-A9B5-FE3CBA5F5AA7}" dt="2020-09-04T03:36:49.033" v="322" actId="20577"/>
          <ac:spMkLst>
            <pc:docMk/>
            <pc:sldMk cId="1150064788" sldId="257"/>
            <ac:spMk id="2" creationId="{82972BEB-4368-422D-BDE1-8A12CED027CA}"/>
          </ac:spMkLst>
        </pc:spChg>
        <pc:spChg chg="mod">
          <ac:chgData name="蔡沛叡" userId="b12043e2-5686-4110-8fb1-ef405907c0a5" providerId="ADAL" clId="{C647CDFA-408E-4A74-A9B5-FE3CBA5F5AA7}" dt="2020-09-08T12:26:18.308" v="6287" actId="20577"/>
          <ac:spMkLst>
            <pc:docMk/>
            <pc:sldMk cId="1150064788" sldId="257"/>
            <ac:spMk id="3" creationId="{CD3BC049-A616-4B9B-8D7E-5ACF9E90FAB6}"/>
          </ac:spMkLst>
        </pc:spChg>
        <pc:spChg chg="add mod">
          <ac:chgData name="蔡沛叡" userId="b12043e2-5686-4110-8fb1-ef405907c0a5" providerId="ADAL" clId="{C647CDFA-408E-4A74-A9B5-FE3CBA5F5AA7}" dt="2020-09-08T07:16:34.283" v="5050" actId="14100"/>
          <ac:spMkLst>
            <pc:docMk/>
            <pc:sldMk cId="1150064788" sldId="257"/>
            <ac:spMk id="4" creationId="{BA02DBA0-2658-4B96-B036-F31D36BC2D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E28A8-5A16-4545-9F5C-ED2F42A897C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F0A-EBBE-4C4D-A1C3-32FF6B869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27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F0A-EBBE-4C4D-A1C3-32FF6B869E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F0A-EBBE-4C4D-A1C3-32FF6B869E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52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F0A-EBBE-4C4D-A1C3-32FF6B869E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57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F0A-EBBE-4C4D-A1C3-32FF6B869E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62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F0A-EBBE-4C4D-A1C3-32FF6B869E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57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F0A-EBBE-4C4D-A1C3-32FF6B869E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70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F0A-EBBE-4C4D-A1C3-32FF6B869E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42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F0A-EBBE-4C4D-A1C3-32FF6B869E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10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931D-212C-4733-8123-21C42529957D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C7B-AFC1-4F07-8903-98A6F37CF26C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9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344D-BF2B-42A9-AE58-B7D720B8FDB4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66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4889-A929-406E-8900-77FFE8474246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0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797-A3B2-48E3-A1B4-3551B061C6E7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50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DF34-E1FD-4D7A-9254-BCDDC5C610D4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8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00AC-84F6-4D6D-A151-9AFA1A46615A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3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52DE-8608-4DA2-87EB-25DA80979698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6535-C0EE-43F7-982E-5FC2F7F5533F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D7E-32BC-4B2A-8B74-B5030AFB1155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FB4F-5265-4666-B352-6D3AA5A39C0D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93A0-7BC7-4888-80E2-6FD549E6BA68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2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2B4-F5AA-4163-8DED-218111E53EE1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18FC-6260-4780-965C-EB568BA8C2B7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A55C-B708-4355-86C5-8BA71849CF33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2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153E-3070-43A4-9A99-E890AC02DD9A}" type="datetime1">
              <a:rPr lang="en-US" altLang="zh-TW" smtClean="0"/>
              <a:t>10/18/2023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81EA-F979-4172-9A4F-680712748949}" type="datetime1">
              <a:rPr lang="en-US" altLang="zh-TW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5:</a:t>
            </a:r>
            <a:br>
              <a:rPr lang="en-US" dirty="0"/>
            </a:br>
            <a:r>
              <a:rPr lang="en-US" dirty="0" smtClean="0"/>
              <a:t>Binomial </a:t>
            </a:r>
            <a:r>
              <a:rPr lang="en-US" dirty="0"/>
              <a:t>options pricing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人工智慧理論與實務</a:t>
            </a:r>
            <a:endParaRPr lang="en-US" altLang="zh-TW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964A8-DFAA-488A-BB5E-2201C56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承繼</a:t>
            </a:r>
            <a:r>
              <a:rPr lang="zh-TW" altLang="en-US" dirty="0" smtClean="0"/>
              <a:t>上上週</a:t>
            </a:r>
            <a:r>
              <a:rPr lang="zh-TW" altLang="en-US" dirty="0"/>
              <a:t>的資料，試以履約價</a:t>
            </a:r>
            <a:r>
              <a:rPr lang="en-US" altLang="zh-TW" dirty="0"/>
              <a:t>16500</a:t>
            </a:r>
            <a:r>
              <a:rPr lang="zh-TW" altLang="en-US" dirty="0"/>
              <a:t>的買</a:t>
            </a:r>
            <a:r>
              <a:rPr lang="zh-TW" altLang="en-US" dirty="0" smtClean="0"/>
              <a:t>權在下列設定下，回答下列問題：</a:t>
            </a:r>
            <a:endParaRPr lang="en-US" altLang="zh-TW" dirty="0" smtClean="0"/>
          </a:p>
          <a:p>
            <a:pPr lvl="1"/>
            <a:r>
              <a:rPr lang="pt-BR" altLang="zh-TW" dirty="0" smtClean="0"/>
              <a:t>S </a:t>
            </a:r>
            <a:r>
              <a:rPr lang="pt-BR" altLang="zh-TW" dirty="0"/>
              <a:t>= 16273.38</a:t>
            </a:r>
          </a:p>
          <a:p>
            <a:pPr lvl="1"/>
            <a:r>
              <a:rPr lang="pt-BR" altLang="zh-TW" dirty="0"/>
              <a:t>K = 16500</a:t>
            </a:r>
          </a:p>
          <a:p>
            <a:pPr lvl="1"/>
            <a:r>
              <a:rPr lang="pt-BR" altLang="zh-TW" dirty="0"/>
              <a:t>T = 14/365</a:t>
            </a:r>
          </a:p>
          <a:p>
            <a:pPr lvl="1"/>
            <a:r>
              <a:rPr lang="pt-BR" altLang="zh-TW" dirty="0"/>
              <a:t>r = 0.0166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implied volatility = 0.14134</a:t>
            </a:r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black-</a:t>
            </a:r>
            <a:r>
              <a:rPr lang="en-US" altLang="zh-TW" dirty="0" err="1" smtClean="0"/>
              <a:t>scholes</a:t>
            </a:r>
            <a:r>
              <a:rPr lang="en-US" altLang="zh-TW" dirty="0" smtClean="0"/>
              <a:t> model</a:t>
            </a:r>
            <a:r>
              <a:rPr lang="zh-TW" altLang="en-US" dirty="0" smtClean="0"/>
              <a:t>定價，與真實成交價</a:t>
            </a:r>
            <a:r>
              <a:rPr lang="en-US" altLang="zh-TW" dirty="0" smtClean="0"/>
              <a:t>(93.00)</a:t>
            </a:r>
            <a:r>
              <a:rPr lang="zh-TW" altLang="en-US" dirty="0" smtClean="0"/>
              <a:t>的誤差多少？</a:t>
            </a:r>
            <a:endParaRPr lang="en-US" altLang="zh-TW" dirty="0" smtClean="0"/>
          </a:p>
          <a:p>
            <a:r>
              <a:rPr lang="zh-TW" altLang="en-US" dirty="0" smtClean="0"/>
              <a:t>設計一個實驗來說明</a:t>
            </a:r>
            <a:r>
              <a:rPr lang="en-US" altLang="zh-TW" dirty="0" smtClean="0"/>
              <a:t>CRR binominal pricing model</a:t>
            </a:r>
            <a:r>
              <a:rPr lang="zh-TW" altLang="en-US" dirty="0" smtClean="0"/>
              <a:t>在不同層數設定下</a:t>
            </a:r>
            <a:r>
              <a:rPr lang="en-US" altLang="zh-TW" dirty="0" smtClean="0"/>
              <a:t>(n=10,100,1000</a:t>
            </a:r>
            <a:r>
              <a:rPr lang="zh-TW" altLang="en-US" dirty="0" smtClean="0"/>
              <a:t>）與理論值</a:t>
            </a:r>
            <a:r>
              <a:rPr lang="en-US" altLang="zh-TW" dirty="0" smtClean="0"/>
              <a:t>black-</a:t>
            </a:r>
            <a:r>
              <a:rPr lang="en-US" altLang="zh-TW" dirty="0" err="1" smtClean="0"/>
              <a:t>scholes</a:t>
            </a:r>
            <a:r>
              <a:rPr lang="en-US" altLang="zh-TW" dirty="0" smtClean="0"/>
              <a:t> model</a:t>
            </a:r>
            <a:r>
              <a:rPr lang="zh-TW" altLang="en-US" dirty="0" smtClean="0"/>
              <a:t>定價的誤差。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/>
              <a:t>black-</a:t>
            </a:r>
            <a:r>
              <a:rPr lang="en-US" altLang="zh-TW" dirty="0" err="1"/>
              <a:t>scholes</a:t>
            </a:r>
            <a:r>
              <a:rPr lang="en-US" altLang="zh-TW" dirty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及差</a:t>
            </a:r>
            <a:r>
              <a:rPr lang="zh-TW" altLang="en-US" dirty="0"/>
              <a:t>分法計算</a:t>
            </a:r>
            <a:r>
              <a:rPr lang="en-US" altLang="zh-TW" dirty="0"/>
              <a:t> delta (call price</a:t>
            </a:r>
            <a:r>
              <a:rPr lang="zh-TW" altLang="en-US" dirty="0"/>
              <a:t>對</a:t>
            </a:r>
            <a:r>
              <a:rPr lang="en-US" altLang="zh-TW" dirty="0"/>
              <a:t>s</a:t>
            </a:r>
            <a:r>
              <a:rPr lang="zh-TW" altLang="en-US" dirty="0"/>
              <a:t>的偏微分</a:t>
            </a:r>
            <a:r>
              <a:rPr lang="zh-TW" altLang="en-US" dirty="0" smtClean="0"/>
              <a:t>），並以此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說明當交易員賣出一口買權時，要買多少現股才能進行</a:t>
            </a:r>
            <a:r>
              <a:rPr lang="en-US" altLang="zh-TW" dirty="0" smtClean="0"/>
              <a:t>delta hedging</a:t>
            </a:r>
            <a:r>
              <a:rPr lang="zh-TW" altLang="en-US" dirty="0" smtClean="0"/>
              <a:t>避險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設定一個很小的</a:t>
            </a:r>
            <a:r>
              <a:rPr lang="en-US" altLang="zh-TW" dirty="0" err="1" smtClean="0"/>
              <a:t>dS</a:t>
            </a:r>
            <a:r>
              <a:rPr lang="zh-TW" altLang="en-US" dirty="0" smtClean="0"/>
              <a:t>，在其他參數不變只更改</a:t>
            </a:r>
            <a:r>
              <a:rPr lang="en-US" altLang="zh-TW" dirty="0" smtClean="0"/>
              <a:t>S</a:t>
            </a:r>
            <a:r>
              <a:rPr lang="zh-TW" altLang="en-US" dirty="0" smtClean="0"/>
              <a:t>的情況下，計算 </a:t>
            </a:r>
            <a:r>
              <a:rPr lang="en-US" altLang="zh-TW" dirty="0" smtClean="0"/>
              <a:t>(call(</a:t>
            </a:r>
            <a:r>
              <a:rPr lang="en-US" altLang="zh-TW" dirty="0" err="1" smtClean="0"/>
              <a:t>S+dS</a:t>
            </a:r>
            <a:r>
              <a:rPr lang="en-US" altLang="zh-TW" dirty="0" smtClean="0"/>
              <a:t>)-call(S))/</a:t>
            </a:r>
            <a:r>
              <a:rPr lang="en-US" altLang="zh-TW" dirty="0" err="1" smtClean="0"/>
              <a:t>dS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8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1A4-3DAB-473D-A6E9-C58C2C6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 An Introduction to Binominal Trees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BB2D-13EE-4E09-8E4F-6832A150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663EC-1045-4374-A445-60FA9A0D3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Binomial trees are popular technique to </a:t>
            </a:r>
            <a:r>
              <a:rPr lang="en-US" altLang="zh-TW" i="1" dirty="0"/>
              <a:t>approximate the movements </a:t>
            </a:r>
            <a:r>
              <a:rPr lang="en-US" altLang="zh-TW" dirty="0"/>
              <a:t>in the price of a stock, options, or other assets.</a:t>
            </a:r>
          </a:p>
          <a:p>
            <a:r>
              <a:rPr lang="en-US" altLang="zh-TW" dirty="0"/>
              <a:t>This is </a:t>
            </a:r>
            <a:r>
              <a:rPr lang="en-US" altLang="zh-TW" b="1" dirty="0"/>
              <a:t>a diagram </a:t>
            </a:r>
            <a:r>
              <a:rPr lang="en-US" altLang="zh-TW" dirty="0"/>
              <a:t>representing </a:t>
            </a:r>
            <a:r>
              <a:rPr lang="en-US" altLang="zh-TW" b="1" dirty="0"/>
              <a:t>different possible paths </a:t>
            </a:r>
            <a:r>
              <a:rPr lang="en-US" altLang="zh-TW" dirty="0"/>
              <a:t>that might be followed by the stock price over the life of an assets.</a:t>
            </a:r>
          </a:p>
          <a:p>
            <a:r>
              <a:rPr lang="en-US" altLang="zh-TW" dirty="0"/>
              <a:t>For pricing an option, the underlying assumption is that the stock price follows a </a:t>
            </a:r>
            <a:r>
              <a:rPr lang="en-US" altLang="zh-TW" i="1" dirty="0"/>
              <a:t>random walk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main idea of binomial option pricing theory is pricing by arbitrage.</a:t>
            </a:r>
            <a:br>
              <a:rPr lang="en-US" altLang="zh-TW" dirty="0"/>
            </a:br>
            <a:r>
              <a:rPr lang="en-US" altLang="zh-TW" dirty="0"/>
              <a:t>If one can formulate </a:t>
            </a:r>
            <a:r>
              <a:rPr lang="en-US" altLang="zh-TW" i="1" dirty="0"/>
              <a:t>a portfolio to replicate the payoff of an option</a:t>
            </a:r>
            <a:r>
              <a:rPr lang="en-US" altLang="zh-TW" dirty="0"/>
              <a:t>, then the option price should </a:t>
            </a:r>
            <a:r>
              <a:rPr lang="en-US" altLang="zh-TW" u="sng" dirty="0"/>
              <a:t>equal to</a:t>
            </a:r>
            <a:r>
              <a:rPr lang="en-US" altLang="zh-TW" dirty="0"/>
              <a:t> the </a:t>
            </a:r>
            <a:r>
              <a:rPr lang="en-US" altLang="zh-TW" i="1" dirty="0"/>
              <a:t>price of the replicating portfolio </a:t>
            </a:r>
            <a:r>
              <a:rPr lang="en-US" altLang="zh-TW" dirty="0"/>
              <a:t>if the market has </a:t>
            </a:r>
            <a:r>
              <a:rPr lang="en-US" altLang="zh-TW" b="1" dirty="0"/>
              <a:t>no arbitrage opportunity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A6419-07E6-4B90-A444-443C9D6A8263}"/>
              </a:ext>
            </a:extLst>
          </p:cNvPr>
          <p:cNvSpPr/>
          <p:nvPr/>
        </p:nvSpPr>
        <p:spPr>
          <a:xfrm>
            <a:off x="335665" y="6039210"/>
            <a:ext cx="8596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Note: This section is based on Chapter 12, &amp; 20 of “Options, Futures, &amp; Other Derivatives” by J. Hull, Pearson, 7th Edition, 2012; and Chapter 4 of “</a:t>
            </a:r>
            <a:r>
              <a:rPr lang="zh-TW" altLang="en-US" sz="1200" dirty="0"/>
              <a:t>財務工程與金融計算</a:t>
            </a:r>
            <a:r>
              <a:rPr lang="en-US" altLang="zh-TW" sz="1200" dirty="0"/>
              <a:t>” by </a:t>
            </a:r>
            <a:r>
              <a:rPr lang="zh-TW" altLang="en-US" sz="1200" dirty="0"/>
              <a:t>張焯然</a:t>
            </a:r>
            <a:r>
              <a:rPr lang="en-US" altLang="zh-TW" sz="1200" dirty="0"/>
              <a:t>, Securities &amp; Futures Institute, </a:t>
            </a:r>
            <a:r>
              <a:rPr lang="en-US" altLang="zh-TW" sz="1200" dirty="0" err="1"/>
              <a:t>RoC</a:t>
            </a:r>
            <a:r>
              <a:rPr lang="en-US" altLang="zh-TW" sz="1200" dirty="0"/>
              <a:t>, 2007.</a:t>
            </a:r>
          </a:p>
        </p:txBody>
      </p:sp>
    </p:spTree>
    <p:extLst>
      <p:ext uri="{BB962C8B-B14F-4D97-AF65-F5344CB8AC3E}">
        <p14:creationId xmlns:p14="http://schemas.microsoft.com/office/powerpoint/2010/main" val="49234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1A4-3DAB-473D-A6E9-C58C2C6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5.1.1 One-step Binomial Model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BB2D-13EE-4E09-8E4F-6832A150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663EC-1045-4374-A445-60FA9A0D3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263"/>
            <a:ext cx="8596668" cy="4782223"/>
          </a:xfrm>
        </p:spPr>
        <p:txBody>
          <a:bodyPr>
            <a:normAutofit/>
          </a:bodyPr>
          <a:lstStyle/>
          <a:p>
            <a:r>
              <a:rPr lang="en-US" altLang="zh-TW" dirty="0"/>
              <a:t>In each step, it has </a:t>
            </a:r>
            <a:r>
              <a:rPr lang="en-US" altLang="zh-TW" i="1" dirty="0"/>
              <a:t>a certain probability of moving up </a:t>
            </a:r>
            <a:r>
              <a:rPr lang="en-US" altLang="zh-TW" dirty="0"/>
              <a:t>by </a:t>
            </a:r>
            <a:r>
              <a:rPr lang="en-US" altLang="zh-TW" i="1" dirty="0"/>
              <a:t>a certain percentage amount </a:t>
            </a:r>
            <a:r>
              <a:rPr lang="en-US" altLang="zh-TW" dirty="0"/>
              <a:t>and </a:t>
            </a:r>
            <a:r>
              <a:rPr lang="en-US" altLang="zh-TW" i="1" dirty="0"/>
              <a:t>a certain probability of moving down </a:t>
            </a:r>
            <a:r>
              <a:rPr lang="en-US" altLang="zh-TW" dirty="0"/>
              <a:t>by </a:t>
            </a:r>
            <a:r>
              <a:rPr lang="en-US" altLang="zh-TW" i="1" dirty="0"/>
              <a:t>a certain percentage amount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Note: In the limit, as the time step becomes smaller, this model is the same as the Black-Scholes-Merton model (Pls refer to Hull’s book Ch12 appendix for the detail derivations).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where the </a:t>
            </a:r>
            <a:r>
              <a:rPr lang="en-US" altLang="zh-TW" b="1" dirty="0"/>
              <a:t>stock price</a:t>
            </a:r>
            <a:r>
              <a:rPr lang="en-US" altLang="zh-TW" dirty="0"/>
              <a:t>, and </a:t>
            </a:r>
            <a:r>
              <a:rPr lang="en-US" altLang="zh-TW" b="1" dirty="0"/>
              <a:t>an option </a:t>
            </a:r>
            <a:r>
              <a:rPr lang="en-US" altLang="zh-TW" dirty="0"/>
              <a:t>on the stock whose current price are denoted by </a:t>
            </a:r>
            <a:r>
              <a:rPr lang="en-US" altLang="zh-TW" b="1" i="1" dirty="0"/>
              <a:t>S</a:t>
            </a:r>
            <a:r>
              <a:rPr lang="en-US" altLang="zh-TW" b="1" i="1" baseline="-25000" dirty="0"/>
              <a:t>0</a:t>
            </a:r>
            <a:r>
              <a:rPr lang="en-US" altLang="zh-TW" dirty="0"/>
              <a:t>, and </a:t>
            </a:r>
            <a:r>
              <a:rPr lang="en-US" altLang="zh-TW" b="1" i="1" dirty="0"/>
              <a:t>f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Suppose the option lasts for time T &amp; the stock price can either move up from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dirty="0"/>
              <a:t> to a new level,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i="1" dirty="0"/>
              <a:t>u</a:t>
            </a:r>
            <a:r>
              <a:rPr lang="en-US" altLang="zh-TW" dirty="0"/>
              <a:t>, where </a:t>
            </a:r>
            <a:r>
              <a:rPr lang="en-US" altLang="zh-TW" i="1" dirty="0"/>
              <a:t>u </a:t>
            </a:r>
            <a:r>
              <a:rPr lang="en-US" altLang="zh-TW" dirty="0"/>
              <a:t>&gt; 1, or down from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dirty="0"/>
              <a:t> to a new level,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i="1" dirty="0"/>
              <a:t>d</a:t>
            </a:r>
            <a:r>
              <a:rPr lang="en-US" altLang="zh-TW" dirty="0"/>
              <a:t>, where </a:t>
            </a:r>
            <a:r>
              <a:rPr lang="en-US" altLang="zh-TW" i="1" dirty="0"/>
              <a:t>d</a:t>
            </a:r>
            <a:r>
              <a:rPr lang="en-US" altLang="zh-TW" dirty="0"/>
              <a:t> &lt; 1.</a:t>
            </a:r>
          </a:p>
          <a:p>
            <a:pPr lvl="1"/>
            <a:r>
              <a:rPr lang="en-US" altLang="zh-TW" dirty="0"/>
              <a:t>The percent increase in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dirty="0"/>
              <a:t> when there is an up movement is </a:t>
            </a:r>
            <a:r>
              <a:rPr lang="en-US" altLang="zh-TW" i="1" dirty="0"/>
              <a:t>u</a:t>
            </a:r>
            <a:r>
              <a:rPr lang="en-US" altLang="zh-TW" dirty="0"/>
              <a:t>-1; the percent decrease when there is a down movement is 1-</a:t>
            </a:r>
            <a:r>
              <a:rPr lang="en-US" altLang="zh-TW" i="1" dirty="0"/>
              <a:t>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dirty="0"/>
              <a:t> moves up to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i="1" dirty="0"/>
              <a:t>u</a:t>
            </a:r>
            <a:r>
              <a:rPr lang="en-US" altLang="zh-TW" dirty="0"/>
              <a:t>, the option payoff is 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u</a:t>
            </a:r>
            <a:r>
              <a:rPr lang="en-US" altLang="zh-TW" dirty="0"/>
              <a:t>; if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dirty="0"/>
              <a:t> moves down to </a:t>
            </a:r>
            <a:r>
              <a:rPr lang="en-US" altLang="zh-TW" i="1" dirty="0"/>
              <a:t>S</a:t>
            </a:r>
            <a:r>
              <a:rPr lang="en-US" altLang="zh-TW" i="1" baseline="-25000" dirty="0"/>
              <a:t>0</a:t>
            </a:r>
            <a:r>
              <a:rPr lang="en-US" altLang="zh-TW" i="1" dirty="0"/>
              <a:t>d</a:t>
            </a:r>
            <a:r>
              <a:rPr lang="en-US" altLang="zh-TW" dirty="0"/>
              <a:t>, the option payoff is 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13F472-AD1C-43F4-AE7F-8A38F7BFF2E6}"/>
              </a:ext>
            </a:extLst>
          </p:cNvPr>
          <p:cNvGrpSpPr/>
          <p:nvPr/>
        </p:nvGrpSpPr>
        <p:grpSpPr>
          <a:xfrm>
            <a:off x="2917998" y="2839031"/>
            <a:ext cx="4108134" cy="1176343"/>
            <a:chOff x="2917998" y="2839031"/>
            <a:chExt cx="4108134" cy="11763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68F4DE-C875-4A04-8286-1995C9C0EE39}"/>
                </a:ext>
              </a:extLst>
            </p:cNvPr>
            <p:cNvGrpSpPr/>
            <p:nvPr/>
          </p:nvGrpSpPr>
          <p:grpSpPr>
            <a:xfrm>
              <a:off x="2917998" y="2839031"/>
              <a:ext cx="4108134" cy="1176343"/>
              <a:chOff x="1972813" y="2724911"/>
              <a:chExt cx="4108134" cy="1176343"/>
            </a:xfrm>
          </p:grpSpPr>
          <p:sp>
            <p:nvSpPr>
              <p:cNvPr id="5" name="Line 4">
                <a:extLst>
                  <a:ext uri="{FF2B5EF4-FFF2-40B4-BE49-F238E27FC236}">
                    <a16:creationId xmlns:a16="http://schemas.microsoft.com/office/drawing/2014/main" id="{7C20E5E7-545F-410B-9078-B651DE012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7964" y="3001999"/>
                <a:ext cx="1397120" cy="389790"/>
              </a:xfrm>
              <a:prstGeom prst="line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endParaRPr lang="zh-TW" altLang="en-US" sz="140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" name="Line 5">
                <a:extLst>
                  <a:ext uri="{FF2B5EF4-FFF2-40B4-BE49-F238E27FC236}">
                    <a16:creationId xmlns:a16="http://schemas.microsoft.com/office/drawing/2014/main" id="{D30CCE96-F9B4-4B15-A4EC-B8D90F72A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964" y="3391788"/>
                <a:ext cx="1397120" cy="256074"/>
              </a:xfrm>
              <a:prstGeom prst="line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endParaRPr lang="zh-TW" altLang="en-US" sz="140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8E2199-E8DA-43E0-8F35-037C136F1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724" y="2724911"/>
                <a:ext cx="633223" cy="5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</a:p>
              <a:p>
                <a:pPr eaLnBrk="0" hangingPunct="0"/>
                <a:r>
                  <a:rPr kumimoji="0" lang="en-US" altLang="zh-TW" sz="1400" i="1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  <a:r>
                  <a:rPr kumimoji="0" lang="en-US" altLang="zh-TW" sz="1400" i="1" baseline="-250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endParaRPr kumimoji="0" lang="en-US" altLang="zh-TW" sz="1400" i="1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DEE80D-DE5F-46B8-A357-6BE506EAA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5692" y="3377392"/>
                <a:ext cx="633223" cy="5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  <a:p>
                <a:pPr eaLnBrk="0" hangingPunct="0"/>
                <a:r>
                  <a:rPr kumimoji="0" lang="en-US" altLang="zh-TW" sz="14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0" lang="en-US" altLang="zh-TW" sz="14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  <a:r>
                  <a:rPr kumimoji="0" lang="en-US" altLang="zh-TW" sz="1400" i="1" baseline="-250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endParaRPr kumimoji="0" lang="en-US" altLang="zh-TW" sz="1400" i="1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B7F5501-0E5B-4646-B98A-6F806B905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648" y="3131648"/>
                <a:ext cx="474918" cy="5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kumimoji="0" lang="en-US" altLang="zh-TW" sz="14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0" hangingPunct="0"/>
                <a:r>
                  <a:rPr kumimoji="0" lang="en-US" altLang="zh-TW" sz="14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BB6761-46B8-4A4A-93B7-731025CC92DE}"/>
                  </a:ext>
                </a:extLst>
              </p:cNvPr>
              <p:cNvSpPr/>
              <p:nvPr/>
            </p:nvSpPr>
            <p:spPr>
              <a:xfrm>
                <a:off x="1972813" y="3005904"/>
                <a:ext cx="14641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accent2">
                        <a:lumMod val="50000"/>
                      </a:schemeClr>
                    </a:solidFill>
                  </a:rPr>
                  <a:t>Stock &amp; option prices in a general one-step tree:</a:t>
                </a:r>
                <a:endParaRPr lang="zh-TW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DD4A3F-E2B1-46C7-8D6A-71BD35BA6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4577" y="2933711"/>
              <a:ext cx="47491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kumimoji="0" lang="en-US" altLang="zh-TW" sz="1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33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1A4-3DAB-473D-A6E9-C58C2C6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5.1.1 The Option Pricing Formula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BB2D-13EE-4E09-8E4F-6832A150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C55E871A-EB46-4118-9452-C127AD290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9486"/>
                <a:ext cx="8596668" cy="489700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Consider the portfolio that is long ∆ shares &amp; short one option: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portfolio is riskless when </a:t>
                </a:r>
                <a:r>
                  <a:rPr lang="en-US" altLang="zh-TW" i="1" dirty="0"/>
                  <a:t>S</a:t>
                </a:r>
                <a:r>
                  <a:rPr lang="en-US" altLang="zh-TW" i="1" baseline="-25000" dirty="0"/>
                  <a:t>0 </a:t>
                </a:r>
                <a:r>
                  <a:rPr lang="en-US" altLang="zh-TW" i="1" dirty="0"/>
                  <a:t>u∆</a:t>
                </a:r>
                <a:r>
                  <a:rPr lang="en-US" altLang="zh-TW" dirty="0"/>
                  <a:t> – </a:t>
                </a:r>
                <a:r>
                  <a:rPr lang="en-US" altLang="zh-TW" dirty="0" err="1"/>
                  <a:t>ƒ</a:t>
                </a:r>
                <a:r>
                  <a:rPr lang="en-US" altLang="zh-TW" baseline="-25000" dirty="0" err="1"/>
                  <a:t>u</a:t>
                </a:r>
                <a:r>
                  <a:rPr lang="en-US" altLang="zh-TW" dirty="0"/>
                  <a:t> = </a:t>
                </a:r>
                <a:r>
                  <a:rPr lang="en-US" altLang="zh-TW" i="1" dirty="0"/>
                  <a:t>S</a:t>
                </a:r>
                <a:r>
                  <a:rPr lang="en-US" altLang="zh-TW" i="1" baseline="-25000" dirty="0"/>
                  <a:t>0 </a:t>
                </a:r>
                <a:r>
                  <a:rPr lang="en-US" altLang="zh-TW" i="1" dirty="0"/>
                  <a:t>d∆</a:t>
                </a:r>
                <a:r>
                  <a:rPr lang="en-US" altLang="zh-TW" dirty="0"/>
                  <a:t> – </a:t>
                </a:r>
                <a:r>
                  <a:rPr lang="en-US" altLang="zh-TW" dirty="0" err="1"/>
                  <a:t>ƒ</a:t>
                </a:r>
                <a:r>
                  <a:rPr lang="en-US" altLang="zh-TW" baseline="-25000" dirty="0" err="1"/>
                  <a:t>d</a:t>
                </a:r>
                <a:r>
                  <a:rPr lang="en-US" altLang="zh-TW" dirty="0"/>
                  <a:t> , or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If we denote the risk-free rate by r, the PV of the portfolio is: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b="0" dirty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C55E871A-EB46-4118-9452-C127AD290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9486"/>
                <a:ext cx="8596668" cy="4897001"/>
              </a:xfrm>
              <a:blipFill>
                <a:blip r:embed="rId3"/>
                <a:stretch>
                  <a:fillRect l="-142" t="-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916D7F2-A620-409B-BE01-5596A6842211}"/>
              </a:ext>
            </a:extLst>
          </p:cNvPr>
          <p:cNvGrpSpPr/>
          <p:nvPr/>
        </p:nvGrpSpPr>
        <p:grpSpPr>
          <a:xfrm>
            <a:off x="4720612" y="1874173"/>
            <a:ext cx="3114791" cy="904579"/>
            <a:chOff x="4720612" y="2657939"/>
            <a:chExt cx="3114791" cy="9045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68F4DE-C875-4A04-8286-1995C9C0EE39}"/>
                </a:ext>
              </a:extLst>
            </p:cNvPr>
            <p:cNvGrpSpPr/>
            <p:nvPr/>
          </p:nvGrpSpPr>
          <p:grpSpPr>
            <a:xfrm>
              <a:off x="4720612" y="2691363"/>
              <a:ext cx="3114791" cy="871155"/>
              <a:chOff x="3267255" y="2857406"/>
              <a:chExt cx="3114791" cy="871155"/>
            </a:xfrm>
          </p:grpSpPr>
          <p:sp>
            <p:nvSpPr>
              <p:cNvPr id="5" name="Line 4">
                <a:extLst>
                  <a:ext uri="{FF2B5EF4-FFF2-40B4-BE49-F238E27FC236}">
                    <a16:creationId xmlns:a16="http://schemas.microsoft.com/office/drawing/2014/main" id="{7C20E5E7-545F-410B-9078-B651DE012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7964" y="3001999"/>
                <a:ext cx="1397120" cy="389790"/>
              </a:xfrm>
              <a:prstGeom prst="line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endParaRPr lang="zh-TW" altLang="en-US" sz="140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" name="Line 5">
                <a:extLst>
                  <a:ext uri="{FF2B5EF4-FFF2-40B4-BE49-F238E27FC236}">
                    <a16:creationId xmlns:a16="http://schemas.microsoft.com/office/drawing/2014/main" id="{D30CCE96-F9B4-4B15-A4EC-B8D90F72A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964" y="3391788"/>
                <a:ext cx="1397120" cy="256074"/>
              </a:xfrm>
              <a:prstGeom prst="line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endParaRPr lang="zh-TW" altLang="en-US" sz="140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8E2199-E8DA-43E0-8F35-037C136F1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5692" y="2857406"/>
                <a:ext cx="850102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u∆ - </a:t>
                </a:r>
                <a:r>
                  <a:rPr kumimoji="0" lang="en-US" altLang="zh-TW" sz="1400" i="1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  <a:r>
                  <a:rPr kumimoji="0" lang="en-US" altLang="zh-TW" sz="1400" i="1" baseline="-250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endParaRPr kumimoji="0" lang="en-US" altLang="zh-TW" sz="1400" i="1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DEE80D-DE5F-46B8-A357-6BE506EAA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5691" y="3420142"/>
                <a:ext cx="946355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d∆ – </a:t>
                </a:r>
                <a:r>
                  <a:rPr kumimoji="0" lang="en-US" altLang="zh-TW" sz="14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  <a:r>
                  <a:rPr kumimoji="0" lang="en-US" altLang="zh-TW" sz="1400" i="1" baseline="-250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endParaRPr kumimoji="0" lang="en-US" altLang="zh-TW" sz="1400" i="1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B7F5501-0E5B-4646-B98A-6F806B905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255" y="3191808"/>
                <a:ext cx="846280" cy="308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i="1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 – ƒ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7A7EC8-9763-4FA3-8D18-27E8C35C1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8061" y="2657939"/>
              <a:ext cx="47491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kumimoji="0" lang="en-US" altLang="zh-TW" sz="1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39A943-171C-4097-AC3F-2B41B5E429A8}"/>
              </a:ext>
            </a:extLst>
          </p:cNvPr>
          <p:cNvGrpSpPr/>
          <p:nvPr/>
        </p:nvGrpSpPr>
        <p:grpSpPr>
          <a:xfrm>
            <a:off x="3933371" y="2211844"/>
            <a:ext cx="4455886" cy="2389188"/>
            <a:chOff x="3933371" y="2879498"/>
            <a:chExt cx="4455886" cy="238918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34FF7-17E7-45A3-A686-3DCF207C2FF9}"/>
                </a:ext>
              </a:extLst>
            </p:cNvPr>
            <p:cNvGrpSpPr/>
            <p:nvPr/>
          </p:nvGrpSpPr>
          <p:grpSpPr>
            <a:xfrm>
              <a:off x="4644220" y="2879498"/>
              <a:ext cx="3745037" cy="1875132"/>
              <a:chOff x="4644220" y="2879498"/>
              <a:chExt cx="3745037" cy="187513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6F720B-41DE-497F-8E26-EB3F1A7D749B}"/>
                  </a:ext>
                </a:extLst>
              </p:cNvPr>
              <p:cNvSpPr/>
              <p:nvPr/>
            </p:nvSpPr>
            <p:spPr>
              <a:xfrm>
                <a:off x="4644220" y="2879498"/>
                <a:ext cx="850102" cy="38979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5811E01-DFAC-4426-9A42-8C56A1850FDE}"/>
                  </a:ext>
                </a:extLst>
              </p:cNvPr>
              <p:cNvSpPr/>
              <p:nvPr/>
            </p:nvSpPr>
            <p:spPr>
              <a:xfrm>
                <a:off x="6722877" y="4319255"/>
                <a:ext cx="1666380" cy="435375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CB12C5B-6342-4C30-B9AF-9A1DAEE9FB44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501622" y="3701037"/>
              <a:ext cx="1999398" cy="1135900"/>
            </a:xfrm>
            <a:prstGeom prst="bentConnector3">
              <a:avLst>
                <a:gd name="adj1" fmla="val 100815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0368587-4F8D-4C84-AF84-226C0FC89402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5400000">
              <a:off x="5487691" y="3200310"/>
              <a:ext cx="514056" cy="3622696"/>
            </a:xfrm>
            <a:prstGeom prst="bentConnector2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363D05-F03C-43B2-8BF7-4774C5772DF0}"/>
              </a:ext>
            </a:extLst>
          </p:cNvPr>
          <p:cNvGrpSpPr/>
          <p:nvPr/>
        </p:nvGrpSpPr>
        <p:grpSpPr>
          <a:xfrm>
            <a:off x="1393371" y="3088865"/>
            <a:ext cx="6206238" cy="1430622"/>
            <a:chOff x="1393371" y="3756519"/>
            <a:chExt cx="6206238" cy="143062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832B37-5662-4744-98EC-303F92DB8912}"/>
                </a:ext>
              </a:extLst>
            </p:cNvPr>
            <p:cNvSpPr/>
            <p:nvPr/>
          </p:nvSpPr>
          <p:spPr>
            <a:xfrm>
              <a:off x="6316171" y="3756519"/>
              <a:ext cx="1283438" cy="5140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A9F605E-FFF6-49F5-BAA4-4FD79E78556D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 flipV="1">
              <a:off x="2693475" y="4013546"/>
              <a:ext cx="3622696" cy="1151465"/>
            </a:xfrm>
            <a:prstGeom prst="bentConnector3">
              <a:avLst>
                <a:gd name="adj1" fmla="val 100081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03AC9BA9-2687-4A45-888F-309A770AFA38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 flipV="1">
              <a:off x="1393371" y="4013547"/>
              <a:ext cx="4922800" cy="1173594"/>
            </a:xfrm>
            <a:prstGeom prst="bentConnector3">
              <a:avLst>
                <a:gd name="adj1" fmla="val 100122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B64A82-F47E-483C-911E-8E7352DB6512}"/>
                </a:ext>
              </a:extLst>
            </p:cNvPr>
            <p:cNvSpPr/>
            <p:nvPr/>
          </p:nvSpPr>
          <p:spPr>
            <a:xfrm>
              <a:off x="1538811" y="4739304"/>
              <a:ext cx="9845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FF9900"/>
                  </a:solidFill>
                </a:rPr>
                <a:t>substitute</a:t>
              </a:r>
              <a:endParaRPr lang="zh-TW" altLang="en-US" sz="1400" dirty="0">
                <a:solidFill>
                  <a:srgbClr val="FF9900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6702B28-C4E9-4A8C-93A3-A5C6E76DAF57}"/>
              </a:ext>
            </a:extLst>
          </p:cNvPr>
          <p:cNvSpPr/>
          <p:nvPr/>
        </p:nvSpPr>
        <p:spPr>
          <a:xfrm>
            <a:off x="2693473" y="5041545"/>
            <a:ext cx="5695783" cy="11334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4D0AB2-AF9C-46F2-B99D-E808254941FD}"/>
              </a:ext>
            </a:extLst>
          </p:cNvPr>
          <p:cNvSpPr/>
          <p:nvPr/>
        </p:nvSpPr>
        <p:spPr>
          <a:xfrm>
            <a:off x="6320457" y="5174738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trike="sngStrike" dirty="0"/>
              <a:t>	</a:t>
            </a:r>
            <a:r>
              <a:rPr lang="en-US" altLang="zh-TW" sz="1400" dirty="0"/>
              <a:t> (5.1)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02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1A4-3DAB-473D-A6E9-C58C2C6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5.1.1 Irrelevance of the Stock’s Expected 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BB2D-13EE-4E09-8E4F-6832A150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A2DCE54-F385-4567-BFA2-293579EA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option price formula (5.1) does not involve the probabilities of the stock price moving up or down.</a:t>
            </a:r>
          </a:p>
          <a:p>
            <a:r>
              <a:rPr lang="en-US" altLang="zh-TW" dirty="0"/>
              <a:t>This is surprising &amp; seems counterintuitive.</a:t>
            </a:r>
          </a:p>
          <a:p>
            <a:r>
              <a:rPr lang="en-US" altLang="zh-TW" dirty="0"/>
              <a:t>The key reason is that we are not valuing the option in absolute terms. We are calculating its value in terms of the price of the underlying stock.</a:t>
            </a:r>
          </a:p>
          <a:p>
            <a:r>
              <a:rPr lang="en-US" altLang="zh-TW" dirty="0"/>
              <a:t>The probabilities of future up or down movements are already incorporated into the stock price.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6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1A4-3DAB-473D-A6E9-C58C2C6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5.1.1 Risk Neutral Valuation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BB2D-13EE-4E09-8E4F-6832A150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7668D1AB-8256-48CE-B1EE-BC8691929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/>
                  <a:t>Risk Neutral Assumption</a:t>
                </a:r>
                <a:r>
                  <a:rPr lang="en-US" altLang="zh-TW" dirty="0"/>
                  <a:t>: investors do not increase the expected return they require from an investment to compensate for increased risk.</a:t>
                </a:r>
              </a:p>
              <a:p>
                <a:r>
                  <a:rPr lang="en-US" altLang="zh-TW" dirty="0"/>
                  <a:t>The idea is that, when we are pricing an option in terms of the price of the underlying stock, </a:t>
                </a:r>
                <a:r>
                  <a:rPr lang="en-US" altLang="zh-TW" i="1" dirty="0"/>
                  <a:t>risk preferences are unimportant</a:t>
                </a:r>
                <a:r>
                  <a:rPr lang="en-US" altLang="zh-TW" dirty="0"/>
                  <a:t>. As investors become more risk-averse, stock prices decline, but the formula relating option prices to stock prices remain the same.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Returning to </a:t>
                </a:r>
                <a:r>
                  <a:rPr lang="en-US" altLang="zh-TW" dirty="0" err="1"/>
                  <a:t>eqn</a:t>
                </a:r>
                <a:r>
                  <a:rPr lang="en-US" altLang="zh-TW" dirty="0"/>
                  <a:t> (5.1), the parameter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 should be interpreted as the </a:t>
                </a:r>
                <a:r>
                  <a:rPr lang="en-US" altLang="zh-TW" i="1" dirty="0"/>
                  <a:t>probability of an up movement </a:t>
                </a:r>
                <a:r>
                  <a:rPr lang="en-US" altLang="zh-TW" dirty="0"/>
                  <a:t>in a risk-neutral world , so that 1 –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 is the </a:t>
                </a:r>
                <a:r>
                  <a:rPr lang="en-US" altLang="zh-TW" i="1" dirty="0"/>
                  <a:t>probability of a down movement</a:t>
                </a:r>
                <a:r>
                  <a:rPr lang="en-US" altLang="zh-TW" dirty="0"/>
                  <a:t>, the expression,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, is the expected future payoff form the option.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7668D1AB-8256-48CE-B1EE-BC8691929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785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51BCD45-4ECA-4A7D-9F8C-6615D4D822C0}"/>
              </a:ext>
            </a:extLst>
          </p:cNvPr>
          <p:cNvGrpSpPr/>
          <p:nvPr/>
        </p:nvGrpSpPr>
        <p:grpSpPr>
          <a:xfrm>
            <a:off x="3754005" y="3796973"/>
            <a:ext cx="2430299" cy="1176343"/>
            <a:chOff x="4595833" y="2839031"/>
            <a:chExt cx="2430299" cy="11763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68F4DE-C875-4A04-8286-1995C9C0EE39}"/>
                </a:ext>
              </a:extLst>
            </p:cNvPr>
            <p:cNvGrpSpPr/>
            <p:nvPr/>
          </p:nvGrpSpPr>
          <p:grpSpPr>
            <a:xfrm>
              <a:off x="4595833" y="2839031"/>
              <a:ext cx="2430299" cy="1176343"/>
              <a:chOff x="3650648" y="2724911"/>
              <a:chExt cx="2430299" cy="1176343"/>
            </a:xfrm>
          </p:grpSpPr>
          <p:sp>
            <p:nvSpPr>
              <p:cNvPr id="5" name="Line 4">
                <a:extLst>
                  <a:ext uri="{FF2B5EF4-FFF2-40B4-BE49-F238E27FC236}">
                    <a16:creationId xmlns:a16="http://schemas.microsoft.com/office/drawing/2014/main" id="{7C20E5E7-545F-410B-9078-B651DE012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7964" y="3001999"/>
                <a:ext cx="1397120" cy="389790"/>
              </a:xfrm>
              <a:prstGeom prst="line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endParaRPr lang="zh-TW" altLang="en-US" sz="140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" name="Line 5">
                <a:extLst>
                  <a:ext uri="{FF2B5EF4-FFF2-40B4-BE49-F238E27FC236}">
                    <a16:creationId xmlns:a16="http://schemas.microsoft.com/office/drawing/2014/main" id="{D30CCE96-F9B4-4B15-A4EC-B8D90F72A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964" y="3391788"/>
                <a:ext cx="1397120" cy="256074"/>
              </a:xfrm>
              <a:prstGeom prst="line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endParaRPr lang="zh-TW" altLang="en-US" sz="140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8E2199-E8DA-43E0-8F35-037C136F1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724" y="2724911"/>
                <a:ext cx="633223" cy="5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</a:p>
              <a:p>
                <a:pPr eaLnBrk="0" hangingPunct="0"/>
                <a:r>
                  <a:rPr kumimoji="0" lang="en-US" altLang="zh-TW" sz="1400" i="1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  <a:r>
                  <a:rPr kumimoji="0" lang="en-US" altLang="zh-TW" sz="1400" i="1" baseline="-250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endParaRPr kumimoji="0" lang="en-US" altLang="zh-TW" sz="1400" i="1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DEE80D-DE5F-46B8-A357-6BE506EAA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5692" y="3377392"/>
                <a:ext cx="633223" cy="5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  <a:p>
                <a:pPr eaLnBrk="0" hangingPunct="0"/>
                <a:r>
                  <a:rPr kumimoji="0" lang="en-US" altLang="zh-TW" sz="14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0" lang="en-US" altLang="zh-TW" sz="14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  <a:r>
                  <a:rPr kumimoji="0" lang="en-US" altLang="zh-TW" sz="1400" i="1" baseline="-25000" dirty="0" err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endParaRPr kumimoji="0" lang="en-US" altLang="zh-TW" sz="1400" i="1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B7F5501-0E5B-4646-B98A-6F806B905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648" y="3131648"/>
                <a:ext cx="474918" cy="5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+mn-cs"/>
                  </a:defRPr>
                </a:lvl9pPr>
              </a:lstStyle>
              <a:p>
                <a:pPr eaLnBrk="0" hangingPunct="0"/>
                <a:r>
                  <a:rPr kumimoji="0" lang="en-US" altLang="zh-TW" sz="1400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0" lang="en-US" altLang="zh-TW" sz="1400" baseline="-250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kumimoji="0" lang="en-US" altLang="zh-TW" sz="14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0" hangingPunct="0"/>
                <a:r>
                  <a:rPr kumimoji="0" lang="en-US" altLang="zh-TW" sz="14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ƒ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DD4A3F-E2B1-46C7-8D6A-71BD35BA6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4577" y="2933711"/>
              <a:ext cx="47491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kumimoji="0" lang="en-US" altLang="zh-TW" sz="1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7EA4C5-61EE-4665-A9C5-5E50EF5B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295" y="3637654"/>
              <a:ext cx="47491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1-p</a:t>
              </a:r>
              <a:endParaRPr kumimoji="0" lang="en-US" altLang="zh-TW" sz="1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28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1A4-3DAB-473D-A6E9-C58C2C6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5.1.2 Two-step Binomial Model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BB2D-13EE-4E09-8E4F-6832A150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91663EC-1045-4374-A445-60FA9A0D3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60501"/>
                <a:ext cx="8596668" cy="494598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 length of time step is replaced by </a:t>
                </a:r>
                <a:r>
                  <a:rPr lang="en-US" altLang="zh-TW" i="1" dirty="0"/>
                  <a:t>∆t</a:t>
                </a:r>
                <a:r>
                  <a:rPr lang="en-US" altLang="zh-TW" dirty="0"/>
                  <a:t>. The binominal tree becomes: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&amp; the formula (5.1)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Repeated application of formula gives: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After substitution: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91663EC-1045-4374-A445-60FA9A0D3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60501"/>
                <a:ext cx="8596668" cy="4945986"/>
              </a:xfrm>
              <a:blipFill>
                <a:blip r:embed="rId3"/>
                <a:stretch>
                  <a:fillRect l="-142" t="-7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9EAB97A-91F7-4F96-8B1B-ECA2B81885B3}"/>
              </a:ext>
            </a:extLst>
          </p:cNvPr>
          <p:cNvGrpSpPr/>
          <p:nvPr/>
        </p:nvGrpSpPr>
        <p:grpSpPr>
          <a:xfrm>
            <a:off x="4594398" y="1667940"/>
            <a:ext cx="4286738" cy="1934882"/>
            <a:chOff x="2917998" y="2810940"/>
            <a:chExt cx="4286738" cy="1934882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7C20E5E7-545F-410B-9078-B651DE012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5314" y="3605854"/>
              <a:ext cx="1397120" cy="38979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4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D30CCE96-F9B4-4B15-A4EC-B8D90F72A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314" y="3995643"/>
              <a:ext cx="1397120" cy="256074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4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8E2199-E8DA-43E0-8F35-037C136F1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074" y="3328766"/>
              <a:ext cx="633223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4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</a:p>
            <a:p>
              <a:pPr eaLnBrk="0" hangingPunct="0"/>
              <a:r>
                <a:rPr kumimoji="0" lang="en-US" altLang="zh-TW" sz="1400" i="1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ƒ</a:t>
              </a:r>
              <a:r>
                <a:rPr kumimoji="0" lang="en-US" altLang="zh-TW" sz="1400" i="1" baseline="-25000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endParaRPr kumimoji="0" lang="en-US" altLang="zh-TW" sz="1400" i="1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DEE80D-DE5F-46B8-A357-6BE506EAA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042" y="3981247"/>
              <a:ext cx="633223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4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  <a:p>
              <a:pPr eaLnBrk="0" hangingPunct="0"/>
              <a:r>
                <a:rPr kumimoji="0" lang="en-US" altLang="zh-TW" sz="14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0"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ƒ</a:t>
              </a:r>
              <a:r>
                <a:rPr kumimoji="0" lang="en-US" altLang="zh-TW" sz="1400" i="1" baseline="-25000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endParaRPr kumimoji="0" lang="en-US" altLang="zh-TW" sz="1400" i="1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7F5501-0E5B-4646-B98A-6F806B90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998" y="3735503"/>
              <a:ext cx="474918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4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kumimoji="0" lang="en-US" altLang="zh-TW" sz="1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eaLnBrk="0" hangingPunct="0"/>
              <a:r>
                <a:rPr kumimoji="0" lang="en-US" altLang="zh-TW" sz="14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ƒ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DD4A3F-E2B1-46C7-8D6A-71BD35BA6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742" y="3423446"/>
              <a:ext cx="47491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∆t</a:t>
              </a:r>
              <a:endParaRPr kumimoji="0" lang="en-US" altLang="zh-TW" sz="1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Line 4">
              <a:extLst>
                <a:ext uri="{FF2B5EF4-FFF2-40B4-BE49-F238E27FC236}">
                  <a16:creationId xmlns:a16="http://schemas.microsoft.com/office/drawing/2014/main" id="{9F91DB30-F597-4D55-8976-E3E8444B1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1753" y="3088028"/>
              <a:ext cx="1397120" cy="38979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4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1696A599-8562-4AA3-AEC4-385E35EDD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1753" y="3477817"/>
              <a:ext cx="1397120" cy="256074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4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E4556D-85EC-4862-A982-FC79CE8F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513" y="2810940"/>
              <a:ext cx="633223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4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kumimoji="0" lang="en-US" altLang="zh-TW" sz="14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pPr eaLnBrk="0" hangingPunct="0"/>
              <a:r>
                <a:rPr kumimoji="0" lang="en-US" altLang="zh-TW" sz="1400" i="1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ƒ</a:t>
              </a:r>
              <a:r>
                <a:rPr kumimoji="0" lang="en-US" altLang="zh-TW" sz="1400" i="1" baseline="-25000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uu</a:t>
              </a:r>
              <a:endParaRPr kumimoji="0" lang="en-US" altLang="zh-TW" sz="1400" i="1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7C27FE-D111-4618-918F-41FA1459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481" y="3463421"/>
              <a:ext cx="633223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4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ud</a:t>
              </a:r>
            </a:p>
            <a:p>
              <a:pPr eaLnBrk="0" hangingPunct="0"/>
              <a:r>
                <a:rPr kumimoji="0" lang="en-US" altLang="zh-TW" sz="14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0"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ƒ</a:t>
              </a:r>
              <a:r>
                <a:rPr kumimoji="0" lang="en-US" altLang="zh-TW" sz="1400" i="1" baseline="-25000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ud</a:t>
              </a:r>
              <a:endParaRPr kumimoji="0" lang="en-US" altLang="zh-TW" sz="1400" i="1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BCFF55-72C0-4909-ADFB-A67E6F740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181" y="2905620"/>
              <a:ext cx="47491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∆t</a:t>
              </a:r>
              <a:endParaRPr kumimoji="0" lang="en-US" altLang="zh-TW" sz="1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AA2D5EEA-024E-4E24-8DDE-BFB6594E8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5212" y="3846567"/>
              <a:ext cx="1397120" cy="38979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4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2F529CBB-68EE-487F-B443-4277A8B3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5212" y="4236356"/>
              <a:ext cx="1397120" cy="256074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4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8C5BCC-F1C3-41B6-A530-5BF3EBAB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4221960"/>
              <a:ext cx="633223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4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4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kumimoji="0" lang="en-US" altLang="zh-TW" sz="14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0" lang="en-US" altLang="zh-TW" sz="14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eaLnBrk="0" hangingPunct="0"/>
              <a:r>
                <a:rPr kumimoji="0" lang="en-US" altLang="zh-TW" sz="14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0"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ƒ</a:t>
              </a:r>
              <a:r>
                <a:rPr kumimoji="0" lang="en-US" altLang="zh-TW" sz="1400" i="1" baseline="-25000" dirty="0" err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dd</a:t>
              </a:r>
              <a:endParaRPr kumimoji="0" lang="en-US" altLang="zh-TW" sz="1400" i="1" baseline="-250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2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1A4-3DAB-473D-A6E9-C58C2C6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5.1.3 n-step Binomial Model</a:t>
            </a:r>
            <a:br>
              <a:rPr lang="en-US" altLang="zh-TW" dirty="0"/>
            </a:br>
            <a:r>
              <a:rPr lang="en-US" altLang="zh-TW" dirty="0"/>
              <a:t>(Determination of </a:t>
            </a:r>
            <a:r>
              <a:rPr lang="en-US" altLang="zh-TW" i="1" dirty="0"/>
              <a:t>p</a:t>
            </a:r>
            <a:r>
              <a:rPr lang="en-US" altLang="zh-TW" dirty="0"/>
              <a:t>, </a:t>
            </a:r>
            <a:r>
              <a:rPr lang="en-US" altLang="zh-TW" i="1" dirty="0"/>
              <a:t>u</a:t>
            </a:r>
            <a:r>
              <a:rPr lang="en-US" altLang="zh-TW" dirty="0"/>
              <a:t>, and </a:t>
            </a:r>
            <a:r>
              <a:rPr lang="en-US" altLang="zh-TW" i="1" dirty="0"/>
              <a:t>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BB2D-13EE-4E09-8E4F-6832A150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0002D06-FDC1-45E5-A0DE-4B6C69C70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317999"/>
              </a:xfrm>
            </p:spPr>
            <p:txBody>
              <a:bodyPr/>
              <a:lstStyle/>
              <a:p>
                <a:r>
                  <a:rPr lang="en-US" altLang="zh-TW" b="0" dirty="0">
                    <a:latin typeface="Cambria Math" panose="02040503050406030204" pitchFamily="18" charset="0"/>
                  </a:rPr>
                  <a:t>For a risk-neutral world, the expected return in the form of capital gains is 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r</a:t>
                </a:r>
                <a:r>
                  <a:rPr lang="en-US" altLang="zh-TW" b="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TW" b="0" dirty="0"/>
                  <a:t>So the expected value: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r>
                  <a:rPr lang="en-US" altLang="zh-TW" dirty="0"/>
                  <a:t>  =&gt;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Defining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R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as the percent </a:t>
                </a:r>
                <a:r>
                  <a:rPr lang="en-US" altLang="zh-TW" dirty="0" err="1">
                    <a:latin typeface="Cambria Math" panose="02040503050406030204" pitchFamily="18" charset="0"/>
                  </a:rPr>
                  <a:t>chg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in the asset price in time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t, there is a probability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p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that 1+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R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is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u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and a probability 1 –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p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that it is d. </a:t>
                </a:r>
                <a:r>
                  <a:rPr lang="en-US" altLang="zh-TW" dirty="0" err="1">
                    <a:latin typeface="Cambria Math" panose="02040503050406030204" pitchFamily="18" charset="0"/>
                  </a:rPr>
                  <a:t>Eqn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(5.2) follows that the variance of 1 +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R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Multiple (</a:t>
                </a:r>
                <a:r>
                  <a:rPr lang="en-US" altLang="zh-TW" i="1" dirty="0" err="1"/>
                  <a:t>u+d</a:t>
                </a:r>
                <a:r>
                  <a:rPr lang="en-US" altLang="zh-TW" dirty="0"/>
                  <a:t>) at both side of </a:t>
                </a:r>
                <a:r>
                  <a:rPr lang="en-US" altLang="zh-TW" dirty="0" err="1"/>
                  <a:t>eqn</a:t>
                </a:r>
                <a:r>
                  <a:rPr lang="en-US" altLang="zh-TW" dirty="0"/>
                  <a:t> (5.2) then combine with (5.3) obtains: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By Cox, Ross, and Rubinstein (1979): </a:t>
                </a:r>
                <a:r>
                  <a:rPr lang="en-US" altLang="zh-TW" i="1" dirty="0"/>
                  <a:t>u</a:t>
                </a:r>
                <a:r>
                  <a:rPr lang="en-US" altLang="zh-TW" dirty="0"/>
                  <a:t> = 1/</a:t>
                </a:r>
                <a:r>
                  <a:rPr lang="en-US" altLang="zh-TW" i="1" dirty="0"/>
                  <a:t>d</a:t>
                </a:r>
              </a:p>
              <a:p>
                <a:r>
                  <a:rPr lang="en-US" altLang="zh-TW" dirty="0"/>
                  <a:t>By </a:t>
                </a:r>
                <a:r>
                  <a:rPr lang="en-US" altLang="zh-TW" dirty="0" err="1"/>
                  <a:t>eqn</a:t>
                </a:r>
                <a:r>
                  <a:rPr lang="en-US" altLang="zh-TW" dirty="0"/>
                  <a:t> (5.2), (5.4) &amp; (5.5),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0002D06-FDC1-45E5-A0DE-4B6C69C70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317999"/>
              </a:xfrm>
              <a:blipFill>
                <a:blip r:embed="rId3"/>
                <a:stretch>
                  <a:fillRect l="-142" t="-989" r="-9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C0929F4-9C72-46BD-8129-A0E7CEC32FBA}"/>
              </a:ext>
            </a:extLst>
          </p:cNvPr>
          <p:cNvSpPr/>
          <p:nvPr/>
        </p:nvSpPr>
        <p:spPr>
          <a:xfrm>
            <a:off x="8390557" y="2380738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trike="sngStrike" dirty="0"/>
              <a:t>	</a:t>
            </a:r>
            <a:r>
              <a:rPr lang="en-US" altLang="zh-TW" sz="1400" dirty="0"/>
              <a:t> (5.2)</a:t>
            </a:r>
            <a:endParaRPr lang="zh-TW" alt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46223A-56DC-40E2-9244-4C9C50968569}"/>
              </a:ext>
            </a:extLst>
          </p:cNvPr>
          <p:cNvSpPr/>
          <p:nvPr/>
        </p:nvSpPr>
        <p:spPr>
          <a:xfrm>
            <a:off x="6676057" y="3564598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trike="sngStrike" dirty="0"/>
              <a:t>	</a:t>
            </a:r>
            <a:r>
              <a:rPr lang="en-US" altLang="zh-TW" sz="1400" dirty="0"/>
              <a:t> (5.3)</a:t>
            </a:r>
            <a:endParaRPr lang="zh-TW" alt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DDCA84-4348-4DE6-9EA2-274CA8258EFC}"/>
              </a:ext>
            </a:extLst>
          </p:cNvPr>
          <p:cNvSpPr/>
          <p:nvPr/>
        </p:nvSpPr>
        <p:spPr>
          <a:xfrm>
            <a:off x="6726287" y="4263098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trike="sngStrike" dirty="0"/>
              <a:t>	</a:t>
            </a:r>
            <a:r>
              <a:rPr lang="en-US" altLang="zh-TW" sz="1400" dirty="0"/>
              <a:t> (5.4)</a:t>
            </a:r>
            <a:endParaRPr lang="zh-TW" alt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88A1D7-7B00-4D92-AF6E-C457387B3507}"/>
              </a:ext>
            </a:extLst>
          </p:cNvPr>
          <p:cNvSpPr/>
          <p:nvPr/>
        </p:nvSpPr>
        <p:spPr>
          <a:xfrm>
            <a:off x="5406057" y="4682198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strike="sngStrike" dirty="0"/>
              <a:t>	</a:t>
            </a:r>
            <a:r>
              <a:rPr lang="en-US" altLang="zh-TW" sz="1400" dirty="0"/>
              <a:t> (5.5)</a:t>
            </a:r>
            <a:endParaRPr lang="zh-TW" alt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83D600-7EB0-4C68-B801-69773B1659B1}"/>
              </a:ext>
            </a:extLst>
          </p:cNvPr>
          <p:cNvSpPr/>
          <p:nvPr/>
        </p:nvSpPr>
        <p:spPr>
          <a:xfrm>
            <a:off x="1041401" y="5041545"/>
            <a:ext cx="6324599" cy="11334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22B414-3B3F-4E8E-B863-9B26E60E29B1}"/>
              </a:ext>
            </a:extLst>
          </p:cNvPr>
          <p:cNvSpPr/>
          <p:nvPr/>
        </p:nvSpPr>
        <p:spPr>
          <a:xfrm>
            <a:off x="7366000" y="5346671"/>
            <a:ext cx="3459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If you can’t understand the proof above.</a:t>
            </a:r>
          </a:p>
          <a:p>
            <a:r>
              <a:rPr lang="en-US" altLang="zh-TW" sz="1400" dirty="0"/>
              <a:t>Just remember the </a:t>
            </a:r>
            <a:r>
              <a:rPr lang="en-US" altLang="zh-TW" sz="1400" dirty="0" err="1"/>
              <a:t>eqns</a:t>
            </a:r>
            <a:r>
              <a:rPr lang="en-US" altLang="zh-TW" sz="1400" dirty="0"/>
              <a:t> of </a:t>
            </a:r>
            <a:r>
              <a:rPr lang="en-US" altLang="zh-TW" sz="1400" i="1" dirty="0"/>
              <a:t>p</a:t>
            </a:r>
            <a:r>
              <a:rPr lang="en-US" altLang="zh-TW" sz="1400" dirty="0"/>
              <a:t>, </a:t>
            </a:r>
            <a:r>
              <a:rPr lang="en-US" altLang="zh-TW" sz="1400" i="1" dirty="0"/>
              <a:t>u</a:t>
            </a:r>
            <a:r>
              <a:rPr lang="en-US" altLang="zh-TW" sz="1400" dirty="0"/>
              <a:t>, and </a:t>
            </a:r>
            <a:r>
              <a:rPr lang="en-US" altLang="zh-TW" sz="1400" i="1" dirty="0"/>
              <a:t>d</a:t>
            </a:r>
            <a:r>
              <a:rPr lang="en-US" altLang="zh-TW" sz="1400" dirty="0"/>
              <a:t>!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918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1A4-3DAB-473D-A6E9-C58C2C6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5.1.4 Tree of Asset Prices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CBB2D-13EE-4E09-8E4F-6832A150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0002D06-FDC1-45E5-A0DE-4B6C69C70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713"/>
                <a:ext cx="8596668" cy="443983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Cambria Math" panose="02040503050406030204" pitchFamily="18" charset="0"/>
                  </a:rPr>
                  <a:t>At time </a:t>
                </a:r>
                <a:r>
                  <a:rPr lang="en-US" altLang="zh-TW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i="1" dirty="0">
                    <a:solidFill>
                      <a:schemeClr val="tx1"/>
                    </a:solidFill>
                  </a:rPr>
                  <a:t>∆t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, we consider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i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+1 asset prices. These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As 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u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=1/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d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, they can be cancelled out,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zh-TW" dirty="0"/>
                  <a:t>Options are evaluated by working backward through the tree (time T).</a:t>
                </a:r>
              </a:p>
              <a:p>
                <a:r>
                  <a:rPr lang="en-US" altLang="zh-TW" b="1" dirty="0">
                    <a:solidFill>
                      <a:schemeClr val="accent2">
                        <a:lumMod val="50000"/>
                      </a:schemeClr>
                    </a:solidFill>
                  </a:rPr>
                  <a:t>Algorithm as follow: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The value of the option is known at time 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T</a:t>
                </a: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. E.g. put = max(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K</a:t>
                </a: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altLang="zh-TW" i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T</a:t>
                </a: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,0); call = max(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altLang="zh-TW" i="1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T</a:t>
                </a: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K</a:t>
                </a: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,0)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Assumed a risk-neutral world, the value at each node at time T-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∆t</a:t>
                </a: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 can be calculated as the expected value at time T discounted at rate r for a time period 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∆t</a:t>
                </a: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, and so on.</a:t>
                </a:r>
                <a:b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−∆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If the option is American, it is necessary to check at each node to see whether early exercise is preferable to holding the option for a further time period </a:t>
                </a:r>
                <a:r>
                  <a:rPr lang="en-US" altLang="zh-TW" i="1" dirty="0">
                    <a:solidFill>
                      <a:schemeClr val="accent2">
                        <a:lumMod val="50000"/>
                      </a:schemeClr>
                    </a:solidFill>
                  </a:rPr>
                  <a:t>∆t</a:t>
                </a: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Eventually, by working back through all the nodes, we are able to obtain the value of the option at time zero.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0002D06-FDC1-45E5-A0DE-4B6C69C70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713"/>
                <a:ext cx="8596668" cy="4439833"/>
              </a:xfrm>
              <a:blipFill>
                <a:blip r:embed="rId3"/>
                <a:stretch>
                  <a:fillRect l="-142" t="-9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FCA0601-1DF6-44DC-A516-F4533759D5C9}"/>
              </a:ext>
            </a:extLst>
          </p:cNvPr>
          <p:cNvGrpSpPr/>
          <p:nvPr/>
        </p:nvGrpSpPr>
        <p:grpSpPr>
          <a:xfrm>
            <a:off x="5932192" y="260524"/>
            <a:ext cx="4974165" cy="2445524"/>
            <a:chOff x="5109635" y="245307"/>
            <a:chExt cx="5241317" cy="2445524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6D2EECAE-0C77-467B-974F-998EE4D1E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2240" y="1460603"/>
              <a:ext cx="779266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A1D3306A-8D9C-4DC2-9C7B-B05F52DC5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2240" y="1740409"/>
              <a:ext cx="779266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171F-91A7-4B51-9251-35BD1E4F7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480" y="1309230"/>
              <a:ext cx="42736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02812-F222-4319-AB70-098464309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359" y="1777607"/>
              <a:ext cx="52941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3DDE05-D04F-4EBC-95E1-EA65666EE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635" y="1592086"/>
              <a:ext cx="397059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kumimoji="0" lang="en-US" altLang="zh-TW" sz="12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Line 4">
              <a:extLst>
                <a:ext uri="{FF2B5EF4-FFF2-40B4-BE49-F238E27FC236}">
                  <a16:creationId xmlns:a16="http://schemas.microsoft.com/office/drawing/2014/main" id="{F95A352B-0369-402B-B5ED-C6573B55D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3563" y="1118186"/>
              <a:ext cx="779266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91CA8236-48EE-40C1-9257-8A619EBF8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3563" y="1397992"/>
              <a:ext cx="779266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E80EA8-97F6-4EDA-9299-B170D30E6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085" y="923831"/>
              <a:ext cx="52941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kumimoji="0" lang="en-US" altLang="zh-TW" sz="12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2E112-F52E-427A-BD19-0143187D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696" y="1442357"/>
              <a:ext cx="529410" cy="287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B7DE1722-8B5C-44B7-A2D0-AD39FABCD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5897" y="1662696"/>
              <a:ext cx="779266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38B19F01-CB4C-4F8D-B55E-58593144B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5897" y="1942502"/>
              <a:ext cx="779266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BE5C7-3A22-45D3-84C4-2F3FC40DA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030" y="1986867"/>
              <a:ext cx="52941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kumimoji="0" lang="en-US" altLang="zh-TW" sz="12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Line 4">
              <a:extLst>
                <a:ext uri="{FF2B5EF4-FFF2-40B4-BE49-F238E27FC236}">
                  <a16:creationId xmlns:a16="http://schemas.microsoft.com/office/drawing/2014/main" id="{0A9368A2-0C94-4361-84AE-14C648B6C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82750" y="761572"/>
              <a:ext cx="857193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8CF70AE0-8AC2-40F6-B33B-6471B4968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2750" y="1041378"/>
              <a:ext cx="857193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C7C98C-5A0C-416E-B2DF-D3B0D51C7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198" y="551379"/>
              <a:ext cx="52941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kumimoji="0" lang="en-US" altLang="zh-TW" sz="12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283B49-92A3-45A3-8528-73462733F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6845" y="1094860"/>
              <a:ext cx="42736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26" name="Line 4">
              <a:extLst>
                <a:ext uri="{FF2B5EF4-FFF2-40B4-BE49-F238E27FC236}">
                  <a16:creationId xmlns:a16="http://schemas.microsoft.com/office/drawing/2014/main" id="{1BF9C279-C50E-4A0B-B20C-68AD7BF0F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85084" y="1306082"/>
              <a:ext cx="857193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2DE6E2F5-FEEB-46D8-843B-7838EE5D0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5084" y="1585888"/>
              <a:ext cx="857193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813656-2461-4F2B-B95A-DEB16B668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180" y="1639370"/>
              <a:ext cx="42736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A28AC432-D333-4931-8EC6-4E51F2E6F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29579" y="390876"/>
              <a:ext cx="779266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AEB0C10A-3484-4821-9C8D-E838882A9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9579" y="670682"/>
              <a:ext cx="779266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E5F2E3-2191-4B57-876F-0775FF07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8846" y="245307"/>
              <a:ext cx="52941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kumimoji="0" lang="en-US" altLang="zh-TW" sz="12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FCF68-B719-42B8-B33E-A0ED07160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2970" y="766163"/>
              <a:ext cx="529410" cy="27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kumimoji="0" lang="en-US" altLang="zh-TW" sz="12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Line 4">
              <a:extLst>
                <a:ext uri="{FF2B5EF4-FFF2-40B4-BE49-F238E27FC236}">
                  <a16:creationId xmlns:a16="http://schemas.microsoft.com/office/drawing/2014/main" id="{DDBAE20A-9FFB-4791-ACE9-E301972BE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31914" y="935386"/>
              <a:ext cx="779266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F2B5D344-7130-48C5-986C-1AD219591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1914" y="1215192"/>
              <a:ext cx="779266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924396-3A7D-4AAA-83C3-B14082062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5304" y="1310673"/>
              <a:ext cx="42736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7" name="Line 4">
              <a:extLst>
                <a:ext uri="{FF2B5EF4-FFF2-40B4-BE49-F238E27FC236}">
                  <a16:creationId xmlns:a16="http://schemas.microsoft.com/office/drawing/2014/main" id="{519D3522-AD8B-439B-A046-2DA30ED19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35816" y="1548092"/>
              <a:ext cx="779266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Line 5">
              <a:extLst>
                <a:ext uri="{FF2B5EF4-FFF2-40B4-BE49-F238E27FC236}">
                  <a16:creationId xmlns:a16="http://schemas.microsoft.com/office/drawing/2014/main" id="{26510386-CA1E-4516-BD42-44B92589C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5816" y="1827899"/>
              <a:ext cx="779266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FE1F90-01D6-4540-8F77-7FA78D8D8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9206" y="1923380"/>
              <a:ext cx="52941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kumimoji="0" lang="en-US" altLang="zh-TW" sz="12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Line 4">
              <a:extLst>
                <a:ext uri="{FF2B5EF4-FFF2-40B4-BE49-F238E27FC236}">
                  <a16:creationId xmlns:a16="http://schemas.microsoft.com/office/drawing/2014/main" id="{C54B4FDE-327F-4DAA-B005-5DBE8776D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38151" y="2092602"/>
              <a:ext cx="779266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Line 5">
              <a:extLst>
                <a:ext uri="{FF2B5EF4-FFF2-40B4-BE49-F238E27FC236}">
                  <a16:creationId xmlns:a16="http://schemas.microsoft.com/office/drawing/2014/main" id="{E287BCCA-83B6-4402-9F79-80E60B17C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8151" y="2372409"/>
              <a:ext cx="779266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C743E1-2F3B-4B29-AB08-5E2A527BC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542" y="2413190"/>
              <a:ext cx="52941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kumimoji="0" lang="en-US" altLang="zh-TW" sz="12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Line 4">
              <a:extLst>
                <a:ext uri="{FF2B5EF4-FFF2-40B4-BE49-F238E27FC236}">
                  <a16:creationId xmlns:a16="http://schemas.microsoft.com/office/drawing/2014/main" id="{C24D0EE3-A2BE-44C3-A536-8E7780735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00070" y="1850946"/>
              <a:ext cx="857193" cy="279807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Line 5">
              <a:extLst>
                <a:ext uri="{FF2B5EF4-FFF2-40B4-BE49-F238E27FC236}">
                  <a16:creationId xmlns:a16="http://schemas.microsoft.com/office/drawing/2014/main" id="{0D71D7E0-DCDC-4155-820C-479617E00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0070" y="2130753"/>
              <a:ext cx="857193" cy="18382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TW" altLang="en-US" sz="120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0FDF70-E42C-4C4F-88AB-8151414F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4165" y="2184235"/>
              <a:ext cx="52941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0" lang="en-US" altLang="zh-TW" sz="1200" baseline="-25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0" lang="en-US" altLang="zh-TW" sz="1200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kumimoji="0" lang="en-US" altLang="zh-TW" sz="1200" i="1" baseline="30000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D83D600-7EB0-4C68-B801-69773B1659B1}"/>
              </a:ext>
            </a:extLst>
          </p:cNvPr>
          <p:cNvSpPr/>
          <p:nvPr/>
        </p:nvSpPr>
        <p:spPr>
          <a:xfrm>
            <a:off x="9258097" y="1069878"/>
            <a:ext cx="389139" cy="350382"/>
          </a:xfrm>
          <a:prstGeom prst="rect">
            <a:avLst/>
          </a:prstGeom>
          <a:noFill/>
          <a:ln w="952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83D600-7EB0-4C68-B801-69773B1659B1}"/>
              </a:ext>
            </a:extLst>
          </p:cNvPr>
          <p:cNvSpPr/>
          <p:nvPr/>
        </p:nvSpPr>
        <p:spPr>
          <a:xfrm>
            <a:off x="6258040" y="2608460"/>
            <a:ext cx="504168" cy="350382"/>
          </a:xfrm>
          <a:prstGeom prst="rect">
            <a:avLst/>
          </a:prstGeom>
          <a:noFill/>
          <a:ln w="952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140BC0-69CF-4AD0-9DCB-544940D4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880" y="1240718"/>
            <a:ext cx="497499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0" hangingPunct="0"/>
            <a:r>
              <a: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t=0</a:t>
            </a:r>
            <a:endParaRPr kumimoji="0" lang="en-US" altLang="zh-TW" sz="12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D4C9B3-AD4D-4693-A2D3-062265EF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777" y="846716"/>
            <a:ext cx="554839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0" hangingPunct="0"/>
            <a:r>
              <a: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t=</a:t>
            </a:r>
            <a:r>
              <a:rPr lang="en-US" altLang="zh-TW" sz="1200" i="1" dirty="0">
                <a:solidFill>
                  <a:schemeClr val="accent2">
                    <a:lumMod val="50000"/>
                  </a:schemeClr>
                </a:solidFill>
              </a:rPr>
              <a:t> ∆t</a:t>
            </a:r>
            <a:endParaRPr kumimoji="0" lang="en-US" altLang="zh-TW" sz="12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D33395-C3B0-4C39-8322-6A1DA3E9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600" y="433191"/>
            <a:ext cx="739547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0" hangingPunct="0"/>
            <a:r>
              <a: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t=</a:t>
            </a:r>
            <a:r>
              <a:rPr lang="en-US" altLang="zh-TW" sz="1200" i="1" dirty="0">
                <a:solidFill>
                  <a:schemeClr val="accent2">
                    <a:lumMod val="50000"/>
                  </a:schemeClr>
                </a:solidFill>
              </a:rPr>
              <a:t> 2∆t</a:t>
            </a:r>
            <a:endParaRPr kumimoji="0" lang="en-US" altLang="zh-TW" sz="12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5520F4-46E7-4284-89E4-0722B4CE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892" y="103262"/>
            <a:ext cx="739547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0" hangingPunct="0"/>
            <a:r>
              <a:rPr kumimoji="0" lang="en-US" altLang="zh-TW" sz="1200" i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t=</a:t>
            </a:r>
            <a:r>
              <a:rPr lang="en-US" altLang="zh-TW" sz="1200" i="1" dirty="0">
                <a:solidFill>
                  <a:schemeClr val="accent2">
                    <a:lumMod val="50000"/>
                  </a:schemeClr>
                </a:solidFill>
              </a:rPr>
              <a:t> 3∆t</a:t>
            </a:r>
            <a:endParaRPr kumimoji="0" lang="en-US" altLang="zh-TW" sz="12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952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3716</TotalTime>
  <Words>1814</Words>
  <Application>Microsoft Office PowerPoint</Application>
  <PresentationFormat>寬螢幕</PresentationFormat>
  <Paragraphs>166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Lecture 5: Binomial options pricing model</vt:lpstr>
      <vt:lpstr>5.1 An Introduction to Binominal Trees</vt:lpstr>
      <vt:lpstr>5.1.1 One-step Binomial Model</vt:lpstr>
      <vt:lpstr>5.1.1 The Option Pricing Formula</vt:lpstr>
      <vt:lpstr>5.1.1 Irrelevance of the Stock’s Expected Return</vt:lpstr>
      <vt:lpstr>5.1.1 Risk Neutral Valuation</vt:lpstr>
      <vt:lpstr>5.1.2 Two-step Binomial Model</vt:lpstr>
      <vt:lpstr>5.1.3 n-step Binomial Model (Determination of p, u, and d)</vt:lpstr>
      <vt:lpstr>5.1.4 Tree of Asset Prices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</dc:creator>
  <cp:lastModifiedBy>Windows 使用者</cp:lastModifiedBy>
  <cp:revision>119</cp:revision>
  <dcterms:created xsi:type="dcterms:W3CDTF">2020-09-04T03:24:09Z</dcterms:created>
  <dcterms:modified xsi:type="dcterms:W3CDTF">2023-10-18T10:09:09Z</dcterms:modified>
</cp:coreProperties>
</file>