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4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5" r:id="rId11"/>
    <p:sldId id="28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9430-AE73-4213-804E-C09B8CCEE22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26690-ECAB-4F40-B141-B8E82777B4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5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48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45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2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1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7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0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9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969A60-FE3D-4891-B0DA-0BFC16FEAED1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58BD66-2421-496B-8E5B-E887E713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1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7555" y="677334"/>
            <a:ext cx="11390489" cy="590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39CD8-1FBC-4E8C-BC35-EA10325FA872}"/>
              </a:ext>
            </a:extLst>
          </p:cNvPr>
          <p:cNvSpPr txBox="1"/>
          <p:nvPr/>
        </p:nvSpPr>
        <p:spPr>
          <a:xfrm>
            <a:off x="1004048" y="905554"/>
            <a:ext cx="93950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Statistique descriptive – Exploration des données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Histogrammes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Majorité de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Fontegrise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PVC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FonteGrise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remplacée par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les années 1970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Aujourd’hui on installe essentiellement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PVC et PEHD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Fiabilité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moins en moins de casse avec le temps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Il sera difficile d'évaluer les matages récents car peu d'évènements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Nous pousse à étudier les durées de vies des matériaux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PVC, PEHD plus fiables (logiques cas matériaux privilégiés de nos jours)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 casse sur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Fontegrise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PEBD et acier (échantillon PB trop faible)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Petits diamètres (&lt;6000 )semblent plus fragiles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Fiabilité vs. Durée de vie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Acier et Plomb: Longue durée de vie (max sur les matériaux) mais fort ratio de casse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Bonna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Longue durée et faible ratio de casse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PVC,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PED: Faible durée de vie (biaisé car matériaux installés plus récemment) mais faible ratio de casse 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8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748-ACD4-4CDE-B30F-7DCF6E81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C48B9-4074-4E1D-92AB-88E86D8B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136639"/>
            <a:ext cx="11600329" cy="5378086"/>
          </a:xfrm>
          <a:prstGeom prst="rect">
            <a:avLst/>
          </a:prstGeom>
        </p:spPr>
      </p:pic>
      <p:sp>
        <p:nvSpPr>
          <p:cNvPr id="5" name="Rectangle à coins arrondis 2">
            <a:extLst>
              <a:ext uri="{FF2B5EF4-FFF2-40B4-BE49-F238E27FC236}">
                <a16:creationId xmlns:a16="http://schemas.microsoft.com/office/drawing/2014/main" id="{3A580296-221B-4E08-9AE6-ABAE2F701562}"/>
              </a:ext>
            </a:extLst>
          </p:cNvPr>
          <p:cNvSpPr/>
          <p:nvPr/>
        </p:nvSpPr>
        <p:spPr>
          <a:xfrm>
            <a:off x="95957" y="5907741"/>
            <a:ext cx="11970537" cy="895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Acier et Plomb: Longue durée de vie (max sur les matériaux) mais fort ratio de casse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Bonna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Longue durée et faible ratio de casse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PVC,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PED: Faible durée de vie (biaisé car matériaux installés plus récemment) mais faible ratio de casse </a:t>
            </a:r>
          </a:p>
        </p:txBody>
      </p:sp>
    </p:spTree>
    <p:extLst>
      <p:ext uri="{BB962C8B-B14F-4D97-AF65-F5344CB8AC3E}">
        <p14:creationId xmlns:p14="http://schemas.microsoft.com/office/powerpoint/2010/main" val="221541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A54B8-3F71-414B-8599-B02422BA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0" y="0"/>
            <a:ext cx="11519647" cy="5591740"/>
          </a:xfrm>
          <a:prstGeom prst="rect">
            <a:avLst/>
          </a:prstGeom>
        </p:spPr>
      </p:pic>
      <p:sp>
        <p:nvSpPr>
          <p:cNvPr id="5" name="Rectangle à coins arrondis 2">
            <a:extLst>
              <a:ext uri="{FF2B5EF4-FFF2-40B4-BE49-F238E27FC236}">
                <a16:creationId xmlns:a16="http://schemas.microsoft.com/office/drawing/2014/main" id="{1A51CC29-C57C-47C3-849B-C2BBAD98B0B1}"/>
              </a:ext>
            </a:extLst>
          </p:cNvPr>
          <p:cNvSpPr/>
          <p:nvPr/>
        </p:nvSpPr>
        <p:spPr>
          <a:xfrm>
            <a:off x="95957" y="5836023"/>
            <a:ext cx="11970537" cy="895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de vie similaire selon les diamètres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de casse supérieur pour les petits diamètre (résultat retrouvé précédemment)</a:t>
            </a:r>
          </a:p>
        </p:txBody>
      </p:sp>
    </p:spTree>
    <p:extLst>
      <p:ext uri="{BB962C8B-B14F-4D97-AF65-F5344CB8AC3E}">
        <p14:creationId xmlns:p14="http://schemas.microsoft.com/office/powerpoint/2010/main" val="274636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2F8A-9440-476F-8E50-8220286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9D15-D09F-4619-997A-6265C89B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65"/>
            <a:ext cx="12192000" cy="5791799"/>
          </a:xfrm>
          <a:prstGeom prst="rect">
            <a:avLst/>
          </a:prstGeom>
        </p:spPr>
      </p:pic>
      <p:sp>
        <p:nvSpPr>
          <p:cNvPr id="5" name="Rectangle à coins arrondis 2">
            <a:extLst>
              <a:ext uri="{FF2B5EF4-FFF2-40B4-BE49-F238E27FC236}">
                <a16:creationId xmlns:a16="http://schemas.microsoft.com/office/drawing/2014/main" id="{5A30FAE0-AE0B-467F-8831-049F5B456413}"/>
              </a:ext>
            </a:extLst>
          </p:cNvPr>
          <p:cNvSpPr/>
          <p:nvPr/>
        </p:nvSpPr>
        <p:spPr>
          <a:xfrm>
            <a:off x="95957" y="5925669"/>
            <a:ext cx="11970537" cy="895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Matages plus récent :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Diminution du ratio de casse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faible durée de vie (biaisé car installé plus récemment)</a:t>
            </a:r>
          </a:p>
        </p:txBody>
      </p:sp>
    </p:spTree>
    <p:extLst>
      <p:ext uri="{BB962C8B-B14F-4D97-AF65-F5344CB8AC3E}">
        <p14:creationId xmlns:p14="http://schemas.microsoft.com/office/powerpoint/2010/main" val="24797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FAE8-F26C-4885-95D6-A1B3771C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HistogramMes</a:t>
            </a:r>
            <a:r>
              <a:rPr lang="fr-FR" dirty="0"/>
              <a:t> 3D </a:t>
            </a:r>
          </a:p>
        </p:txBody>
      </p:sp>
    </p:spTree>
    <p:extLst>
      <p:ext uri="{BB962C8B-B14F-4D97-AF65-F5344CB8AC3E}">
        <p14:creationId xmlns:p14="http://schemas.microsoft.com/office/powerpoint/2010/main" val="37567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2">
            <a:extLst>
              <a:ext uri="{FF2B5EF4-FFF2-40B4-BE49-F238E27FC236}">
                <a16:creationId xmlns:a16="http://schemas.microsoft.com/office/drawing/2014/main" id="{0B6C1CA8-8916-4C9B-B7EF-DFE8EE9D3753}"/>
              </a:ext>
            </a:extLst>
          </p:cNvPr>
          <p:cNvSpPr/>
          <p:nvPr/>
        </p:nvSpPr>
        <p:spPr>
          <a:xfrm>
            <a:off x="95956" y="5606396"/>
            <a:ext cx="11390489" cy="1196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Majorité de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Fontegrise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PVC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FonteGrise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remplacée par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les années 1970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Aujourd’hui on installe essentiellement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PVC et PEHD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A2D82-BCB5-4922-BFF4-47A2A1FD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0"/>
            <a:ext cx="9646024" cy="54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880E8-E0CF-4642-A0D0-B2EB4414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8" y="0"/>
            <a:ext cx="10341201" cy="5872664"/>
          </a:xfrm>
          <a:prstGeom prst="rect">
            <a:avLst/>
          </a:prstGeom>
        </p:spPr>
      </p:pic>
      <p:sp>
        <p:nvSpPr>
          <p:cNvPr id="4" name="Rectangle à coins arrondis 2">
            <a:extLst>
              <a:ext uri="{FF2B5EF4-FFF2-40B4-BE49-F238E27FC236}">
                <a16:creationId xmlns:a16="http://schemas.microsoft.com/office/drawing/2014/main" id="{B76E6837-3BF1-4F1E-950F-264A87818A07}"/>
              </a:ext>
            </a:extLst>
          </p:cNvPr>
          <p:cNvSpPr/>
          <p:nvPr/>
        </p:nvSpPr>
        <p:spPr>
          <a:xfrm>
            <a:off x="95956" y="6104964"/>
            <a:ext cx="11390489" cy="599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retrouve une répartition assez homogène des matériaux selon les diamètres</a:t>
            </a:r>
          </a:p>
        </p:txBody>
      </p:sp>
    </p:spTree>
    <p:extLst>
      <p:ext uri="{BB962C8B-B14F-4D97-AF65-F5344CB8AC3E}">
        <p14:creationId xmlns:p14="http://schemas.microsoft.com/office/powerpoint/2010/main" val="18291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FAE8-F26C-4885-95D6-A1B3771C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Fiabilité</a:t>
            </a:r>
          </a:p>
        </p:txBody>
      </p:sp>
    </p:spTree>
    <p:extLst>
      <p:ext uri="{BB962C8B-B14F-4D97-AF65-F5344CB8AC3E}">
        <p14:creationId xmlns:p14="http://schemas.microsoft.com/office/powerpoint/2010/main" val="25557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C0B4-404C-4BC4-8729-1B503BA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D98AF-18BC-4483-8C38-5CC2A8BB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70" y="0"/>
            <a:ext cx="9732006" cy="5576005"/>
          </a:xfrm>
          <a:prstGeom prst="rect">
            <a:avLst/>
          </a:prstGeom>
        </p:spPr>
      </p:pic>
      <p:sp>
        <p:nvSpPr>
          <p:cNvPr id="5" name="Rectangle à coins arrondis 2">
            <a:extLst>
              <a:ext uri="{FF2B5EF4-FFF2-40B4-BE49-F238E27FC236}">
                <a16:creationId xmlns:a16="http://schemas.microsoft.com/office/drawing/2014/main" id="{EB9AE875-E06F-4253-BF6D-795CACE22227}"/>
              </a:ext>
            </a:extLst>
          </p:cNvPr>
          <p:cNvSpPr/>
          <p:nvPr/>
        </p:nvSpPr>
        <p:spPr>
          <a:xfrm>
            <a:off x="95957" y="5647765"/>
            <a:ext cx="6071761" cy="11552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moins en moins de casse avec le temps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Il sera difficile d'évaluer les matages récents car peu d'évènements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Nous pousse à étudier les durées de vies des matériaux</a:t>
            </a:r>
          </a:p>
        </p:txBody>
      </p:sp>
      <p:sp>
        <p:nvSpPr>
          <p:cNvPr id="6" name="Rectangle à coins arrondis 2">
            <a:extLst>
              <a:ext uri="{FF2B5EF4-FFF2-40B4-BE49-F238E27FC236}">
                <a16:creationId xmlns:a16="http://schemas.microsoft.com/office/drawing/2014/main" id="{C5B197C8-8911-45C5-B672-CDDFC8193811}"/>
              </a:ext>
            </a:extLst>
          </p:cNvPr>
          <p:cNvSpPr/>
          <p:nvPr/>
        </p:nvSpPr>
        <p:spPr>
          <a:xfrm>
            <a:off x="6293224" y="5647765"/>
            <a:ext cx="5898776" cy="11552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PVC, PEHD plus fiables (logiques cas matériaux privilégiés de nos jours)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 casse sur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Fontegrise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PEBD et acier (échantillon PB trop faible)</a:t>
            </a:r>
          </a:p>
        </p:txBody>
      </p:sp>
    </p:spTree>
    <p:extLst>
      <p:ext uri="{BB962C8B-B14F-4D97-AF65-F5344CB8AC3E}">
        <p14:creationId xmlns:p14="http://schemas.microsoft.com/office/powerpoint/2010/main" val="172638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5CEE-DA28-4699-B8E1-97CE5E36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10245-0D96-4248-852B-A405E14A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0"/>
            <a:ext cx="9914863" cy="5610206"/>
          </a:xfrm>
          <a:prstGeom prst="rect">
            <a:avLst/>
          </a:prstGeom>
        </p:spPr>
      </p:pic>
      <p:sp>
        <p:nvSpPr>
          <p:cNvPr id="5" name="Rectangle à coins arrondis 2">
            <a:extLst>
              <a:ext uri="{FF2B5EF4-FFF2-40B4-BE49-F238E27FC236}">
                <a16:creationId xmlns:a16="http://schemas.microsoft.com/office/drawing/2014/main" id="{7153EBCB-1911-4061-86EA-6BCD31F0ECD9}"/>
              </a:ext>
            </a:extLst>
          </p:cNvPr>
          <p:cNvSpPr/>
          <p:nvPr/>
        </p:nvSpPr>
        <p:spPr>
          <a:xfrm>
            <a:off x="95957" y="5647765"/>
            <a:ext cx="11970537" cy="11552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Petits diamètres (&lt;6000 )semblent plus fragiles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Acier plus cassant sur petits diamètres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PVC plus fiables sur les gros diamètres</a:t>
            </a:r>
          </a:p>
        </p:txBody>
      </p:sp>
    </p:spTree>
    <p:extLst>
      <p:ext uri="{BB962C8B-B14F-4D97-AF65-F5344CB8AC3E}">
        <p14:creationId xmlns:p14="http://schemas.microsoft.com/office/powerpoint/2010/main" val="28415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D310-B962-4B3B-9914-1A5E291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66B64-F1F4-432D-80D8-112A80E1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9" y="0"/>
            <a:ext cx="9924860" cy="5794897"/>
          </a:xfrm>
          <a:prstGeom prst="rect">
            <a:avLst/>
          </a:prstGeom>
        </p:spPr>
      </p:pic>
      <p:sp>
        <p:nvSpPr>
          <p:cNvPr id="5" name="Rectangle à coins arrondis 2">
            <a:extLst>
              <a:ext uri="{FF2B5EF4-FFF2-40B4-BE49-F238E27FC236}">
                <a16:creationId xmlns:a16="http://schemas.microsoft.com/office/drawing/2014/main" id="{96FFD440-CC7C-4C7E-8A14-596B8D4492AC}"/>
              </a:ext>
            </a:extLst>
          </p:cNvPr>
          <p:cNvSpPr/>
          <p:nvPr/>
        </p:nvSpPr>
        <p:spPr>
          <a:xfrm>
            <a:off x="95957" y="5907741"/>
            <a:ext cx="11970537" cy="895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Détails casse par matage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Biaisé car les matages plus récents vont présenter artificiellement une meilleure stabilité (ratio casses/installés plus faibles car les matériaux sont récent donc en bon état -&gt; la durée de vie critique n’est pas atteinte)</a:t>
            </a:r>
          </a:p>
        </p:txBody>
      </p:sp>
    </p:spTree>
    <p:extLst>
      <p:ext uri="{BB962C8B-B14F-4D97-AF65-F5344CB8AC3E}">
        <p14:creationId xmlns:p14="http://schemas.microsoft.com/office/powerpoint/2010/main" val="199489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FAE8-F26C-4885-95D6-A1B3771C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Fiabilité et durée de vie</a:t>
            </a:r>
          </a:p>
        </p:txBody>
      </p:sp>
    </p:spTree>
    <p:extLst>
      <p:ext uri="{BB962C8B-B14F-4D97-AF65-F5344CB8AC3E}">
        <p14:creationId xmlns:p14="http://schemas.microsoft.com/office/powerpoint/2010/main" val="117616969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425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Ronds dans l’eau</vt:lpstr>
      <vt:lpstr>PowerPoint Presentation</vt:lpstr>
      <vt:lpstr>HistogramMes 3D </vt:lpstr>
      <vt:lpstr>PowerPoint Presentation</vt:lpstr>
      <vt:lpstr>PowerPoint Presentation</vt:lpstr>
      <vt:lpstr>Fiabilité</vt:lpstr>
      <vt:lpstr>PowerPoint Presentation</vt:lpstr>
      <vt:lpstr>PowerPoint Presentation</vt:lpstr>
      <vt:lpstr>PowerPoint Presentation</vt:lpstr>
      <vt:lpstr>Fiabilité et durée de vie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olfa meksi</dc:creator>
  <cp:lastModifiedBy>Mathieu</cp:lastModifiedBy>
  <cp:revision>27</cp:revision>
  <dcterms:created xsi:type="dcterms:W3CDTF">2021-05-04T18:05:41Z</dcterms:created>
  <dcterms:modified xsi:type="dcterms:W3CDTF">2021-05-05T10:23:26Z</dcterms:modified>
</cp:coreProperties>
</file>