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267" r:id="rId4"/>
    <p:sldId id="274" r:id="rId5"/>
    <p:sldId id="266" r:id="rId6"/>
    <p:sldId id="269" r:id="rId7"/>
    <p:sldId id="268" r:id="rId8"/>
    <p:sldId id="264" r:id="rId9"/>
    <p:sldId id="258" r:id="rId10"/>
    <p:sldId id="260" r:id="rId11"/>
    <p:sldId id="265" r:id="rId12"/>
    <p:sldId id="272" r:id="rId13"/>
    <p:sldId id="271" r:id="rId14"/>
    <p:sldId id="263" r:id="rId15"/>
    <p:sldId id="279" r:id="rId16"/>
    <p:sldId id="280" r:id="rId17"/>
    <p:sldId id="276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6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48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45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21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41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81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22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7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8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6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30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9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09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7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969A60-FE3D-4891-B0DA-0BFC16FEAED1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51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73981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400756" y="5743814"/>
            <a:ext cx="11390489" cy="854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Grande majorité de casses de FONTEDUCTILE et PVC déposés entre 1967-1983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Grande majorité de FONTEGRISE déposés entre 1951-1967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9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07338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106905" y="5488795"/>
            <a:ext cx="9606013" cy="31087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prenant en compte de </a:t>
            </a:r>
            <a:r>
              <a:rPr lang="fr-F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total des tuyaux (sachant que 151 tuyaux qui ne sont pas pris en compte):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52400" y="5830711"/>
            <a:ext cx="5254978" cy="10272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Peu fiable: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Acier posé entre 1927-2001, 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PEBD posé entre 1956-1984, 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FONTEGRISE quelque soit l'année de pose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214534" y="5799666"/>
            <a:ext cx="5875867" cy="1078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Assez fiable:</a:t>
            </a:r>
          </a:p>
          <a:p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Plomb (11% des tuyaux posés en 1950).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6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53379" y="5852160"/>
            <a:ext cx="10364451" cy="129066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55907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1619956" y="5936822"/>
            <a:ext cx="8952089" cy="4063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Grande majorité de casses pour les faibles diamètres inférieures à 15528mm posés entre 1951-1983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21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07267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254197" y="5648064"/>
            <a:ext cx="9516473" cy="6083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Il y a 43 catégorie de diamètre des tuyaux installés qui ne sont pas cassés (peut être manque d’information)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2884311" y="6497494"/>
            <a:ext cx="5875867" cy="37578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L’étude suivante est effectuées sur des diamètres &lt; 20000 mm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8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287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5567331"/>
            <a:ext cx="10364451" cy="129066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2952044" y="6165929"/>
            <a:ext cx="6287912" cy="427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ACIER, FONTEGRISE et PEHD sont très peu fiables à faible diamètre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081867" y="5659472"/>
            <a:ext cx="5875867" cy="37578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prenant en compte de </a:t>
            </a:r>
            <a:r>
              <a:rPr lang="fr-F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total des tuyaux: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543982" y="1326321"/>
            <a:ext cx="9516473" cy="6083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170 catégorie de diamètre des tuyaux installés pour chaque matériaux qui ne sont pas cassés (peut être manque d’information)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9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24" y="0"/>
            <a:ext cx="8577276" cy="6858000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0" y="2257779"/>
            <a:ext cx="3505200" cy="1998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Récemment observées: 14, 19, 4, 23, 21, 8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Perte de vue (présence des paliers): 12, 15, 20, 2, 24, 25, 3, 9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Profils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pertinents: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22, 6, 1, 18, 13, 7, 10, 11, 16, 17,  </a:t>
            </a:r>
          </a:p>
          <a:p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4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88" y="1020441"/>
            <a:ext cx="5848755" cy="40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7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22" y="0"/>
            <a:ext cx="8582078" cy="6858000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04722" y="1430868"/>
            <a:ext cx="3505200" cy="1998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-Récemment observées: PEHD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-Perte de vue (présence des paliers): BONNA, ACIER, FONDUCTILE et PVC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-Profils pertinent: FONTEGRISE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2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26" y="39512"/>
            <a:ext cx="9831074" cy="6858000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0" y="2232379"/>
            <a:ext cx="2360926" cy="1998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-Profils pertinents: FONTEGRISE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2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49136"/>
          <a:stretch/>
        </p:blipFill>
        <p:spPr>
          <a:xfrm>
            <a:off x="6189571" y="1981201"/>
            <a:ext cx="6002429" cy="4876800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0" y="0"/>
            <a:ext cx="6175346" cy="4995334"/>
            <a:chOff x="0" y="0"/>
            <a:chExt cx="6175346" cy="499533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/>
            <a:srcRect b="50617"/>
            <a:stretch/>
          </p:blipFill>
          <p:spPr>
            <a:xfrm>
              <a:off x="0" y="0"/>
              <a:ext cx="6175346" cy="4871156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t="98469"/>
            <a:stretch/>
          </p:blipFill>
          <p:spPr>
            <a:xfrm>
              <a:off x="0" y="4844350"/>
              <a:ext cx="6175346" cy="15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77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884311" y="621350"/>
            <a:ext cx="5875867" cy="37578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Reformulation du problème</a:t>
            </a:r>
            <a:endParaRPr lang="en-GB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497359" y="1409075"/>
            <a:ext cx="11390489" cy="17238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Secteur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Réseau de distribution d'eau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potable</a:t>
            </a:r>
          </a:p>
          <a:p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Objectif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Créer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modèle classant les tuyaux d'une base de données selon leur risque de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casse</a:t>
            </a:r>
          </a:p>
          <a:p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industrielle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Planifier les réparations avant la casse</a:t>
            </a:r>
          </a:p>
          <a:p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exogènes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Date de pose, Diamètre, Matériau, Matage, Collectivité,</a:t>
            </a:r>
          </a:p>
          <a:p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Cible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Classer les dates de casse par ordre croissant -&gt; création d'un indicateur de qualité de classement</a:t>
            </a:r>
          </a:p>
        </p:txBody>
      </p:sp>
    </p:spTree>
    <p:extLst>
      <p:ext uri="{BB962C8B-B14F-4D97-AF65-F5344CB8AC3E}">
        <p14:creationId xmlns:p14="http://schemas.microsoft.com/office/powerpoint/2010/main" val="316758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452387" y="1469036"/>
            <a:ext cx="11390489" cy="40480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 (4) Etude globale des données fournies pour avoir une idée sur les principaux composants d’un réseau d’eau.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 (4-6) Etude qualitative qui permet de détecter les matériaux qui ont subit plus de casses, avec une étude normalisée qui permet de détecter les matages et les matériaux les plus risqués.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 (7) Etude qualitative qui permet de détecter les collectivités les plus touchées et les matages les plus risqués dans ces collectivités.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 (8) Etude quantitative qui permet de détecter les matages les plus risqués  en fonction de l’année de pose.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 (9) Etude quantitative normalisée qui permet de détecter les années de pose …????</a:t>
            </a:r>
          </a:p>
          <a:p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6/(10) Etude quantitative qui permet de détecter les diamètres qui ont subit plus de casses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 (11) Etude quantitative normalisée qui permet d’identifier les diamètre les moins fiables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 (12) Etude quantitative normalisée qui permet d’identifier les diamètre les moins fiables pour chaque matériau</a:t>
            </a:r>
          </a:p>
        </p:txBody>
      </p:sp>
    </p:spTree>
    <p:extLst>
      <p:ext uri="{BB962C8B-B14F-4D97-AF65-F5344CB8AC3E}">
        <p14:creationId xmlns:p14="http://schemas.microsoft.com/office/powerpoint/2010/main" val="62263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BFAE8-F26C-4885-95D6-A1B3771C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Globale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27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400755" y="5520268"/>
            <a:ext cx="11390489" cy="11966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matériaux dominants dans les réseaux d’eau sont: le FONTEDUCTIBLE, FONTEGRISE, PVC et PEHD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matages dominants dans les réseaux d’eaux sont: PVC19701990, FONTEGRISE19401970 FONTEDUCTIBLE19661980 et PVC19902020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collectivités qui contiennent plus de tuyaux (de données) sont les collectivités 22, 13, 12 et 23</a:t>
            </a: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5"/>
          <a:stretch/>
        </p:blipFill>
        <p:spPr>
          <a:xfrm>
            <a:off x="0" y="500514"/>
            <a:ext cx="12157290" cy="48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0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écra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"/>
          <a:stretch/>
        </p:blipFill>
        <p:spPr>
          <a:xfrm>
            <a:off x="0" y="0"/>
            <a:ext cx="12192000" cy="6242195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-28224" y="6180667"/>
            <a:ext cx="5875867" cy="711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Grande majorité de nb de casses de FONTEDUCTILE, FONTEGRISE et PVC  </a:t>
            </a:r>
            <a:b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inorité de nb de casses de Plomb et PEBD</a:t>
            </a:r>
            <a:endParaRPr lang="en-GB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180667" y="6180667"/>
            <a:ext cx="6011333" cy="677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Majorité de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FONTEDUCTILE19661980, FONTEGRISE19301940 et PVC19701990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0246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09733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354667" y="6047597"/>
            <a:ext cx="5875867" cy="37578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PEBD, PLOMB, FONTEGRISE et ACIER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7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54930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24172" y="5830711"/>
            <a:ext cx="5875867" cy="1078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Peu fiable: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PLOMB, PEBD et ACIER quelque soit le type de matage 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PVC19481970, FONTEGRISE18001900 et FONTEGRISE19401970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191956" y="5830711"/>
            <a:ext cx="5875867" cy="1078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Assez fiable: (à enlever)</a:t>
            </a:r>
          </a:p>
          <a:p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FONTEDUCTILE, PEHD, BONNA.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929467" y="5454930"/>
            <a:ext cx="5875867" cy="37578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prenant en compte de </a:t>
            </a:r>
            <a:r>
              <a:rPr lang="fr-F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total des tuyaux: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1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53396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400755" y="5862348"/>
            <a:ext cx="11390489" cy="854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Collectivité 22 et 13 présentent le plus de casses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les collectivités 22 et 13, il y a une grande majorité de FONTEDUCTILE19661980, FONTEGRISE19401970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Majorité de casses du PVC19701990</a:t>
            </a:r>
          </a:p>
        </p:txBody>
      </p:sp>
    </p:spTree>
    <p:extLst>
      <p:ext uri="{BB962C8B-B14F-4D97-AF65-F5344CB8AC3E}">
        <p14:creationId xmlns:p14="http://schemas.microsoft.com/office/powerpoint/2010/main" val="4217171424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668</Words>
  <Application>Microsoft Office PowerPoint</Application>
  <PresentationFormat>Grand écran</PresentationFormat>
  <Paragraphs>61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Tw Cen MT</vt:lpstr>
      <vt:lpstr>Wingdings</vt:lpstr>
      <vt:lpstr>Ronds dans l’eau</vt:lpstr>
      <vt:lpstr>Présentation PowerPoint</vt:lpstr>
      <vt:lpstr>Présentation PowerPoint</vt:lpstr>
      <vt:lpstr>Présentation PowerPoint</vt:lpstr>
      <vt:lpstr>Etude Globale des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olfa meksi</dc:creator>
  <cp:lastModifiedBy>olfa meksi</cp:lastModifiedBy>
  <cp:revision>38</cp:revision>
  <dcterms:created xsi:type="dcterms:W3CDTF">2021-05-04T18:05:41Z</dcterms:created>
  <dcterms:modified xsi:type="dcterms:W3CDTF">2021-05-09T19:37:37Z</dcterms:modified>
</cp:coreProperties>
</file>