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custDataLst>
    <p:tags r:id="rId12"/>
  </p:custDataLst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3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4F3B99-6E94-4D5F-8DB8-4FEB7291C91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2025/4/27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A06994D-7B0F-47E3-BC8A-6058733E3F31}" type="datetime1">
              <a:rPr lang="zh-CN" altLang="en-US" noProof="0" smtClean="0"/>
              <a:t>2025/4/27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F3874D-A20A-4B3E-9C12-F524953D5B76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AA613AF-F0F7-4333-BA94-B3AA7BA801B5}" type="datetime1">
              <a:rPr lang="zh-CN" altLang="en-US" noProof="0" smtClean="0"/>
              <a:t>2025/4/27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15" name="直接连接符​​(S)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和库 ">
    <p:bg bwMode="ltGray">
      <p:bgPr>
        <a:blipFill dpi="0" rotWithShape="1">
          <a:blip r:embed="rId2" cstate="screen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CFFE5B-A405-4492-A99D-BB73591D8CB8}" type="datetime1">
              <a:rPr lang="zh-CN" altLang="en-US" noProof="0" smtClean="0"/>
              <a:t>2025/4/27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9" name="直接连接符​​(S) 8"/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/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3" name="直接连接符​​(S) 12"/>
          <p:cNvCxnSpPr/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/>
          <p:cNvCxnSpPr/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 bwMode="ltGray">
      <p:bgPr>
        <a:blipFill dpi="0" rotWithShape="1">
          <a:blip r:embed="rId2" cstate="screen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长方形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长方形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402A5D1-67F3-48B3-B7B5-02F92AA62621}" type="datetime1">
              <a:rPr lang="zh-CN" altLang="en-US" noProof="0" smtClean="0"/>
              <a:t>2025/4/27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 bwMode="ltGray">
      <p:bgPr>
        <a:blipFill dpi="0" rotWithShape="1">
          <a:blip r:embed="rId2" cstate="screen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 anchor="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80E7F50-A9F7-4376-A5C6-D45764A0EA7B}" type="datetime1">
              <a:rPr lang="zh-CN" altLang="en-US" noProof="0" smtClean="0"/>
              <a:t>2025/4/27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33" name="直接连接符​​(S)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ltGray">
      <p:bgPr>
        <a:blipFill dpi="0" rotWithShape="1">
          <a:blip r:embed="rId2" cstate="screen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10FD8A-ACB8-42FE-B006-D79D4A45120D}" type="datetime1">
              <a:rPr lang="zh-CN" altLang="en-US" noProof="0" smtClean="0"/>
              <a:t>2025/4/27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15" name="直接连接符​​(S)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 bwMode="ltGray">
      <p:bgPr>
        <a:blipFill dpi="0" rotWithShape="1">
          <a:blip r:embed="rId2" cstate="screen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52FB4-083E-4BB9-9C56-A94071F60FAC}" type="datetime1">
              <a:rPr lang="zh-CN" altLang="en-US" noProof="0" smtClean="0"/>
              <a:t>2025/4/27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9" name="直接连接符​​(S) 8"/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 bwMode="ltGray">
      <p:bgPr>
        <a:blipFill dpi="0" rotWithShape="1">
          <a:blip r:embed="rId2" cstate="screen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4E35B2-A28C-4D97-84DA-7A8DBCB464DD}" type="datetime1">
              <a:rPr lang="zh-CN" altLang="en-US" noProof="0" smtClean="0"/>
              <a:t>2025/4/27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11" name="直接连接符​​(S) 10"/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 bwMode="ltGray">
      <p:bgPr>
        <a:blipFill dpi="0" rotWithShape="1">
          <a:blip r:embed="rId2" cstate="screen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2CC18-FB17-4018-B13F-281E3895BAF5}" type="datetime1">
              <a:rPr lang="zh-CN" altLang="en-US" noProof="0" smtClean="0"/>
              <a:t>2025/4/27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7" name="直接连接符​​(S) 6"/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 bwMode="ltGray">
      <p:bgPr>
        <a:blipFill dpi="0" rotWithShape="1">
          <a:blip r:embed="rId2" cstate="screen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4B327B9-67B5-4BB9-A23C-427DAAF5099B}" type="datetime1">
              <a:rPr lang="zh-CN" altLang="en-US" noProof="0" smtClean="0"/>
              <a:t>2025/4/27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7" name="直接连接符​​(S) 6"/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ltGray">
      <p:bgPr>
        <a:blipFill dpi="0" rotWithShape="1">
          <a:blip r:embed="rId2" cstate="screen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CD1D047-EEF3-451A-87B4-F569A018734D}" type="datetime1">
              <a:rPr lang="zh-CN" altLang="en-US" noProof="0" smtClean="0"/>
              <a:t>2025/4/27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bg bwMode="ltGray">
      <p:bgPr>
        <a:blipFill dpi="0" rotWithShape="1">
          <a:blip r:embed="rId2" cstate="screen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361A436-DF5A-41B6-9DBA-814AD4FD0FA0}" type="datetime1">
              <a:rPr lang="zh-CN" altLang="en-US" noProof="0" smtClean="0"/>
              <a:t>2025/4/27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9" name="直接连接符​​(S) 8"/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b="-1562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75666B-86E7-4053-B076-45D6881106BA}" type="datetime1">
              <a:rPr lang="zh-CN" altLang="en-US" noProof="0" smtClean="0"/>
              <a:t>2025/4/27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10" name="直接连接符​​(S)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考研经验分享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>
            <a:normAutofit fontScale="77500" lnSpcReduction="20000"/>
          </a:bodyPr>
          <a:lstStyle/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		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分享人：叶子航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			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录取院校专业：华东师范大学软件工程专硕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形 4" descr="头脑图标&#10;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目录</a:t>
            </a:r>
          </a:p>
        </p:txBody>
      </p:sp>
      <p:pic>
        <p:nvPicPr>
          <p:cNvPr id="4" name="图形 3" descr="灯泡图标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sz="2800" dirty="0"/>
              <a:t>第一部分 择校</a:t>
            </a:r>
            <a:endParaRPr lang="en-US" altLang="zh-CN" sz="2800" dirty="0"/>
          </a:p>
          <a:p>
            <a:pPr rtl="0"/>
            <a:r>
              <a:rPr lang="zh-CN" altLang="en-US" sz="2800" dirty="0"/>
              <a:t>第二部分 初试</a:t>
            </a:r>
            <a:endParaRPr lang="en-US" altLang="zh-CN" sz="2800" dirty="0"/>
          </a:p>
          <a:p>
            <a:pPr rtl="0"/>
            <a:r>
              <a:rPr lang="zh-CN" altLang="en-US" sz="2800" dirty="0"/>
              <a:t>第三部分 复试</a:t>
            </a:r>
            <a:endParaRPr lang="en-US" altLang="zh-CN" sz="2800" dirty="0"/>
          </a:p>
          <a:p>
            <a:pPr rtl="0"/>
            <a:r>
              <a:rPr lang="zh-CN" altLang="en-US" sz="2800" dirty="0"/>
              <a:t>第四部分 调剂</a:t>
            </a:r>
            <a:endParaRPr lang="en-US" altLang="zh-CN" sz="2800" dirty="0"/>
          </a:p>
          <a:p>
            <a:pPr rtl="0"/>
            <a:r>
              <a:rPr lang="zh-CN" altLang="en-US" sz="2800" dirty="0"/>
              <a:t>第五部分 建议</a:t>
            </a:r>
          </a:p>
          <a:p>
            <a:pPr rtl="0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第一部分 择校</a:t>
            </a:r>
          </a:p>
        </p:txBody>
      </p:sp>
      <p:pic>
        <p:nvPicPr>
          <p:cNvPr id="5" name="图形 4" descr="男士和女士图标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院校专业等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信息太多</a:t>
            </a:r>
            <a:endParaRPr lang="en-US" altLang="zh-CN" dirty="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1.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关注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灰灰考研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计算机专业考研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研芝士计算机考研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三个公众号，可以查到往年各个院校的初试科目 复试方案 录取人数 初试均分等信息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2.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根据自己想考的科目是</a:t>
            </a:r>
            <a:r>
              <a:rPr lang="en-US" altLang="zh-CN" dirty="0">
                <a:solidFill>
                  <a:srgbClr val="FF0000"/>
                </a:solidFill>
                <a:cs typeface="Tahoma" panose="020B0604030504040204" pitchFamily="34" charset="0"/>
              </a:rPr>
              <a:t>11</a:t>
            </a:r>
            <a:r>
              <a:rPr lang="zh-CN" altLang="en-US" dirty="0">
                <a:cs typeface="Tahoma" panose="020B0604030504040204" pitchFamily="34" charset="0"/>
              </a:rPr>
              <a:t>还是</a:t>
            </a:r>
            <a:r>
              <a:rPr lang="en-US" altLang="zh-CN" dirty="0">
                <a:solidFill>
                  <a:srgbClr val="FF0000"/>
                </a:solidFill>
                <a:cs typeface="Tahoma" panose="020B0604030504040204" pitchFamily="34" charset="0"/>
              </a:rPr>
              <a:t>22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，是</a:t>
            </a:r>
            <a:r>
              <a:rPr lang="en-US" altLang="zh-CN" dirty="0">
                <a:solidFill>
                  <a:srgbClr val="FF0000"/>
                </a:solidFill>
                <a:cs typeface="Tahoma" panose="020B0604030504040204" pitchFamily="34" charset="0"/>
              </a:rPr>
              <a:t>408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还是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自命题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，是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学硕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还是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专硕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，从</a:t>
            </a:r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985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211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到双一流到双非，进行择校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3.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可以在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小红书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知乎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等网站上搜索某个院校的情况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第二部分 初试</a:t>
            </a:r>
          </a:p>
        </p:txBody>
      </p:sp>
      <p:pic>
        <p:nvPicPr>
          <p:cNvPr id="5" name="图形 4" descr="男士和女士图标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1.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关注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学长小谭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公众号，上面有各科的学习时间规划，主要是针对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公共课</a:t>
            </a:r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政治英语 数学</a:t>
            </a:r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，非常详细，同时包括很多的备考资料，比如说政治 英语，真的非常有用，强烈推荐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2.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英语：英语基础较好的，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记单词、刷真题和总结作文模板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就够了，把时间花在专业课和数学上，单词要一直记，最好能记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三轮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及以上，基础不是很好的，可以听一些老师的语法课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3.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政治：买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肖秀荣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老师的书就行，听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徐涛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老师的课，具体的时间规划，学长小谭公众号非常详细（但我不知道你们这一届肖老师还出不出书哈哈）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0" rtl="0"/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marL="0" lvl="0" indent="0" rtl="0">
              <a:buNone/>
            </a:pP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第二部分 初试</a:t>
            </a:r>
          </a:p>
        </p:txBody>
      </p:sp>
      <p:pic>
        <p:nvPicPr>
          <p:cNvPr id="5" name="图形 4" descr="男士和女士图标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3.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数学：我跟的是张宇老师，你们要是有喜欢的老师也可以，基本流程就是：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听基础课➕做基础题➕听强化课➕做</a:t>
            </a:r>
            <a:r>
              <a:rPr lang="en-US" altLang="zh-CN" dirty="0">
                <a:solidFill>
                  <a:srgbClr val="FF0000"/>
                </a:solidFill>
                <a:cs typeface="Tahoma" panose="020B0604030504040204" pitchFamily="34" charset="0"/>
              </a:rPr>
              <a:t>1000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题➕做真题➕做模拟题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。当然买其他老师的题也行，取决于你们自己，同时可以针对每一章知识点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做个思维导图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幕布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很方便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4.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专业课：市面上基本上就是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王道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的课，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咸鱼学长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讲的非常好，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第一轮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的话听王道的课做王道配套的的练习题，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第二轮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就要自己总结思维导图或者笔记，要把书上的知识点弄得很清楚，这几年越考越细，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第三轮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就可以做真题了，建议做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两遍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，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第四轮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就可以做模拟题了，市面上好像就王道的模拟题稍微好一点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0" rtl="0"/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注意：不管是真题，还是模拟题，一定要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严格把控时间，完整的模拟几次真实考场</a:t>
            </a:r>
            <a:endParaRPr lang="en-US" altLang="zh-CN" dirty="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 marL="0" lvl="0" indent="0" rtl="0">
              <a:buNone/>
            </a:pPr>
            <a:endParaRPr lang="zh-CN" altLang="en-US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第三部分 复试</a:t>
            </a:r>
          </a:p>
        </p:txBody>
      </p:sp>
      <p:pic>
        <p:nvPicPr>
          <p:cNvPr id="5" name="图形 4" descr="男士和女士图标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1.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各个学校的复试方案不一样，大体包括：上机 笔试 英语面试 专业面试这几类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2.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上机：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就是我们学校</a:t>
            </a:r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oj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那样子的形式，越好的学校机试越难，机试很重要，但是也要看占比，大家平时还是要多刷刷题，不要等到临时复试再开始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3.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笔试：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各个学校不一样，大家自己关注一下，可以找往年的复试题做做</a:t>
            </a:r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学长学姐 知乎 小红书</a:t>
            </a:r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)</a:t>
            </a:r>
          </a:p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4.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英语面试：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大家都差不多，不需要太担心，但是口语流利，发音标准当然更好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5.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专业面试：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对项目 竞赛 论文 实习经历等方面进行提问，这方面是最重要的，大家平时要多多积累，因为导师喜欢能干活的学生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第四部分 调剂</a:t>
            </a:r>
          </a:p>
        </p:txBody>
      </p:sp>
      <p:pic>
        <p:nvPicPr>
          <p:cNvPr id="5" name="图形 4" descr="男士和女士图标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4363" y="1703693"/>
            <a:ext cx="9603275" cy="3450613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b="1" dirty="0">
                <a:solidFill>
                  <a:srgbClr val="FF0000"/>
                </a:solidFill>
                <a:cs typeface="Tahoma" panose="020B0604030504040204" pitchFamily="34" charset="0"/>
              </a:rPr>
              <a:t>希望大家都不要进入这个环节！！</a:t>
            </a:r>
            <a:endParaRPr lang="en-US" altLang="zh-CN" b="1" dirty="0">
              <a:solidFill>
                <a:srgbClr val="FF0000"/>
              </a:solidFill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1.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调剂的分数会变得很高，比如说：厦门大学一志愿分数</a:t>
            </a:r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350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，调剂分数可能</a:t>
            </a:r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370</a:t>
            </a:r>
          </a:p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2.</a:t>
            </a:r>
            <a:r>
              <a:rPr lang="en-US" altLang="zh-CN" dirty="0">
                <a:solidFill>
                  <a:srgbClr val="FF0000"/>
                </a:solidFill>
                <a:cs typeface="Tahoma" panose="020B0604030504040204" pitchFamily="34" charset="0"/>
              </a:rPr>
              <a:t>22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调剂很困难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，调剂分数要更高，且只能调剂</a:t>
            </a:r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22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，但是</a:t>
            </a:r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11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可以调</a:t>
            </a:r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22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，所以择校很重要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3.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调剂的流程比较繁琐，而且坑很多，比如说有的学校会留给优质生源或者本校生，又或者别人知道某些学校有调剂名额就会提前联系导师，导师可能会提前给面试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4.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调剂的其他细节大家可以到</a:t>
            </a:r>
            <a:r>
              <a:rPr lang="zh-CN" altLang="en-US" dirty="0">
                <a:solidFill>
                  <a:srgbClr val="FF0000"/>
                </a:solidFill>
                <a:cs typeface="Tahoma" panose="020B0604030504040204" pitchFamily="34" charset="0"/>
              </a:rPr>
              <a:t>研招网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去了解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第五部分 建议</a:t>
            </a:r>
          </a:p>
        </p:txBody>
      </p:sp>
      <p:pic>
        <p:nvPicPr>
          <p:cNvPr id="5" name="图形 4" descr="男士和女士图标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33" y="1620566"/>
            <a:ext cx="8754988" cy="3450613"/>
          </a:xfrm>
        </p:spPr>
        <p:txBody>
          <a:bodyPr rtlCol="0">
            <a:normAutofit/>
          </a:bodyPr>
          <a:lstStyle/>
          <a:p>
            <a:pPr lvl="0" rtl="0"/>
            <a:r>
              <a:rPr lang="en-US" altLang="zh-CN" dirty="0">
                <a:cs typeface="Tahoma" panose="020B0604030504040204" pitchFamily="34" charset="0"/>
              </a:rPr>
              <a:t>1.23</a:t>
            </a:r>
            <a:r>
              <a:rPr lang="zh-CN" altLang="en-US" dirty="0">
                <a:cs typeface="Tahoma" panose="020B0604030504040204" pitchFamily="34" charset="0"/>
              </a:rPr>
              <a:t>级考研时间还早，到今年寒假开始准备都行，剩下的时间多多积累经历，比如说：多参加比赛、多学技能、多做项目 </a:t>
            </a:r>
            <a:endParaRPr lang="en-US" altLang="zh-CN" dirty="0"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cs typeface="Tahoma" panose="020B0604030504040204" pitchFamily="34" charset="0"/>
              </a:rPr>
              <a:t>2.</a:t>
            </a:r>
            <a:r>
              <a:rPr lang="zh-CN" altLang="en-US" dirty="0">
                <a:cs typeface="Tahoma" panose="020B0604030504040204" pitchFamily="34" charset="0"/>
              </a:rPr>
              <a:t>考研很漫长，希望大家能够尽量地摒弃一切外界干扰，专心做这一件事</a:t>
            </a:r>
            <a:endParaRPr lang="en-US" altLang="zh-CN" dirty="0"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cs typeface="Tahoma" panose="020B0604030504040204" pitchFamily="34" charset="0"/>
              </a:rPr>
              <a:t>3.</a:t>
            </a:r>
            <a:r>
              <a:rPr lang="zh-CN" altLang="en-US" dirty="0">
                <a:cs typeface="Tahoma" panose="020B0604030504040204" pitchFamily="34" charset="0"/>
              </a:rPr>
              <a:t>不要和别人攀比，尽量减少内耗，及时调整心态</a:t>
            </a:r>
            <a:endParaRPr lang="en-US" altLang="zh-CN" dirty="0">
              <a:cs typeface="Tahoma" panose="020B0604030504040204" pitchFamily="34" charset="0"/>
            </a:endParaRPr>
          </a:p>
          <a:p>
            <a:pPr lvl="0" rtl="0"/>
            <a:r>
              <a:rPr lang="en-US" altLang="zh-CN" dirty="0">
                <a:cs typeface="Tahoma" panose="020B0604030504040204" pitchFamily="34" charset="0"/>
              </a:rPr>
              <a:t>4.</a:t>
            </a:r>
            <a:r>
              <a:rPr lang="zh-CN" altLang="en-US" dirty="0">
                <a:cs typeface="Tahoma" panose="020B0604030504040204" pitchFamily="34" charset="0"/>
              </a:rPr>
              <a:t>保证一个好身体</a:t>
            </a:r>
            <a:endParaRPr lang="en-US" altLang="zh-CN" dirty="0"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ViY2JkMjU3NGYzZTEwMzZmMGFkZWViYmNkYWU3NDIifQ=="/>
</p:tagLst>
</file>

<file path=ppt/theme/theme1.xml><?xml version="1.0" encoding="utf-8"?>
<a:theme xmlns:a="http://schemas.openxmlformats.org/drawingml/2006/main" name="库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我的发明</Template>
  <TotalTime>11</TotalTime>
  <Words>882</Words>
  <Application>Microsoft Macintosh PowerPoint</Application>
  <PresentationFormat>宽屏</PresentationFormat>
  <Paragraphs>47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Microsoft YaHei UI</vt:lpstr>
      <vt:lpstr>Arial</vt:lpstr>
      <vt:lpstr>Tahoma</vt:lpstr>
      <vt:lpstr>库</vt:lpstr>
      <vt:lpstr>考研经验分享</vt:lpstr>
      <vt:lpstr>目录</vt:lpstr>
      <vt:lpstr>第一部分 择校</vt:lpstr>
      <vt:lpstr>第二部分 初试</vt:lpstr>
      <vt:lpstr>第二部分 初试</vt:lpstr>
      <vt:lpstr>第三部分 复试</vt:lpstr>
      <vt:lpstr>第四部分 调剂</vt:lpstr>
      <vt:lpstr>第五部分 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考研经验分享</dc:title>
  <dc:creator>子航 叶</dc:creator>
  <cp:lastModifiedBy>子航 叶</cp:lastModifiedBy>
  <cp:revision>43</cp:revision>
  <dcterms:created xsi:type="dcterms:W3CDTF">2024-05-21T09:02:00Z</dcterms:created>
  <dcterms:modified xsi:type="dcterms:W3CDTF">2025-04-27T02:30:24Z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78344C840DD2449883EE29C0D4A2B833_12</vt:lpwstr>
  </property>
  <property fmtid="{D5CDD505-2E9C-101B-9397-08002B2CF9AE}" pid="3" name="KSOProductBuildVer">
    <vt:lpwstr>2052-12.1.0.16929</vt:lpwstr>
  </property>
</Properties>
</file>