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572" r:id="rId4"/>
    <p:sldId id="581" r:id="rId5"/>
    <p:sldId id="573" r:id="rId6"/>
    <p:sldId id="574" r:id="rId7"/>
    <p:sldId id="575" r:id="rId8"/>
    <p:sldId id="576" r:id="rId9"/>
    <p:sldId id="5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CECDD-5C46-8B4C-ABEB-C1E0BA345213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FCCB6-DFCA-6845-9FCA-8BF554BD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3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latin typeface="Times New Roman" charset="0"/>
              </a:rPr>
              <a:t>Purpose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of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SRS: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who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will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read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this?</a:t>
            </a:r>
          </a:p>
          <a:p>
            <a:endParaRPr lang="en-US" altLang="x-none" dirty="0">
              <a:latin typeface="Times New Roman" charset="0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B5CC28-F4FB-704F-8C55-15EEBDD3C885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0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win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game?</a:t>
            </a:r>
          </a:p>
          <a:p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  <a:r>
              <a:rPr lang="zh-CN" altLang="en-US" dirty="0"/>
              <a:t> 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side,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BCCDA2-6C15-BA42-879F-64E039973617}" type="slidenum">
              <a:rPr kumimoji="0" lang="en-US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37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>
              <a:buFontTx/>
              <a:buChar char="•"/>
            </a:pPr>
            <a:endParaRPr lang="x-none" altLang="x-none">
              <a:latin typeface="Times New Roman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9D3B51-6118-4641-9D6D-CDB98CBB00B5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80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latin typeface="Times New Roman" charset="0"/>
              </a:rPr>
              <a:t>Cannot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support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two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more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players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at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the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same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time</a:t>
            </a:r>
          </a:p>
          <a:p>
            <a:endParaRPr lang="en-US" altLang="x-none" dirty="0">
              <a:latin typeface="Times New Roman" charset="0"/>
            </a:endParaRPr>
          </a:p>
          <a:p>
            <a:r>
              <a:rPr lang="en-US" altLang="zh-CN" dirty="0">
                <a:latin typeface="Times New Roman" charset="0"/>
              </a:rPr>
              <a:t>Assumption: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we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have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internet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connection</a:t>
            </a:r>
            <a:endParaRPr lang="x-none" altLang="x-none">
              <a:latin typeface="Times New Roman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E97FDC-F704-5049-9481-EE80A0B86C8D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28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activity diagram***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BCCDA2-6C15-BA42-879F-64E039973617}" type="slidenum">
              <a:rPr kumimoji="0" lang="en-US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2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4867-E449-F846-88A8-BB54D9DB4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6EAE6-0A66-604C-8A60-5E59958B1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2898-A91D-BB4D-989D-B309E561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C29D-2386-E346-8E23-C3F172E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4F8E-71D6-324D-A906-DFF0AC00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8BA1-3705-484E-AB05-C373DA63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43F2-424A-7E4E-A57F-D75C80B6D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F0C7-982B-9B4F-B2DE-7B83B608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3828-3EF2-9642-A545-52E10D24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5A38-41D0-CF49-9A0C-F2F2BB6C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89522-E88B-E04B-98FF-BAE0C3BCF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0C206-33A3-1B48-A6AB-3DE18270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AB04-3E5A-F447-8741-5DF8E7FB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F766-05C4-594C-8B9E-8F808D39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76CC-03F9-2E46-8EA3-113D2DB4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1EB49-CB48-E341-AE4E-A331D9926F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287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78EAB-C31F-C948-8E43-7AED3730D0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844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6276A-43C9-CB45-AB9F-DF74309E6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08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600200"/>
            <a:ext cx="5505451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752" y="1600200"/>
            <a:ext cx="5505449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36CE5-5D24-4348-A698-4AFB5223F0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6855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0DBD8-033D-9444-BE43-91E9B3039A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0159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38379-8DDF-6243-BC9E-DA5A0197D0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740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9111B-C339-1144-A9F4-78F2905BB25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561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35A1A-2298-9A48-B1EE-CCC60A32CFE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6196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1BE2-7C3B-6F46-87BD-2DA0A4B5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EDBE-82DD-8646-A936-964B5C6E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C83C-CEA8-4E4A-8CF6-124B4CF5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960F-703D-334F-A6CB-6CA07790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BE04-568B-4448-839B-4B876BDF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9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BF345-5110-1242-B5B6-7928E2023E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8346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3BB82-A047-EB4F-9B04-F6E26A3ED9A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4271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0501" y="152400"/>
            <a:ext cx="28575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152400"/>
            <a:ext cx="83693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D2232-1110-CB41-BB74-CF709DDAB4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769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43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3101" y="1600200"/>
            <a:ext cx="11214100" cy="44577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2ADFD-EABD-8745-B61D-49AC66643F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9535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0D23-CC31-1C42-B2BA-53E61DB6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BF73-F9BA-C642-82D3-39E0ACBD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CD8E-26B0-6B49-A7B0-60F92F7E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E7C4-2BDC-CF45-8B4F-D4B54B46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4A764-DD8D-2B45-8F8E-EFD48DDF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24C8-E00C-CF4C-BA1F-B60F9684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B243-19B4-1647-90BF-5BC7A3AA8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D94C-F88D-6040-9766-AF9F5FCA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3D00-7BE9-674E-8C5A-A868008D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01826-B8CC-FB41-B472-B53CAE53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16CF7-AF11-2D43-AA9E-0FA2D8A9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7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6918-D6DE-E24F-B6E4-1FA5616E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1A7EE-D2E2-994C-9644-D646438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AE7E7-A91B-2B49-B519-05A23EE8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09F8E-C8E9-244B-B0D7-F818CF021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0A562-F326-3446-B451-A48A7264A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88A7E-CFF7-5940-ACEF-E1089F80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C3D41-05AD-6247-972D-66004668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ADE3D-D953-A94D-98D5-7F8A45A4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15F0-3857-D34A-A07F-439C5331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068AF-C4C2-4B40-B1C2-9B627947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BF906-09A1-5940-8B63-20DF28DF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6A8B-2B66-6243-85CB-8CFC933F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4B283-7D6A-3646-B589-970A365D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1748D-8C37-E144-9731-ED678882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91EA3-9EF2-2649-9821-F016699F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A439-DC2A-9440-ADB9-EF710845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A1AD-4F77-2C4A-9A8F-0BE88A62C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C3322-7B45-AE40-8201-A626C2CEE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ECE0B-8B7C-6C47-A6BA-DA77EB98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5204-C8F5-AB47-9CFA-BC47BEE2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B4446-4635-394F-98B2-2B109F63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731C-03D7-264D-A9C1-34FB10A3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86190-3092-5647-B9FF-18AECD07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4F681-6C09-0C4F-8F5E-47C309F7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36539-BB39-4D44-834D-4EC6FD5F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48069-7A77-774A-AB63-19A66101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9787A-B78E-FA46-AACF-983DA7AD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5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88E9A-440C-0842-8334-1D6CB7CA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5477-F6AD-B44F-87F4-7314B553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A710-A888-D445-ACA7-716808D3A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6F79-324E-F349-980A-CC80C495C02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49AC2-2C5B-7A40-A959-728708605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7E46-978B-FE4D-A019-28DAE1A87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1ECC-B3CD-C647-9EFA-5EE71C72F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143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1" y="1600200"/>
            <a:ext cx="112141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94018" y="6369050"/>
            <a:ext cx="7556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79A543AC-9954-204A-BAA9-E4E949C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371600"/>
            <a:ext cx="1219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659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D0C-0D96-1140-A404-D04F38115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zh-CN" altLang="en-US" dirty="0"/>
              <a:t> </a:t>
            </a:r>
            <a:r>
              <a:rPr lang="en-US" dirty="0"/>
              <a:t>SRS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11F7E-8C2D-B445-8CCF-EF212AA2D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Requirements Specification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1 	Introduction </a:t>
            </a:r>
          </a:p>
          <a:p>
            <a:pPr marL="0" indent="0">
              <a:buNone/>
              <a:defRPr/>
            </a:pPr>
            <a:r>
              <a:rPr lang="en-US" sz="2400" dirty="0"/>
              <a:t>1.1 Purpose of the SRS </a:t>
            </a:r>
          </a:p>
          <a:p>
            <a:pPr marL="0" indent="0">
              <a:buNone/>
              <a:defRPr/>
            </a:pPr>
            <a:r>
              <a:rPr lang="en-US" sz="2400" dirty="0"/>
              <a:t>	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e.g., the intended audience</a:t>
            </a:r>
            <a:r>
              <a:rPr lang="en-US" sz="2000" dirty="0">
                <a:latin typeface="Arial" charset="0"/>
              </a:rPr>
              <a:t> </a:t>
            </a:r>
          </a:p>
          <a:p>
            <a:pPr marL="0" indent="0">
              <a:buNone/>
              <a:defRPr/>
            </a:pPr>
            <a:r>
              <a:rPr lang="en-US" sz="2400" dirty="0"/>
              <a:t>1.2 Scope </a:t>
            </a:r>
          </a:p>
          <a:p>
            <a:pPr marL="0" indent="0">
              <a:buNone/>
              <a:defRPr/>
            </a:pPr>
            <a:r>
              <a:rPr lang="en-US" sz="2400" dirty="0"/>
              <a:t>1.3 Acronyms, abbreviations, notational conventions </a:t>
            </a:r>
          </a:p>
          <a:p>
            <a:pPr marL="0" indent="0">
              <a:buNone/>
              <a:defRPr/>
            </a:pPr>
            <a:r>
              <a:rPr lang="en-US" sz="2400" dirty="0"/>
              <a:t>1.4 Overview </a:t>
            </a:r>
          </a:p>
          <a:p>
            <a:pPr marL="0" indent="0">
              <a:buNone/>
              <a:defRPr/>
            </a:pPr>
            <a:r>
              <a:rPr lang="en-US" sz="2000" dirty="0"/>
              <a:t>	</a:t>
            </a:r>
            <a:r>
              <a:rPr lang="en-US" sz="2000" dirty="0">
                <a:latin typeface="Arial" charset="0"/>
              </a:rPr>
              <a:t>e.g., the structure of the rest of the SRS document</a:t>
            </a:r>
            <a:r>
              <a:rPr lang="en-US" sz="2000" dirty="0"/>
              <a:t> </a:t>
            </a:r>
          </a:p>
          <a:p>
            <a:pPr marL="0" indent="0">
              <a:buNone/>
              <a:defRPr/>
            </a:pPr>
            <a:r>
              <a:rPr lang="en-US" sz="2400" dirty="0"/>
              <a:t>1.5 References </a:t>
            </a:r>
          </a:p>
          <a:p>
            <a:pPr marL="0" indent="0">
              <a:buNone/>
              <a:defRPr/>
            </a:pPr>
            <a:r>
              <a:rPr lang="en-US" sz="2400" dirty="0"/>
              <a:t>	</a:t>
            </a:r>
            <a:r>
              <a:rPr lang="en-US" sz="2000" dirty="0">
                <a:latin typeface="Arial" charset="0"/>
              </a:rPr>
              <a:t>Can be put at the end of the document</a:t>
            </a:r>
            <a:r>
              <a:rPr lang="en-US" sz="2000" dirty="0"/>
              <a:t>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CFB79FFA-4BE7-3C4E-AA5D-20383EE8AAE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1.1. Purpose of the SRS</a:t>
            </a:r>
          </a:p>
          <a:p>
            <a:pPr marL="0" indent="0">
              <a:buNone/>
            </a:pPr>
            <a:r>
              <a:rPr lang="en-US" sz="2000" dirty="0"/>
              <a:t>	Describing the process for building a software that allows players to plat the game of tic-tac-toe from different computers.</a:t>
            </a:r>
          </a:p>
          <a:p>
            <a:pPr marL="0" indent="0">
              <a:buNone/>
            </a:pPr>
            <a:r>
              <a:rPr lang="en-US" sz="2000" dirty="0"/>
              <a:t>	 This document is to be used by the programmers, and the document writers.</a:t>
            </a:r>
          </a:p>
          <a:p>
            <a:pPr marL="0" indent="0">
              <a:buNone/>
            </a:pPr>
            <a:r>
              <a:rPr lang="en-US" sz="2000" dirty="0"/>
              <a:t>1.2. Scope</a:t>
            </a:r>
          </a:p>
          <a:p>
            <a:pPr marL="0" indent="0">
              <a:buNone/>
            </a:pPr>
            <a:r>
              <a:rPr lang="en-US" sz="2000" dirty="0"/>
              <a:t>	Tic-tac-toe is a game in which players alternate placing pieces (</a:t>
            </a:r>
            <a:r>
              <a:rPr lang="en-US" sz="2000" dirty="0" err="1"/>
              <a:t>Xs</a:t>
            </a:r>
            <a:r>
              <a:rPr lang="en-US" sz="2000" dirty="0"/>
              <a:t> for the first player, and </a:t>
            </a:r>
            <a:r>
              <a:rPr lang="en-US" sz="2000" dirty="0" err="1"/>
              <a:t>Os</a:t>
            </a:r>
            <a:r>
              <a:rPr lang="en-US" sz="2000" dirty="0"/>
              <a:t> for the opponent) on a 3X3 board. The first player to get three pieces in a line (vertically, horizontally, or diagonally)is the winner. The game may end in “tie”, so that neither of two players wins. Players are on the client side and a server evaluates and record the moves.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B78EAB-C31F-C948-8E43-7AED3730D0B3}" type="slidenum">
              <a:rPr lang="en-US" altLang="x-non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Requirements Specification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2 	General description 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2.1 Product perspective – the environment 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a typeface="+mn-ea"/>
                <a:cs typeface="+mn-cs"/>
              </a:rPr>
              <a:t>Any hardware and software components that interact 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a typeface="+mn-ea"/>
                <a:cs typeface="+mn-cs"/>
              </a:rPr>
              <a:t>with the system 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a typeface="+mn-ea"/>
                <a:cs typeface="+mn-cs"/>
              </a:rPr>
              <a:t>Overview of the interfaces to other component 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a typeface="+mn-ea"/>
                <a:cs typeface="+mn-cs"/>
              </a:rPr>
              <a:t>A block diagram would be nice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10F47D9-5C24-F84A-9BD1-FC63606EC7DE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Requirements Specification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2 	General description </a:t>
            </a:r>
          </a:p>
          <a:p>
            <a:pPr marL="0" indent="0">
              <a:buNone/>
              <a:defRPr/>
            </a:pPr>
            <a:r>
              <a:rPr lang="en-US" dirty="0"/>
              <a:t>2.2 Product features 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sz="2400" dirty="0">
                <a:latin typeface="Arial" charset="0"/>
              </a:rPr>
              <a:t>Overview of the system’s main features (functional, 	non-functional requirements and constraints) 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Arial" charset="0"/>
              </a:rPr>
              <a:t>	No detail description </a:t>
            </a:r>
            <a:r>
              <a:rPr lang="en-US" dirty="0"/>
              <a:t> </a:t>
            </a:r>
          </a:p>
          <a:p>
            <a:pPr marL="0" indent="0">
              <a:buNone/>
              <a:defRPr/>
            </a:pPr>
            <a:r>
              <a:rPr lang="en-US" dirty="0"/>
              <a:t>2.3 User characteristics 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sz="2400" dirty="0">
                <a:latin typeface="Arial" charset="0"/>
              </a:rPr>
              <a:t>Assumptions about the user</a:t>
            </a:r>
            <a:r>
              <a:rPr lang="en-US" sz="2400" dirty="0"/>
              <a:t>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71F49D4-62D4-3443-AEF5-3286255B188C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3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Requirements Specification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2 	General description 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2.4 General constraints 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e.g., laws, hardware limitations 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Any sources of constraints on requirements or design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Rules that govern how the system works  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2.5 Assumptions and Dependencies 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Assumptions about the environment 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Any environmental conditions that could cause the 	system to fail</a:t>
            </a:r>
            <a:r>
              <a:rPr lang="en-US" dirty="0"/>
              <a:t>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C0C8C210-BCE6-2B4C-B8C9-CF2D2ED2206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2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Requirements Specification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 	Specific requirements </a:t>
            </a:r>
          </a:p>
          <a:p>
            <a:pPr marL="0" indent="0">
              <a:buNone/>
              <a:defRPr/>
            </a:pPr>
            <a:r>
              <a:rPr lang="en-US" dirty="0"/>
              <a:t>3.1 Functional requirements </a:t>
            </a:r>
          </a:p>
          <a:p>
            <a:pPr marL="400050" lvl="1" indent="0">
              <a:buNone/>
              <a:defRPr/>
            </a:pPr>
            <a:r>
              <a:rPr lang="en-US" dirty="0"/>
              <a:t>3.1.1 Use case diagrams and detail description in tabular format </a:t>
            </a:r>
          </a:p>
          <a:p>
            <a:pPr marL="800100" lvl="2" indent="0">
              <a:buNone/>
              <a:defRPr/>
            </a:pPr>
            <a:r>
              <a:rPr lang="en-US" dirty="0"/>
              <a:t>Number each use case for future reference. 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3.1.2 Class diagrams 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3.1.3 State diagrams 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3.1.4 Sequence diagrams </a:t>
            </a:r>
          </a:p>
          <a:p>
            <a:pPr marL="800100" lvl="2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each above section 3.1.x, give English introduction to each diagram to help the reader understand each diagram.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Examples provided in lectures 4-6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EA4B0436-0411-A342-BE33-51FF3C4D55A6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1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Requirements Specification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 	Specific requirements </a:t>
            </a:r>
          </a:p>
          <a:p>
            <a:pPr marL="0" indent="0">
              <a:buNone/>
              <a:defRPr/>
            </a:pPr>
            <a:r>
              <a:rPr lang="en-US" dirty="0"/>
              <a:t>3.3 Non-functional requirements </a:t>
            </a:r>
          </a:p>
          <a:p>
            <a:pPr lvl="1">
              <a:defRPr/>
            </a:pPr>
            <a:r>
              <a:rPr lang="en-US" dirty="0"/>
              <a:t>Usability</a:t>
            </a:r>
          </a:p>
          <a:p>
            <a:pPr lvl="1">
              <a:defRPr/>
            </a:pPr>
            <a:r>
              <a:rPr lang="en-US" dirty="0"/>
              <a:t>Reliability</a:t>
            </a:r>
          </a:p>
          <a:p>
            <a:pPr lvl="1">
              <a:defRPr/>
            </a:pPr>
            <a:r>
              <a:rPr lang="en-US" dirty="0"/>
              <a:t>Performance</a:t>
            </a:r>
          </a:p>
          <a:p>
            <a:pPr lvl="1">
              <a:defRPr/>
            </a:pPr>
            <a:r>
              <a:rPr lang="en-US" dirty="0"/>
              <a:t>Supportability</a:t>
            </a:r>
          </a:p>
          <a:p>
            <a:pPr lvl="1">
              <a:defRPr/>
            </a:pPr>
            <a:r>
              <a:rPr lang="en-US" dirty="0"/>
              <a:t>Security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2EC458C-298B-524F-82BD-8FB48D975C6A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5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110</Words>
  <Application>Microsoft Macintosh PowerPoint</Application>
  <PresentationFormat>Widescreen</PresentationFormat>
  <Paragraphs>78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Times New Roman</vt:lpstr>
      <vt:lpstr>Office Theme</vt:lpstr>
      <vt:lpstr>Default Design</vt:lpstr>
      <vt:lpstr>Project SRS structure</vt:lpstr>
      <vt:lpstr>Software Requirements Specification*</vt:lpstr>
      <vt:lpstr>Example on Introduction</vt:lpstr>
      <vt:lpstr>Software Requirements Specification*</vt:lpstr>
      <vt:lpstr>Software Requirements Specification*</vt:lpstr>
      <vt:lpstr>Software Requirements Specification*</vt:lpstr>
      <vt:lpstr>Software Requirements Specification*</vt:lpstr>
      <vt:lpstr>Software Requirements Specification*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SRS structure</dc:title>
  <dc:creator>Microsoft Office User</dc:creator>
  <cp:lastModifiedBy>Microsoft Office User</cp:lastModifiedBy>
  <cp:revision>1</cp:revision>
  <dcterms:created xsi:type="dcterms:W3CDTF">2019-10-08T18:06:47Z</dcterms:created>
  <dcterms:modified xsi:type="dcterms:W3CDTF">2019-10-08T18:10:53Z</dcterms:modified>
</cp:coreProperties>
</file>