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61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34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84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60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30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4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41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97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806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18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81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7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865A7-C0DA-4AB5-ACAE-01B1232FB320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66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663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165" y="1468414"/>
            <a:ext cx="5044877" cy="21332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1600" y="391886"/>
            <a:ext cx="5505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Doctor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164" y="4182155"/>
            <a:ext cx="5047495" cy="211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60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560" y="2108719"/>
            <a:ext cx="6423792" cy="29810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11560" y="1063689"/>
            <a:ext cx="6074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Appointment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385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89" y="2879734"/>
            <a:ext cx="6687768" cy="25413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5089" y="1520890"/>
            <a:ext cx="4265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Bills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826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Arial Black" panose="020B0A04020102020204" pitchFamily="34" charset="0"/>
              </a:rPr>
              <a:t>Inserting Data inside the tables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22" y="1728435"/>
            <a:ext cx="6672029" cy="49686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08922" y="933061"/>
            <a:ext cx="3107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Patients table 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969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5" y="2913972"/>
            <a:ext cx="6619968" cy="21805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75525" y="1483567"/>
            <a:ext cx="3505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Department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4440" y="233265"/>
            <a:ext cx="10291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Arial Black" panose="020B0A04020102020204" pitchFamily="34" charset="0"/>
              </a:rPr>
              <a:t>Inserting Data inside the tables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274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Arial Black" panose="020B0A04020102020204" pitchFamily="34" charset="0"/>
              </a:rPr>
              <a:t>Inserting Data inside the tables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92899" y="1502229"/>
            <a:ext cx="3079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Doctor table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99" y="2670619"/>
            <a:ext cx="6466113" cy="337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57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Arial Black" panose="020B0A04020102020204" pitchFamily="34" charset="0"/>
              </a:rPr>
              <a:t>Inserting Data inside the tables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76" y="2920481"/>
            <a:ext cx="6744034" cy="20409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12776" y="1772816"/>
            <a:ext cx="41894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Appointment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692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Arial Black" panose="020B0A04020102020204" pitchFamily="34" charset="0"/>
              </a:rPr>
              <a:t>Inserting Data inside the tables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69" y="3280598"/>
            <a:ext cx="5383763" cy="15899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90869" y="1924882"/>
            <a:ext cx="4329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Bills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01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8"/>
            <a:ext cx="12192000" cy="69844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4554" y="5226784"/>
            <a:ext cx="82976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SQL Project</a:t>
            </a:r>
          </a:p>
          <a:p>
            <a:endParaRPr lang="en-IN" sz="2000" b="1" dirty="0" smtClean="0">
              <a:latin typeface="Arial Black" panose="020B0A04020102020204" pitchFamily="34" charset="0"/>
            </a:endParaRPr>
          </a:p>
          <a:p>
            <a:r>
              <a:rPr lang="en-IN" sz="2000" b="1" dirty="0" smtClean="0">
                <a:latin typeface="Arial Black" panose="020B0A04020102020204" pitchFamily="34" charset="0"/>
              </a:rPr>
              <a:t>Name: Bharat Singh</a:t>
            </a:r>
          </a:p>
          <a:p>
            <a:r>
              <a:rPr lang="en-IN" sz="2000" b="1" dirty="0" smtClean="0">
                <a:latin typeface="Arial Black" panose="020B0A04020102020204" pitchFamily="34" charset="0"/>
              </a:rPr>
              <a:t>Batch: K-404</a:t>
            </a:r>
          </a:p>
          <a:p>
            <a:r>
              <a:rPr lang="en-IN" sz="2000" b="1" dirty="0" err="1" smtClean="0">
                <a:latin typeface="Arial Black" panose="020B0A04020102020204" pitchFamily="34" charset="0"/>
              </a:rPr>
              <a:t>Incharge</a:t>
            </a:r>
            <a:r>
              <a:rPr lang="en-IN" sz="2000" b="1" dirty="0" smtClean="0">
                <a:latin typeface="Arial Black" panose="020B0A04020102020204" pitchFamily="34" charset="0"/>
              </a:rPr>
              <a:t>: </a:t>
            </a:r>
            <a:r>
              <a:rPr lang="en-IN" sz="2000" b="1" dirty="0" err="1" smtClean="0">
                <a:latin typeface="Arial Black" panose="020B0A04020102020204" pitchFamily="34" charset="0"/>
              </a:rPr>
              <a:t>Sandip</a:t>
            </a:r>
            <a:r>
              <a:rPr lang="en-IN" sz="2000" b="1" dirty="0" smtClean="0">
                <a:latin typeface="Arial Black" panose="020B0A04020102020204" pitchFamily="34" charset="0"/>
              </a:rPr>
              <a:t> </a:t>
            </a:r>
            <a:r>
              <a:rPr lang="en-IN" sz="2000" b="1" dirty="0" err="1" smtClean="0">
                <a:latin typeface="Arial Black" panose="020B0A04020102020204" pitchFamily="34" charset="0"/>
              </a:rPr>
              <a:t>Jaiswar</a:t>
            </a:r>
            <a:r>
              <a:rPr lang="en-IN" sz="2000" b="1" dirty="0" smtClean="0">
                <a:latin typeface="Arial Black" panose="020B0A04020102020204" pitchFamily="34" charset="0"/>
              </a:rPr>
              <a:t> Sir</a:t>
            </a:r>
            <a:endParaRPr lang="en-IN" sz="2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80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1999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4552" y="766732"/>
            <a:ext cx="571013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Arial Black" panose="020B0A04020102020204" pitchFamily="34" charset="0"/>
              </a:rPr>
              <a:t>Abstract</a:t>
            </a:r>
          </a:p>
          <a:p>
            <a:pPr algn="just"/>
            <a:endParaRPr lang="en-IN" sz="2000" dirty="0"/>
          </a:p>
          <a:p>
            <a:pPr algn="just"/>
            <a:r>
              <a:rPr lang="en-US" sz="2000" dirty="0"/>
              <a:t>The Hospital Management System (HMS) is a comprehensive database solution designed to streamline hospital operations and improve patient care. Built using SQL and MySQL Workbench, the system efficiently manages patient records, doctor </a:t>
            </a:r>
            <a:r>
              <a:rPr lang="en-US" sz="2000" dirty="0" smtClean="0"/>
              <a:t>record, appointment, billing. It </a:t>
            </a:r>
            <a:r>
              <a:rPr lang="en-US" sz="2000" dirty="0"/>
              <a:t>ensures data accuracy, security, and accessibility while reducing manual errors and administrative overhead. The HMS enhances communication between departments and facilitates quick decision-making through real-time data availability. Its user-friendly interface makes it easy for hospital staff to adapt, ultimately contributing to better healthcare delivery and operational efficiency.</a:t>
            </a:r>
            <a:endParaRPr lang="en-IN" sz="2000" dirty="0" smtClean="0"/>
          </a:p>
          <a:p>
            <a:pPr algn="just"/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689" y="1072867"/>
            <a:ext cx="6264614" cy="501840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effectLst>
            <a:glow>
              <a:schemeClr val="accent1"/>
            </a:glow>
            <a:outerShdw blurRad="88900" dist="38100" dir="2700000" sx="79000" sy="79000" algn="tl" rotWithShape="0">
              <a:prstClr val="black">
                <a:alpha val="3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157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9302" y="496111"/>
            <a:ext cx="107393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INTODUCTION</a:t>
            </a:r>
          </a:p>
          <a:p>
            <a:endParaRPr lang="en-IN" sz="2000" dirty="0"/>
          </a:p>
          <a:p>
            <a:r>
              <a:rPr lang="en-US" sz="2000" dirty="0"/>
              <a:t>The Hospital Management System (HMS) is an advanced software solution designed to simplify and automate the complex administrative, financial, and operational processes of a hospital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Built using SQL and MySQL Workbench, the system is designed to handle large volumes of data securely and efficiently, promoting better decision-making and enhancing the overall quality of healthcare delivery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b="1" dirty="0" smtClean="0"/>
              <a:t>OBJECTIVES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Efficient Patient </a:t>
            </a:r>
            <a:r>
              <a:rPr lang="en-IN" sz="2000" dirty="0" smtClean="0"/>
              <a:t>, Doctor Record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Enhance </a:t>
            </a:r>
            <a:r>
              <a:rPr lang="en-US" sz="2000" dirty="0"/>
              <a:t>Billing and </a:t>
            </a:r>
            <a:r>
              <a:rPr lang="en-US" sz="2000" dirty="0" smtClean="0"/>
              <a:t>Payment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Ensure Data Security and </a:t>
            </a:r>
            <a:r>
              <a:rPr lang="en-US" sz="2000" dirty="0" smtClean="0"/>
              <a:t>Privacy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Reduce </a:t>
            </a:r>
            <a:r>
              <a:rPr lang="en-IN" sz="2000" dirty="0" smtClean="0"/>
              <a:t>Paperwork Overhead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Enhance Patient Experience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72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2351" y="923730"/>
            <a:ext cx="972249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In this project, there are 5 tables 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Patient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Doctor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Department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Appointment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Bills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02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2898" y="195944"/>
            <a:ext cx="8621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E R Diagra</a:t>
            </a:r>
            <a:r>
              <a:rPr lang="en-US" sz="2000" dirty="0">
                <a:latin typeface="Arial Black" panose="020B0A04020102020204" pitchFamily="34" charset="0"/>
              </a:rPr>
              <a:t>m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35" y="699796"/>
            <a:ext cx="8854751" cy="606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4482" y="447869"/>
            <a:ext cx="8630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Tables In </a:t>
            </a:r>
            <a:r>
              <a:rPr lang="en-US" sz="2000" dirty="0" err="1" smtClean="0">
                <a:latin typeface="Arial Black" panose="020B0A04020102020204" pitchFamily="34" charset="0"/>
              </a:rPr>
              <a:t>hospital_management_sys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19" y="1082351"/>
            <a:ext cx="8444204" cy="534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39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937" y="2193469"/>
            <a:ext cx="6400801" cy="29850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52938" y="1175657"/>
            <a:ext cx="5150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Patient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371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307" y="2335475"/>
            <a:ext cx="6192722" cy="28056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10307" y="1222311"/>
            <a:ext cx="5187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Department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46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263</Words>
  <Application>Microsoft Office PowerPoint</Application>
  <PresentationFormat>Widescreen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18</cp:revision>
  <dcterms:created xsi:type="dcterms:W3CDTF">2024-12-26T19:05:13Z</dcterms:created>
  <dcterms:modified xsi:type="dcterms:W3CDTF">2025-01-07T10:21:32Z</dcterms:modified>
</cp:coreProperties>
</file>