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2" d="100"/>
          <a:sy n="32" d="100"/>
        </p:scale>
        <p:origin x="1891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-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48" t="18032" r="35950" b="23565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</cp:revision>
  <dcterms:created xsi:type="dcterms:W3CDTF">2024-12-26T19:05:13Z</dcterms:created>
  <dcterms:modified xsi:type="dcterms:W3CDTF">2024-12-26T20:14:12Z</dcterms:modified>
</cp:coreProperties>
</file>