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829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9" y="1072867"/>
            <a:ext cx="6264614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Patient </a:t>
            </a:r>
            <a:r>
              <a:rPr lang="en-IN" sz="2000" dirty="0" smtClean="0"/>
              <a:t>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2024-12-26T19:05:13Z</dcterms:created>
  <dcterms:modified xsi:type="dcterms:W3CDTF">2025-01-06T10:44:31Z</dcterms:modified>
</cp:coreProperties>
</file>