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svg" ContentType="image/svg+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3113" r:id="rId5"/>
    <p:sldId id="3200" r:id="rId6"/>
    <p:sldId id="3205" r:id="rId7"/>
    <p:sldId id="3206" r:id="rId8"/>
    <p:sldId id="3207" r:id="rId9"/>
    <p:sldId id="3208" r:id="rId10"/>
    <p:sldId id="321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tha Kelly" initials="SK" lastIdx="13" clrIdx="0">
    <p:extLst/>
  </p:cmAuthor>
  <p:cmAuthor id="2" name="Sean Bristow" initials="SB" lastIdx="20" clrIdx="1">
    <p:extLst/>
  </p:cmAuthor>
  <p:cmAuthor id="3" name="Mario E. Brillantes" initials="MB" lastIdx="2"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A3AA"/>
    <a:srgbClr val="065C63"/>
    <a:srgbClr val="41A15C"/>
    <a:srgbClr val="0C721F"/>
    <a:srgbClr val="3A8E52"/>
    <a:srgbClr val="058689"/>
    <a:srgbClr val="FF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9" autoAdjust="0"/>
    <p:restoredTop sz="95928" autoAdjust="0"/>
  </p:normalViewPr>
  <p:slideViewPr>
    <p:cSldViewPr snapToGrid="0">
      <p:cViewPr>
        <p:scale>
          <a:sx n="100" d="100"/>
          <a:sy n="100" d="100"/>
        </p:scale>
        <p:origin x="984" y="38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88DDE71-11B9-49CC-84CA-730A0815C0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E67EE12-D7D4-42AD-97C3-7DE55392B6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11C813-44FF-4543-8ED4-BE47B7168118}" type="datetimeFigureOut">
              <a:rPr lang="en-US" smtClean="0"/>
              <a:t>9/17/21</a:t>
            </a:fld>
            <a:endParaRPr lang="en-US" dirty="0"/>
          </a:p>
        </p:txBody>
      </p:sp>
      <p:sp>
        <p:nvSpPr>
          <p:cNvPr id="4" name="Footer Placeholder 3">
            <a:extLst>
              <a:ext uri="{FF2B5EF4-FFF2-40B4-BE49-F238E27FC236}">
                <a16:creationId xmlns:a16="http://schemas.microsoft.com/office/drawing/2014/main" xmlns="" id="{3C541D6D-EB32-47DD-80D2-1418B764C2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144696E-8919-4AC6-BCDE-E9575BBCE1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CE430D-102D-422D-8E18-64406F4E393E}" type="slidenum">
              <a:rPr lang="en-US" smtClean="0"/>
              <a:t>‹#›</a:t>
            </a:fld>
            <a:endParaRPr lang="en-US" dirty="0"/>
          </a:p>
        </p:txBody>
      </p:sp>
    </p:spTree>
    <p:extLst>
      <p:ext uri="{BB962C8B-B14F-4D97-AF65-F5344CB8AC3E}">
        <p14:creationId xmlns:p14="http://schemas.microsoft.com/office/powerpoint/2010/main" val="3674560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8FE83-A1DE-47BB-BD07-8A06805ECC18}" type="datetimeFigureOut">
              <a:rPr lang="en-US" smtClean="0"/>
              <a:t>9/17/21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5582D-9217-4B10-A535-1CB9EFF58821}" type="slidenum">
              <a:rPr lang="en-US" smtClean="0"/>
              <a:t>‹#›</a:t>
            </a:fld>
            <a:endParaRPr lang="en-US" dirty="0"/>
          </a:p>
        </p:txBody>
      </p:sp>
    </p:spTree>
    <p:extLst>
      <p:ext uri="{BB962C8B-B14F-4D97-AF65-F5344CB8AC3E}">
        <p14:creationId xmlns:p14="http://schemas.microsoft.com/office/powerpoint/2010/main" val="134312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if:</a:t>
            </a:r>
          </a:p>
          <a:p>
            <a:pPr marL="171450" indent="-171450">
              <a:buFontTx/>
              <a:buChar char="-"/>
            </a:pPr>
            <a:r>
              <a:rPr lang="en-US" dirty="0"/>
              <a:t>Slide 3 has already been seen by the client during assessment stage</a:t>
            </a:r>
          </a:p>
          <a:p>
            <a:pPr marL="171450" indent="-171450">
              <a:buFontTx/>
              <a:buChar char="-"/>
            </a:pPr>
            <a:r>
              <a:rPr lang="en-US" dirty="0"/>
              <a:t>Meeting is schedule for 2+ hours and workshopping is expected</a:t>
            </a:r>
          </a:p>
        </p:txBody>
      </p:sp>
      <p:sp>
        <p:nvSpPr>
          <p:cNvPr id="4" name="Slide Number Placeholder 3"/>
          <p:cNvSpPr>
            <a:spLocks noGrp="1"/>
          </p:cNvSpPr>
          <p:nvPr>
            <p:ph type="sldNum" sz="quarter" idx="5"/>
          </p:nvPr>
        </p:nvSpPr>
        <p:spPr/>
        <p:txBody>
          <a:bodyPr/>
          <a:lstStyle/>
          <a:p>
            <a:fld id="{5327E110-5B38-4585-B963-587D444967B3}" type="slidenum">
              <a:rPr lang="en-US" smtClean="0"/>
              <a:t>1</a:t>
            </a:fld>
            <a:endParaRPr lang="en-US" dirty="0"/>
          </a:p>
        </p:txBody>
      </p:sp>
    </p:spTree>
    <p:extLst>
      <p:ext uri="{BB962C8B-B14F-4D97-AF65-F5344CB8AC3E}">
        <p14:creationId xmlns:p14="http://schemas.microsoft.com/office/powerpoint/2010/main" val="402610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46BD2-1363-EA41-9C81-44EAB389DF1C}" type="slidenum">
              <a:rPr lang="en-US" smtClean="0"/>
              <a:t>2</a:t>
            </a:fld>
            <a:endParaRPr lang="en-US" dirty="0"/>
          </a:p>
        </p:txBody>
      </p:sp>
    </p:spTree>
    <p:extLst>
      <p:ext uri="{BB962C8B-B14F-4D97-AF65-F5344CB8AC3E}">
        <p14:creationId xmlns:p14="http://schemas.microsoft.com/office/powerpoint/2010/main" val="41660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46BD2-1363-EA41-9C81-44EAB389DF1C}" type="slidenum">
              <a:rPr lang="en-US" smtClean="0"/>
              <a:t>3</a:t>
            </a:fld>
            <a:endParaRPr lang="en-US" dirty="0"/>
          </a:p>
        </p:txBody>
      </p:sp>
    </p:spTree>
    <p:extLst>
      <p:ext uri="{BB962C8B-B14F-4D97-AF65-F5344CB8AC3E}">
        <p14:creationId xmlns:p14="http://schemas.microsoft.com/office/powerpoint/2010/main" val="4285771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46BD2-1363-EA41-9C81-44EAB389DF1C}" type="slidenum">
              <a:rPr lang="en-US" smtClean="0"/>
              <a:t>4</a:t>
            </a:fld>
            <a:endParaRPr lang="en-US" dirty="0"/>
          </a:p>
        </p:txBody>
      </p:sp>
    </p:spTree>
    <p:extLst>
      <p:ext uri="{BB962C8B-B14F-4D97-AF65-F5344CB8AC3E}">
        <p14:creationId xmlns:p14="http://schemas.microsoft.com/office/powerpoint/2010/main" val="2901601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46BD2-1363-EA41-9C81-44EAB389DF1C}" type="slidenum">
              <a:rPr lang="en-US" smtClean="0"/>
              <a:t>5</a:t>
            </a:fld>
            <a:endParaRPr lang="en-US" dirty="0"/>
          </a:p>
        </p:txBody>
      </p:sp>
    </p:spTree>
    <p:extLst>
      <p:ext uri="{BB962C8B-B14F-4D97-AF65-F5344CB8AC3E}">
        <p14:creationId xmlns:p14="http://schemas.microsoft.com/office/powerpoint/2010/main" val="28600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46BD2-1363-EA41-9C81-44EAB389DF1C}" type="slidenum">
              <a:rPr lang="en-US" smtClean="0"/>
              <a:t>6</a:t>
            </a:fld>
            <a:endParaRPr lang="en-US" dirty="0"/>
          </a:p>
        </p:txBody>
      </p:sp>
    </p:spTree>
    <p:extLst>
      <p:ext uri="{BB962C8B-B14F-4D97-AF65-F5344CB8AC3E}">
        <p14:creationId xmlns:p14="http://schemas.microsoft.com/office/powerpoint/2010/main" val="44384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if:</a:t>
            </a:r>
          </a:p>
          <a:p>
            <a:pPr marL="171450" indent="-171450">
              <a:buFontTx/>
              <a:buChar char="-"/>
            </a:pPr>
            <a:r>
              <a:rPr lang="en-US" dirty="0"/>
              <a:t>Slide 3 has already been seen by the client during assessment stage</a:t>
            </a:r>
          </a:p>
          <a:p>
            <a:pPr marL="171450" indent="-171450">
              <a:buFontTx/>
              <a:buChar char="-"/>
            </a:pPr>
            <a:r>
              <a:rPr lang="en-US" dirty="0"/>
              <a:t>Meeting is schedule for 2+ hours and workshopping is expected</a:t>
            </a:r>
          </a:p>
        </p:txBody>
      </p:sp>
      <p:sp>
        <p:nvSpPr>
          <p:cNvPr id="4" name="Slide Number Placeholder 3"/>
          <p:cNvSpPr>
            <a:spLocks noGrp="1"/>
          </p:cNvSpPr>
          <p:nvPr>
            <p:ph type="sldNum" sz="quarter" idx="5"/>
          </p:nvPr>
        </p:nvSpPr>
        <p:spPr/>
        <p:txBody>
          <a:bodyPr/>
          <a:lstStyle/>
          <a:p>
            <a:fld id="{5327E110-5B38-4585-B963-587D444967B3}" type="slidenum">
              <a:rPr lang="en-US" smtClean="0"/>
              <a:t>7</a:t>
            </a:fld>
            <a:endParaRPr lang="en-US" dirty="0"/>
          </a:p>
        </p:txBody>
      </p:sp>
    </p:spTree>
    <p:extLst>
      <p:ext uri="{BB962C8B-B14F-4D97-AF65-F5344CB8AC3E}">
        <p14:creationId xmlns:p14="http://schemas.microsoft.com/office/powerpoint/2010/main" val="2726976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4" Type="http://schemas.openxmlformats.org/officeDocument/2006/relationships/image" Target="../media/image2.emf"/><Relationship Id="rId5"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 Id="rId3"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Alt">
    <p:bg>
      <p:bgPr>
        <a:solidFill>
          <a:srgbClr val="065C6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1D99E-7B18-1B46-A6B0-24BEEDF6031B}"/>
              </a:ext>
            </a:extLst>
          </p:cNvPr>
          <p:cNvSpPr>
            <a:spLocks noGrp="1"/>
          </p:cNvSpPr>
          <p:nvPr>
            <p:ph type="title" hasCustomPrompt="1"/>
          </p:nvPr>
        </p:nvSpPr>
        <p:spPr>
          <a:xfrm>
            <a:off x="490194" y="711676"/>
            <a:ext cx="11029015" cy="2215199"/>
          </a:xfrm>
        </p:spPr>
        <p:txBody>
          <a:bodyPr anchor="b"/>
          <a:lstStyle>
            <a:lvl1pPr>
              <a:defRPr sz="6000" cap="all" spc="300" baseline="0">
                <a:solidFill>
                  <a:srgbClr val="D4D858"/>
                </a:solidFill>
                <a:latin typeface="+mj-lt"/>
                <a:ea typeface="Segoe UI Historic" panose="020B0502040204020203" pitchFamily="34" charset="0"/>
                <a:cs typeface="Segoe UI Historic" panose="020B0502040204020203" pitchFamily="34" charset="0"/>
              </a:defRPr>
            </a:lvl1pPr>
          </a:lstStyle>
          <a:p>
            <a:r>
              <a:rPr lang="en-US"/>
              <a:t>Click to edit Title</a:t>
            </a:r>
          </a:p>
        </p:txBody>
      </p:sp>
      <p:sp>
        <p:nvSpPr>
          <p:cNvPr id="3" name="Text Placeholder 2">
            <a:extLst>
              <a:ext uri="{FF2B5EF4-FFF2-40B4-BE49-F238E27FC236}">
                <a16:creationId xmlns:a16="http://schemas.microsoft.com/office/drawing/2014/main" xmlns="" id="{98A3E342-D744-FD4D-A13E-83C2E222D93D}"/>
              </a:ext>
            </a:extLst>
          </p:cNvPr>
          <p:cNvSpPr>
            <a:spLocks noGrp="1"/>
          </p:cNvSpPr>
          <p:nvPr>
            <p:ph type="body" idx="1"/>
          </p:nvPr>
        </p:nvSpPr>
        <p:spPr>
          <a:xfrm>
            <a:off x="490195" y="2953863"/>
            <a:ext cx="10515600" cy="1500187"/>
          </a:xfrm>
        </p:spPr>
        <p:txBody>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xmlns="" id="{B206F602-A57B-6B46-830D-C845641EB8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054DAD4-506F-4946-8033-516FF49301E3}"/>
              </a:ext>
            </a:extLst>
          </p:cNvPr>
          <p:cNvSpPr>
            <a:spLocks noGrp="1"/>
          </p:cNvSpPr>
          <p:nvPr>
            <p:ph type="sldNum" sz="quarter" idx="12"/>
          </p:nvPr>
        </p:nvSpPr>
        <p:spPr>
          <a:xfrm>
            <a:off x="490195" y="6356350"/>
            <a:ext cx="2743200" cy="365125"/>
          </a:xfrm>
        </p:spPr>
        <p:txBody>
          <a:bodyPr/>
          <a:lstStyle>
            <a:lvl1pPr algn="l">
              <a:defRPr/>
            </a:lvl1pPr>
          </a:lstStyle>
          <a:p>
            <a:fld id="{02409C66-96D4-5B43-8A12-EEAF95D8EDE4}" type="slidenum">
              <a:rPr lang="en-US" smtClean="0"/>
              <a:pPr/>
              <a:t>‹#›</a:t>
            </a:fld>
            <a:endParaRPr lang="en-US" dirty="0"/>
          </a:p>
        </p:txBody>
      </p:sp>
      <p:cxnSp>
        <p:nvCxnSpPr>
          <p:cNvPr id="10" name="Straight Connector 9">
            <a:extLst>
              <a:ext uri="{FF2B5EF4-FFF2-40B4-BE49-F238E27FC236}">
                <a16:creationId xmlns:a16="http://schemas.microsoft.com/office/drawing/2014/main" xmlns="" id="{CFB5ABE7-ED59-AE41-993C-17946D1A22B1}"/>
              </a:ext>
            </a:extLst>
          </p:cNvPr>
          <p:cNvCxnSpPr>
            <a:cxnSpLocks/>
          </p:cNvCxnSpPr>
          <p:nvPr userDrawn="1"/>
        </p:nvCxnSpPr>
        <p:spPr>
          <a:xfrm>
            <a:off x="490195" y="603315"/>
            <a:ext cx="1715677" cy="0"/>
          </a:xfrm>
          <a:prstGeom prst="line">
            <a:avLst/>
          </a:prstGeom>
          <a:ln w="25400">
            <a:solidFill>
              <a:srgbClr val="7BCCF8"/>
            </a:solidFill>
          </a:ln>
        </p:spPr>
        <p:style>
          <a:lnRef idx="1">
            <a:schemeClr val="accent1"/>
          </a:lnRef>
          <a:fillRef idx="0">
            <a:schemeClr val="accent1"/>
          </a:fillRef>
          <a:effectRef idx="0">
            <a:schemeClr val="accent1"/>
          </a:effectRef>
          <a:fontRef idx="minor">
            <a:schemeClr val="tx1"/>
          </a:fontRef>
        </p:style>
      </p:cxnSp>
      <p:sp>
        <p:nvSpPr>
          <p:cNvPr id="28" name="Content Placeholder 27">
            <a:extLst>
              <a:ext uri="{FF2B5EF4-FFF2-40B4-BE49-F238E27FC236}">
                <a16:creationId xmlns:a16="http://schemas.microsoft.com/office/drawing/2014/main" xmlns="" id="{C2F43BA7-F5E2-E748-BCDD-2247D2B474A9}"/>
              </a:ext>
            </a:extLst>
          </p:cNvPr>
          <p:cNvSpPr>
            <a:spLocks noGrp="1"/>
          </p:cNvSpPr>
          <p:nvPr>
            <p:ph sz="quarter" idx="13" hasCustomPrompt="1"/>
          </p:nvPr>
        </p:nvSpPr>
        <p:spPr>
          <a:xfrm>
            <a:off x="2337450" y="323914"/>
            <a:ext cx="1905000" cy="252413"/>
          </a:xfrm>
        </p:spPr>
        <p:txBody>
          <a:bodyPr>
            <a:noAutofit/>
          </a:bodyPr>
          <a:lstStyle>
            <a:lvl1pPr marL="0" indent="0">
              <a:buNone/>
              <a:defRPr sz="1200" cap="all" spc="0" baseline="0">
                <a:solidFill>
                  <a:schemeClr val="bg1"/>
                </a:solidFill>
              </a:defRPr>
            </a:lvl1pPr>
          </a:lstStyle>
          <a:p>
            <a:pPr lvl="0"/>
            <a:r>
              <a:rPr lang="en-US"/>
              <a:t>Date</a:t>
            </a:r>
          </a:p>
        </p:txBody>
      </p:sp>
      <p:cxnSp>
        <p:nvCxnSpPr>
          <p:cNvPr id="31" name="Straight Connector 30">
            <a:extLst>
              <a:ext uri="{FF2B5EF4-FFF2-40B4-BE49-F238E27FC236}">
                <a16:creationId xmlns:a16="http://schemas.microsoft.com/office/drawing/2014/main" xmlns="" id="{DA9FB441-B2CC-FD4D-B918-FBEEA796CF48}"/>
              </a:ext>
            </a:extLst>
          </p:cNvPr>
          <p:cNvCxnSpPr>
            <a:cxnSpLocks/>
          </p:cNvCxnSpPr>
          <p:nvPr userDrawn="1"/>
        </p:nvCxnSpPr>
        <p:spPr>
          <a:xfrm>
            <a:off x="2422690" y="603315"/>
            <a:ext cx="1715677" cy="0"/>
          </a:xfrm>
          <a:prstGeom prst="line">
            <a:avLst/>
          </a:prstGeom>
          <a:ln w="25400">
            <a:solidFill>
              <a:srgbClr val="7BCCF8"/>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F8C6BBCF-3009-E847-A771-4879EFE78C20}"/>
              </a:ext>
            </a:extLst>
          </p:cNvPr>
          <p:cNvSpPr txBox="1"/>
          <p:nvPr userDrawn="1"/>
        </p:nvSpPr>
        <p:spPr>
          <a:xfrm>
            <a:off x="424209" y="323914"/>
            <a:ext cx="1611982" cy="276999"/>
          </a:xfrm>
          <a:prstGeom prst="rect">
            <a:avLst/>
          </a:prstGeom>
          <a:noFill/>
        </p:spPr>
        <p:txBody>
          <a:bodyPr wrap="square" rtlCol="0">
            <a:spAutoFit/>
          </a:bodyPr>
          <a:lstStyle/>
          <a:p>
            <a:r>
              <a:rPr lang="en-US" sz="1200" dirty="0">
                <a:solidFill>
                  <a:schemeClr val="bg1"/>
                </a:solidFill>
              </a:rPr>
              <a:t>Front Office Solutions</a:t>
            </a:r>
          </a:p>
        </p:txBody>
      </p:sp>
      <p:sp>
        <p:nvSpPr>
          <p:cNvPr id="33" name="TextBox 32">
            <a:extLst>
              <a:ext uri="{FF2B5EF4-FFF2-40B4-BE49-F238E27FC236}">
                <a16:creationId xmlns:a16="http://schemas.microsoft.com/office/drawing/2014/main" xmlns="" id="{87263D3F-F49B-434E-B50B-9CB9BAC7E8D3}"/>
              </a:ext>
            </a:extLst>
          </p:cNvPr>
          <p:cNvSpPr txBox="1"/>
          <p:nvPr userDrawn="1"/>
        </p:nvSpPr>
        <p:spPr>
          <a:xfrm>
            <a:off x="2941163" y="2809188"/>
            <a:ext cx="184731" cy="369332"/>
          </a:xfrm>
          <a:prstGeom prst="rect">
            <a:avLst/>
          </a:prstGeom>
          <a:noFill/>
        </p:spPr>
        <p:txBody>
          <a:bodyPr wrap="none" rtlCol="0">
            <a:spAutoFit/>
          </a:bodyPr>
          <a:lstStyle/>
          <a:p>
            <a:endParaRPr lang="en-US" dirty="0"/>
          </a:p>
        </p:txBody>
      </p:sp>
      <p:pic>
        <p:nvPicPr>
          <p:cNvPr id="35" name="Content Placeholder 9">
            <a:extLst>
              <a:ext uri="{FF2B5EF4-FFF2-40B4-BE49-F238E27FC236}">
                <a16:creationId xmlns:a16="http://schemas.microsoft.com/office/drawing/2014/main" xmlns="" id="{E1246D18-7750-8E40-869D-D2E4D6A23AE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6717" t="15100" r="36482" b="46326"/>
          <a:stretch/>
        </p:blipFill>
        <p:spPr>
          <a:xfrm>
            <a:off x="10200422" y="4404173"/>
            <a:ext cx="871822" cy="1150258"/>
          </a:xfrm>
          <a:prstGeom prst="rect">
            <a:avLst/>
          </a:prstGeom>
        </p:spPr>
      </p:pic>
      <p:pic>
        <p:nvPicPr>
          <p:cNvPr id="36" name="Picture 35">
            <a:extLst>
              <a:ext uri="{FF2B5EF4-FFF2-40B4-BE49-F238E27FC236}">
                <a16:creationId xmlns:a16="http://schemas.microsoft.com/office/drawing/2014/main" xmlns="" id="{61ABA06C-8213-6B42-BE7A-1DFCAD72417A}"/>
              </a:ext>
            </a:extLst>
          </p:cNvPr>
          <p:cNvPicPr>
            <a:picLocks noChangeAspect="1"/>
          </p:cNvPicPr>
          <p:nvPr userDrawn="1"/>
        </p:nvPicPr>
        <p:blipFill>
          <a:blip r:embed="rId4"/>
          <a:stretch>
            <a:fillRect/>
          </a:stretch>
        </p:blipFill>
        <p:spPr>
          <a:xfrm>
            <a:off x="3233395" y="-706089"/>
            <a:ext cx="5257800" cy="241300"/>
          </a:xfrm>
          <a:prstGeom prst="rect">
            <a:avLst/>
          </a:prstGeom>
        </p:spPr>
      </p:pic>
      <p:pic>
        <p:nvPicPr>
          <p:cNvPr id="13" name="Picture 12">
            <a:extLst>
              <a:ext uri="{FF2B5EF4-FFF2-40B4-BE49-F238E27FC236}">
                <a16:creationId xmlns:a16="http://schemas.microsoft.com/office/drawing/2014/main" xmlns="" id="{576A000F-E334-E448-A982-38C018F5A0A1}"/>
              </a:ext>
            </a:extLst>
          </p:cNvPr>
          <p:cNvPicPr>
            <a:picLocks noChangeAspect="1"/>
          </p:cNvPicPr>
          <p:nvPr userDrawn="1"/>
        </p:nvPicPr>
        <p:blipFill>
          <a:blip r:embed="rId5"/>
          <a:stretch>
            <a:fillRect/>
          </a:stretch>
        </p:blipFill>
        <p:spPr>
          <a:xfrm>
            <a:off x="5777346" y="5421342"/>
            <a:ext cx="6167392" cy="1220910"/>
          </a:xfrm>
          <a:prstGeom prst="rect">
            <a:avLst/>
          </a:prstGeom>
        </p:spPr>
      </p:pic>
    </p:spTree>
    <p:extLst>
      <p:ext uri="{BB962C8B-B14F-4D97-AF65-F5344CB8AC3E}">
        <p14:creationId xmlns:p14="http://schemas.microsoft.com/office/powerpoint/2010/main" val="26886599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ullquote 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3BB4964C-E3E4-FE43-8DD3-52F178EA8A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486045B-5496-AB46-A6DB-FE0E28E0F0F7}"/>
              </a:ext>
            </a:extLst>
          </p:cNvPr>
          <p:cNvSpPr>
            <a:spLocks noGrp="1"/>
          </p:cNvSpPr>
          <p:nvPr>
            <p:ph type="sldNum" sz="quarter" idx="12"/>
          </p:nvPr>
        </p:nvSpPr>
        <p:spPr>
          <a:xfrm>
            <a:off x="490195" y="6356350"/>
            <a:ext cx="2743200" cy="365125"/>
          </a:xfrm>
        </p:spPr>
        <p:txBody>
          <a:bodyPr/>
          <a:lstStyle>
            <a:lvl1pPr algn="l">
              <a:defRPr/>
            </a:lvl1pPr>
          </a:lstStyle>
          <a:p>
            <a:fld id="{02409C66-96D4-5B43-8A12-EEAF95D8EDE4}" type="slidenum">
              <a:rPr lang="en-US" smtClean="0"/>
              <a:pPr/>
              <a:t>‹#›</a:t>
            </a:fld>
            <a:endParaRPr lang="en-US" dirty="0"/>
          </a:p>
        </p:txBody>
      </p:sp>
      <p:sp>
        <p:nvSpPr>
          <p:cNvPr id="8" name="Title 1">
            <a:extLst>
              <a:ext uri="{FF2B5EF4-FFF2-40B4-BE49-F238E27FC236}">
                <a16:creationId xmlns:a16="http://schemas.microsoft.com/office/drawing/2014/main" xmlns="" id="{1040D196-430B-1548-A40B-5871392388E0}"/>
              </a:ext>
            </a:extLst>
          </p:cNvPr>
          <p:cNvSpPr>
            <a:spLocks noGrp="1"/>
          </p:cNvSpPr>
          <p:nvPr>
            <p:ph type="title" hasCustomPrompt="1"/>
          </p:nvPr>
        </p:nvSpPr>
        <p:spPr>
          <a:xfrm>
            <a:off x="1185746" y="365125"/>
            <a:ext cx="9820508" cy="4897630"/>
          </a:xfrm>
        </p:spPr>
        <p:txBody>
          <a:bodyPr anchor="ctr"/>
          <a:lstStyle>
            <a:lvl1pPr algn="ctr">
              <a:defRPr b="0" i="0">
                <a:solidFill>
                  <a:schemeClr val="bg1"/>
                </a:solidFill>
                <a:latin typeface="Calibri Light" panose="020F0302020204030204" pitchFamily="34" charset="0"/>
                <a:cs typeface="Calibri Light" panose="020F0302020204030204" pitchFamily="34" charset="0"/>
              </a:defRPr>
            </a:lvl1pPr>
          </a:lstStyle>
          <a:p>
            <a:r>
              <a:rPr lang="en-US"/>
              <a:t>Click to edit text</a:t>
            </a:r>
          </a:p>
        </p:txBody>
      </p:sp>
      <p:sp>
        <p:nvSpPr>
          <p:cNvPr id="9" name="Text Placeholder 8">
            <a:extLst>
              <a:ext uri="{FF2B5EF4-FFF2-40B4-BE49-F238E27FC236}">
                <a16:creationId xmlns:a16="http://schemas.microsoft.com/office/drawing/2014/main" xmlns="" id="{B5FD71C2-707C-D943-90F4-4B9E3530AD66}"/>
              </a:ext>
            </a:extLst>
          </p:cNvPr>
          <p:cNvSpPr>
            <a:spLocks noGrp="1"/>
          </p:cNvSpPr>
          <p:nvPr>
            <p:ph type="body" sz="quarter" idx="13" hasCustomPrompt="1"/>
          </p:nvPr>
        </p:nvSpPr>
        <p:spPr>
          <a:xfrm>
            <a:off x="1185746" y="5363736"/>
            <a:ext cx="9820508" cy="891633"/>
          </a:xfrm>
        </p:spPr>
        <p:txBody>
          <a:bodyPr/>
          <a:lstStyle>
            <a:lvl1pPr marL="0" indent="0" algn="r">
              <a:buNone/>
              <a:defRPr>
                <a:solidFill>
                  <a:schemeClr val="bg1"/>
                </a:solidFill>
                <a:latin typeface="+mj-lt"/>
              </a:defRPr>
            </a:lvl1pPr>
            <a:lvl2pPr algn="r">
              <a:defRPr>
                <a:solidFill>
                  <a:schemeClr val="bg1"/>
                </a:solidFill>
                <a:latin typeface="+mj-lt"/>
              </a:defRPr>
            </a:lvl2pPr>
            <a:lvl3pPr algn="r">
              <a:defRPr>
                <a:solidFill>
                  <a:schemeClr val="bg1"/>
                </a:solidFill>
                <a:latin typeface="+mj-lt"/>
              </a:defRPr>
            </a:lvl3pPr>
            <a:lvl4pPr algn="r">
              <a:defRPr>
                <a:solidFill>
                  <a:schemeClr val="bg1"/>
                </a:solidFill>
                <a:latin typeface="+mj-lt"/>
              </a:defRPr>
            </a:lvl4pPr>
            <a:lvl5pPr algn="r">
              <a:defRPr>
                <a:solidFill>
                  <a:schemeClr val="bg1"/>
                </a:solidFill>
                <a:latin typeface="+mj-lt"/>
              </a:defRPr>
            </a:lvl5pPr>
          </a:lstStyle>
          <a:p>
            <a:pPr lvl="0"/>
            <a:r>
              <a:rPr lang="en-US"/>
              <a:t>Click to edit optional text</a:t>
            </a:r>
          </a:p>
        </p:txBody>
      </p:sp>
    </p:spTree>
    <p:extLst>
      <p:ext uri="{BB962C8B-B14F-4D97-AF65-F5344CB8AC3E}">
        <p14:creationId xmlns:p14="http://schemas.microsoft.com/office/powerpoint/2010/main" val="7742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0F960C-BF1A-4913-9563-46AC3C430C3B}" type="slidenum">
              <a:rPr lang="en-US" smtClean="0"/>
              <a:t>‹#›</a:t>
            </a:fld>
            <a:endParaRPr lang="en-US" dirty="0"/>
          </a:p>
        </p:txBody>
      </p:sp>
    </p:spTree>
    <p:extLst>
      <p:ext uri="{BB962C8B-B14F-4D97-AF65-F5344CB8AC3E}">
        <p14:creationId xmlns:p14="http://schemas.microsoft.com/office/powerpoint/2010/main" val="220225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F00F960C-BF1A-4913-9563-46AC3C430C3B}" type="slidenum">
              <a:rPr lang="en-US" smtClean="0"/>
              <a:t>‹#›</a:t>
            </a:fld>
            <a:endParaRPr lang="en-US" dirty="0"/>
          </a:p>
        </p:txBody>
      </p:sp>
    </p:spTree>
    <p:extLst>
      <p:ext uri="{BB962C8B-B14F-4D97-AF65-F5344CB8AC3E}">
        <p14:creationId xmlns:p14="http://schemas.microsoft.com/office/powerpoint/2010/main" val="1555249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12E80D-9FA4-C54A-8B50-0EAF592A65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36F5034-1CFB-624E-8C3E-D559091585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228CFE6-0D15-534E-9AAA-80A722D9BCD9}"/>
              </a:ext>
            </a:extLst>
          </p:cNvPr>
          <p:cNvSpPr>
            <a:spLocks noGrp="1"/>
          </p:cNvSpPr>
          <p:nvPr>
            <p:ph type="dt" sz="half" idx="10"/>
          </p:nvPr>
        </p:nvSpPr>
        <p:spPr/>
        <p:txBody>
          <a:bodyPr/>
          <a:lstStyle/>
          <a:p>
            <a:fld id="{C2D4BD10-6265-D644-827B-CA4317289FC1}" type="datetimeFigureOut">
              <a:rPr lang="en-US" smtClean="0"/>
              <a:t>9/17/21</a:t>
            </a:fld>
            <a:endParaRPr lang="en-US" dirty="0"/>
          </a:p>
        </p:txBody>
      </p:sp>
      <p:sp>
        <p:nvSpPr>
          <p:cNvPr id="5" name="Footer Placeholder 4">
            <a:extLst>
              <a:ext uri="{FF2B5EF4-FFF2-40B4-BE49-F238E27FC236}">
                <a16:creationId xmlns:a16="http://schemas.microsoft.com/office/drawing/2014/main" xmlns="" id="{2181FAF8-6ED1-5C4C-9DBA-063343382098}"/>
              </a:ext>
            </a:extLst>
          </p:cNvPr>
          <p:cNvSpPr>
            <a:spLocks noGrp="1"/>
          </p:cNvSpPr>
          <p:nvPr>
            <p:ph type="ftr" sz="quarter" idx="11"/>
          </p:nvPr>
        </p:nvSpPr>
        <p:spPr/>
        <p:txBody>
          <a:bodyPr/>
          <a:lstStyle>
            <a:lvl1pPr>
              <a:defRPr>
                <a:solidFill>
                  <a:srgbClr val="C00000"/>
                </a:solidFill>
              </a:defRPr>
            </a:lvl1pPr>
          </a:lstStyle>
          <a:p>
            <a:r>
              <a:rPr lang="en-US" dirty="0"/>
              <a:t>CONFIDENTIAL – INTERNAL FOS USE ONLY</a:t>
            </a:r>
          </a:p>
        </p:txBody>
      </p:sp>
      <p:sp>
        <p:nvSpPr>
          <p:cNvPr id="7" name="TextBox 6"/>
          <p:cNvSpPr txBox="1"/>
          <p:nvPr userDrawn="1"/>
        </p:nvSpPr>
        <p:spPr>
          <a:xfrm>
            <a:off x="10851412" y="6509193"/>
            <a:ext cx="727816" cy="123111"/>
          </a:xfrm>
          <a:prstGeom prst="rect">
            <a:avLst/>
          </a:prstGeom>
          <a:noFill/>
        </p:spPr>
        <p:txBody>
          <a:bodyPr wrap="square" lIns="0" tIns="0" rIns="0" bIns="0" rtlCol="0">
            <a:noAutofit/>
          </a:bodyPr>
          <a:lstStyle/>
          <a:p>
            <a:pPr algn="r" defTabSz="914354"/>
            <a:fld id="{567A4CEE-210B-4A43-8E57-98E37E0AC15F}" type="slidenum">
              <a:rPr lang="en-US" sz="800" smtClean="0">
                <a:solidFill>
                  <a:srgbClr val="7F7F7F"/>
                </a:solidFill>
              </a:rPr>
              <a:pPr algn="r" defTabSz="914354"/>
              <a:t>‹#›</a:t>
            </a:fld>
            <a:endParaRPr lang="en-US" sz="800" dirty="0">
              <a:solidFill>
                <a:srgbClr val="7F7F7F"/>
              </a:solidFill>
            </a:endParaRPr>
          </a:p>
        </p:txBody>
      </p:sp>
    </p:spTree>
    <p:extLst>
      <p:ext uri="{BB962C8B-B14F-4D97-AF65-F5344CB8AC3E}">
        <p14:creationId xmlns:p14="http://schemas.microsoft.com/office/powerpoint/2010/main" val="3594733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ntent_light">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3" y="292550"/>
            <a:ext cx="494581" cy="1895132"/>
          </a:xfrm>
        </p:spPr>
        <p:txBody>
          <a:bodyPr vert="vert270" tIns="0" bIns="0" anchor="ctr"/>
          <a:lstStyle>
            <a:lvl1pPr marL="0" indent="0" algn="r">
              <a:buNone/>
              <a:defRPr sz="900" baseline="0">
                <a:solidFill>
                  <a:schemeClr val="tx1">
                    <a:lumMod val="40000"/>
                    <a:lumOff val="60000"/>
                  </a:schemeClr>
                </a:solidFill>
                <a:latin typeface="Arial" panose="020B0604020202020204" pitchFamily="34" charset="0"/>
              </a:defRPr>
            </a:lvl1pPr>
            <a:lvl3pPr marL="514350" indent="0">
              <a:buNone/>
              <a:defRPr/>
            </a:lvl3pPr>
          </a:lstStyle>
          <a:p>
            <a:pPr lvl="0"/>
            <a:r>
              <a:rPr lang="en-US"/>
              <a:t>Edit Master text styles</a:t>
            </a:r>
          </a:p>
        </p:txBody>
      </p:sp>
      <p:sp>
        <p:nvSpPr>
          <p:cNvPr id="13" name="Content Placeholder 2"/>
          <p:cNvSpPr>
            <a:spLocks noGrp="1"/>
          </p:cNvSpPr>
          <p:nvPr>
            <p:ph sz="half" idx="1"/>
          </p:nvPr>
        </p:nvSpPr>
        <p:spPr>
          <a:xfrm>
            <a:off x="621102" y="905774"/>
            <a:ext cx="11004841" cy="52752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Placeholder 1"/>
          <p:cNvSpPr>
            <a:spLocks noGrp="1"/>
          </p:cNvSpPr>
          <p:nvPr>
            <p:ph type="title"/>
          </p:nvPr>
        </p:nvSpPr>
        <p:spPr>
          <a:xfrm>
            <a:off x="621102" y="292550"/>
            <a:ext cx="10972801" cy="423442"/>
          </a:xfrm>
          <a:prstGeom prst="rect">
            <a:avLst/>
          </a:prstGeom>
        </p:spPr>
        <p:txBody>
          <a:bodyPr rtlCol="0">
            <a:noAutofit/>
          </a:bodyPr>
          <a:lstStyle/>
          <a:p>
            <a:r>
              <a:rPr lang="en-US"/>
              <a:t>Click to edit title</a:t>
            </a:r>
          </a:p>
        </p:txBody>
      </p:sp>
      <p:sp>
        <p:nvSpPr>
          <p:cNvPr id="5" name="Footer Placeholder 4">
            <a:extLst>
              <a:ext uri="{FF2B5EF4-FFF2-40B4-BE49-F238E27FC236}">
                <a16:creationId xmlns:a16="http://schemas.microsoft.com/office/drawing/2014/main" xmlns="" id="{A940C03D-A82C-4241-A45E-4FF3BADBD95C}"/>
              </a:ext>
            </a:extLst>
          </p:cNvPr>
          <p:cNvSpPr>
            <a:spLocks noGrp="1"/>
          </p:cNvSpPr>
          <p:nvPr>
            <p:ph type="ftr" sz="quarter" idx="14"/>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xmlns="" id="{C9866B55-67BF-45F7-A77C-5328A6E43A87}"/>
              </a:ext>
            </a:extLst>
          </p:cNvPr>
          <p:cNvSpPr>
            <a:spLocks noGrp="1"/>
          </p:cNvSpPr>
          <p:nvPr>
            <p:ph type="sldNum" sz="quarter" idx="15"/>
          </p:nvPr>
        </p:nvSpPr>
        <p:spPr/>
        <p:txBody>
          <a:bodyPr/>
          <a:lstStyle>
            <a:lvl1pPr>
              <a:defRPr/>
            </a:lvl1pPr>
          </a:lstStyle>
          <a:p>
            <a:pPr>
              <a:defRPr/>
            </a:pPr>
            <a:fld id="{AD0A247B-C6DE-4145-B69E-EB88D2FF053B}" type="slidenum">
              <a:rPr lang="en-US"/>
              <a:pPr>
                <a:defRPr/>
              </a:pPr>
              <a:t>‹#›</a:t>
            </a:fld>
            <a:endParaRPr lang="en-US" dirty="0"/>
          </a:p>
        </p:txBody>
      </p:sp>
    </p:spTree>
    <p:extLst>
      <p:ext uri="{BB962C8B-B14F-4D97-AF65-F5344CB8AC3E}">
        <p14:creationId xmlns:p14="http://schemas.microsoft.com/office/powerpoint/2010/main" val="3134483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ontent_light">
    <p:spTree>
      <p:nvGrpSpPr>
        <p:cNvPr id="1" name=""/>
        <p:cNvGrpSpPr/>
        <p:nvPr/>
      </p:nvGrpSpPr>
      <p:grpSpPr>
        <a:xfrm>
          <a:off x="0" y="0"/>
          <a:ext cx="0" cy="0"/>
          <a:chOff x="0" y="0"/>
          <a:chExt cx="0" cy="0"/>
        </a:xfrm>
      </p:grpSpPr>
      <p:sp>
        <p:nvSpPr>
          <p:cNvPr id="14" name="Content Placeholder 2"/>
          <p:cNvSpPr>
            <a:spLocks noGrp="1"/>
          </p:cNvSpPr>
          <p:nvPr>
            <p:ph idx="1"/>
          </p:nvPr>
        </p:nvSpPr>
        <p:spPr>
          <a:xfrm>
            <a:off x="621101" y="914401"/>
            <a:ext cx="4255699" cy="52448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p:cNvSpPr>
            <a:spLocks noGrp="1"/>
          </p:cNvSpPr>
          <p:nvPr>
            <p:ph sz="half" idx="2"/>
          </p:nvPr>
        </p:nvSpPr>
        <p:spPr>
          <a:xfrm>
            <a:off x="5198853" y="914401"/>
            <a:ext cx="6383547" cy="5244860"/>
          </a:xfrm>
        </p:spPr>
        <p:txBody>
          <a:bodyPr/>
          <a:lstStyle/>
          <a:p>
            <a:pPr lvl="0"/>
            <a:endParaRPr lang="en-US"/>
          </a:p>
        </p:txBody>
      </p:sp>
      <p:sp>
        <p:nvSpPr>
          <p:cNvPr id="9" name="Text Placeholder 9"/>
          <p:cNvSpPr>
            <a:spLocks noGrp="1"/>
          </p:cNvSpPr>
          <p:nvPr>
            <p:ph type="body" sz="quarter" idx="13"/>
          </p:nvPr>
        </p:nvSpPr>
        <p:spPr>
          <a:xfrm>
            <a:off x="3" y="292550"/>
            <a:ext cx="494581" cy="1895132"/>
          </a:xfrm>
        </p:spPr>
        <p:txBody>
          <a:bodyPr vert="vert270" tIns="0" bIns="0" anchor="ctr"/>
          <a:lstStyle>
            <a:lvl1pPr marL="0" indent="0" algn="r">
              <a:buNone/>
              <a:defRPr sz="900" baseline="0">
                <a:solidFill>
                  <a:schemeClr val="tx1">
                    <a:lumMod val="40000"/>
                    <a:lumOff val="60000"/>
                  </a:schemeClr>
                </a:solidFill>
                <a:latin typeface="Arial" panose="020B0604020202020204" pitchFamily="34" charset="0"/>
              </a:defRPr>
            </a:lvl1pPr>
            <a:lvl3pPr marL="514350" indent="0">
              <a:buNone/>
              <a:defRPr/>
            </a:lvl3pPr>
          </a:lstStyle>
          <a:p>
            <a:pPr lvl="0"/>
            <a:r>
              <a:rPr lang="en-US"/>
              <a:t>Edit Master text styles</a:t>
            </a:r>
          </a:p>
        </p:txBody>
      </p:sp>
      <p:sp>
        <p:nvSpPr>
          <p:cNvPr id="10" name="Title Placeholder 1"/>
          <p:cNvSpPr>
            <a:spLocks noGrp="1"/>
          </p:cNvSpPr>
          <p:nvPr>
            <p:ph type="title"/>
          </p:nvPr>
        </p:nvSpPr>
        <p:spPr>
          <a:xfrm>
            <a:off x="621102" y="292550"/>
            <a:ext cx="10972801" cy="423442"/>
          </a:xfrm>
          <a:prstGeom prst="rect">
            <a:avLst/>
          </a:prstGeom>
        </p:spPr>
        <p:txBody>
          <a:bodyPr rtlCol="0">
            <a:noAutofit/>
          </a:bodyPr>
          <a:lstStyle/>
          <a:p>
            <a:r>
              <a:rPr lang="en-US"/>
              <a:t>Click to edit title</a:t>
            </a:r>
          </a:p>
        </p:txBody>
      </p:sp>
      <p:sp>
        <p:nvSpPr>
          <p:cNvPr id="6" name="Footer Placeholder 4">
            <a:extLst>
              <a:ext uri="{FF2B5EF4-FFF2-40B4-BE49-F238E27FC236}">
                <a16:creationId xmlns:a16="http://schemas.microsoft.com/office/drawing/2014/main" xmlns="" id="{A02368D4-7051-47A9-A2A2-578EA8C696F5}"/>
              </a:ext>
            </a:extLst>
          </p:cNvPr>
          <p:cNvSpPr>
            <a:spLocks noGrp="1"/>
          </p:cNvSpPr>
          <p:nvPr>
            <p:ph type="ftr" sz="quarter" idx="14"/>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xmlns="" id="{73F4D73B-BD4C-4476-A07B-266880EB5B07}"/>
              </a:ext>
            </a:extLst>
          </p:cNvPr>
          <p:cNvSpPr>
            <a:spLocks noGrp="1"/>
          </p:cNvSpPr>
          <p:nvPr>
            <p:ph type="sldNum" sz="quarter" idx="15"/>
          </p:nvPr>
        </p:nvSpPr>
        <p:spPr/>
        <p:txBody>
          <a:bodyPr/>
          <a:lstStyle>
            <a:lvl1pPr>
              <a:defRPr/>
            </a:lvl1pPr>
          </a:lstStyle>
          <a:p>
            <a:pPr>
              <a:defRPr/>
            </a:pPr>
            <a:fld id="{07E5555E-5975-47D2-AA8D-107B0DA833BC}" type="slidenum">
              <a:rPr lang="en-US"/>
              <a:pPr>
                <a:defRPr/>
              </a:pPr>
              <a:t>‹#›</a:t>
            </a:fld>
            <a:endParaRPr lang="en-US" dirty="0"/>
          </a:p>
        </p:txBody>
      </p:sp>
    </p:spTree>
    <p:extLst>
      <p:ext uri="{BB962C8B-B14F-4D97-AF65-F5344CB8AC3E}">
        <p14:creationId xmlns:p14="http://schemas.microsoft.com/office/powerpoint/2010/main" val="4002076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4" name="Footer Placeholder 3"/>
          <p:cNvSpPr>
            <a:spLocks noGrp="1"/>
          </p:cNvSpPr>
          <p:nvPr>
            <p:ph type="ftr" sz="quarter" idx="11"/>
          </p:nvPr>
        </p:nvSpPr>
        <p:spPr/>
        <p:txBody>
          <a:bodyPr/>
          <a:lstStyle/>
          <a:p>
            <a:endParaRPr lang="en-US" dirty="0"/>
          </a:p>
        </p:txBody>
      </p:sp>
      <p:sp>
        <p:nvSpPr>
          <p:cNvPr id="7" name="Text Placeholder 9"/>
          <p:cNvSpPr>
            <a:spLocks noGrp="1"/>
          </p:cNvSpPr>
          <p:nvPr>
            <p:ph type="body" sz="quarter" idx="13" hasCustomPrompt="1"/>
          </p:nvPr>
        </p:nvSpPr>
        <p:spPr>
          <a:xfrm>
            <a:off x="2" y="292550"/>
            <a:ext cx="494581" cy="1895132"/>
          </a:xfrm>
        </p:spPr>
        <p:txBody>
          <a:bodyPr vert="vert270" tIns="0" bIns="0" anchor="ctr">
            <a:noAutofit/>
          </a:bodyPr>
          <a:lstStyle>
            <a:lvl1pPr marL="0" indent="0" algn="r">
              <a:buNone/>
              <a:defRPr sz="900" baseline="0">
                <a:solidFill>
                  <a:schemeClr val="tx1">
                    <a:lumMod val="40000"/>
                    <a:lumOff val="60000"/>
                  </a:schemeClr>
                </a:solidFill>
                <a:latin typeface="Frutiger Neue LT Pro Light" panose="020B0403040304020203" pitchFamily="34" charset="0"/>
              </a:defRPr>
            </a:lvl1pPr>
            <a:lvl3pPr marL="514350" indent="0">
              <a:buNone/>
              <a:defRPr/>
            </a:lvl3pPr>
          </a:lstStyle>
          <a:p>
            <a:pPr lvl="0"/>
            <a:r>
              <a:rPr lang="en-US"/>
              <a:t>[ edit agenda tracker ]</a:t>
            </a:r>
          </a:p>
        </p:txBody>
      </p:sp>
      <p:sp>
        <p:nvSpPr>
          <p:cNvPr id="6" name="Slide Number Placeholder 5"/>
          <p:cNvSpPr>
            <a:spLocks noGrp="1"/>
          </p:cNvSpPr>
          <p:nvPr>
            <p:ph type="sldNum" sz="quarter" idx="4"/>
          </p:nvPr>
        </p:nvSpPr>
        <p:spPr>
          <a:xfrm>
            <a:off x="11148276" y="6351966"/>
            <a:ext cx="370936" cy="209731"/>
          </a:xfrm>
          <a:prstGeom prst="rect">
            <a:avLst/>
          </a:prstGeom>
        </p:spPr>
        <p:txBody>
          <a:bodyPr vert="horz" lIns="0" tIns="45720" rIns="0" bIns="45720" rtlCol="0" anchor="ctr"/>
          <a:lstStyle>
            <a:lvl1pPr algn="ctr">
              <a:defRPr sz="800">
                <a:solidFill>
                  <a:schemeClr val="tx1">
                    <a:lumMod val="60000"/>
                    <a:lumOff val="40000"/>
                  </a:schemeClr>
                </a:solidFill>
                <a:latin typeface="Arial" panose="020B0604020202020204" pitchFamily="34" charset="0"/>
                <a:cs typeface="Arial" panose="020B0604020202020204" pitchFamily="34" charset="0"/>
              </a:defRPr>
            </a:lvl1pPr>
          </a:lstStyle>
          <a:p>
            <a:fld id="{3AC82D44-8D0F-4683-9211-CDF94AE83272}" type="slidenum">
              <a:rPr lang="en-US" smtClean="0"/>
              <a:pPr/>
              <a:t>‹#›</a:t>
            </a:fld>
            <a:endParaRPr lang="en-US" dirty="0"/>
          </a:p>
        </p:txBody>
      </p:sp>
    </p:spTree>
    <p:extLst>
      <p:ext uri="{BB962C8B-B14F-4D97-AF65-F5344CB8AC3E}">
        <p14:creationId xmlns:p14="http://schemas.microsoft.com/office/powerpoint/2010/main" val="283409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A">
    <p:bg>
      <p:bgPr>
        <a:solidFill>
          <a:srgbClr val="2884BA"/>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4D29FE46-A2CE-BE41-9981-20D4D02A70FD}"/>
              </a:ext>
            </a:extLst>
          </p:cNvPr>
          <p:cNvSpPr>
            <a:spLocks noGrp="1"/>
          </p:cNvSpPr>
          <p:nvPr>
            <p:ph type="ftr" sz="quarter" idx="11"/>
          </p:nvPr>
        </p:nvSpPr>
        <p:spPr/>
        <p:txBody>
          <a:bodyPr/>
          <a:lstStyle/>
          <a:p>
            <a:endParaRPr lang="en-US" dirty="0"/>
          </a:p>
        </p:txBody>
      </p:sp>
      <p:pic>
        <p:nvPicPr>
          <p:cNvPr id="17" name="Picture 16">
            <a:extLst>
              <a:ext uri="{FF2B5EF4-FFF2-40B4-BE49-F238E27FC236}">
                <a16:creationId xmlns:a16="http://schemas.microsoft.com/office/drawing/2014/main" xmlns="" id="{421C47AB-0DCD-F548-A04B-14CF92436678}"/>
              </a:ext>
            </a:extLst>
          </p:cNvPr>
          <p:cNvPicPr>
            <a:picLocks noChangeAspect="1"/>
          </p:cNvPicPr>
          <p:nvPr userDrawn="1"/>
        </p:nvPicPr>
        <p:blipFill>
          <a:blip r:embed="rId2">
            <a:alphaModFix amt="10000"/>
          </a:blip>
          <a:stretch>
            <a:fillRect/>
          </a:stretch>
        </p:blipFill>
        <p:spPr>
          <a:xfrm>
            <a:off x="8153400" y="3379510"/>
            <a:ext cx="4246382" cy="4010472"/>
          </a:xfrm>
          <a:prstGeom prst="rect">
            <a:avLst/>
          </a:prstGeom>
        </p:spPr>
      </p:pic>
      <p:sp>
        <p:nvSpPr>
          <p:cNvPr id="19" name="Slide Number Placeholder 5">
            <a:extLst>
              <a:ext uri="{FF2B5EF4-FFF2-40B4-BE49-F238E27FC236}">
                <a16:creationId xmlns:a16="http://schemas.microsoft.com/office/drawing/2014/main" xmlns="" id="{D90C5685-6DE9-EA4E-9BF4-AE42F1C195A2}"/>
              </a:ext>
            </a:extLst>
          </p:cNvPr>
          <p:cNvSpPr>
            <a:spLocks noGrp="1"/>
          </p:cNvSpPr>
          <p:nvPr>
            <p:ph type="sldNum" sz="quarter" idx="12"/>
          </p:nvPr>
        </p:nvSpPr>
        <p:spPr>
          <a:xfrm>
            <a:off x="490195" y="6356350"/>
            <a:ext cx="2743200" cy="365125"/>
          </a:xfrm>
        </p:spPr>
        <p:txBody>
          <a:bodyPr/>
          <a:lstStyle>
            <a:lvl1pPr algn="l">
              <a:defRPr/>
            </a:lvl1pPr>
          </a:lstStyle>
          <a:p>
            <a:fld id="{02409C66-96D4-5B43-8A12-EEAF95D8EDE4}" type="slidenum">
              <a:rPr lang="en-US" smtClean="0"/>
              <a:pPr/>
              <a:t>‹#›</a:t>
            </a:fld>
            <a:endParaRPr lang="en-US" dirty="0"/>
          </a:p>
        </p:txBody>
      </p:sp>
      <p:pic>
        <p:nvPicPr>
          <p:cNvPr id="20" name="Picture 19">
            <a:extLst>
              <a:ext uri="{FF2B5EF4-FFF2-40B4-BE49-F238E27FC236}">
                <a16:creationId xmlns:a16="http://schemas.microsoft.com/office/drawing/2014/main" xmlns="" id="{1D6D22BC-EB4E-FD40-A98E-0B22C5BA7B34}"/>
              </a:ext>
            </a:extLst>
          </p:cNvPr>
          <p:cNvPicPr>
            <a:picLocks noChangeAspect="1"/>
          </p:cNvPicPr>
          <p:nvPr userDrawn="1"/>
        </p:nvPicPr>
        <p:blipFill>
          <a:blip r:embed="rId3"/>
          <a:stretch>
            <a:fillRect/>
          </a:stretch>
        </p:blipFill>
        <p:spPr>
          <a:xfrm>
            <a:off x="3233395" y="-443282"/>
            <a:ext cx="5257800" cy="241300"/>
          </a:xfrm>
          <a:prstGeom prst="rect">
            <a:avLst/>
          </a:prstGeom>
        </p:spPr>
      </p:pic>
      <p:sp>
        <p:nvSpPr>
          <p:cNvPr id="24" name="Subtitle 2">
            <a:extLst>
              <a:ext uri="{FF2B5EF4-FFF2-40B4-BE49-F238E27FC236}">
                <a16:creationId xmlns:a16="http://schemas.microsoft.com/office/drawing/2014/main" xmlns="" id="{044DCD25-564B-E449-AFDF-C969ABC20EB9}"/>
              </a:ext>
            </a:extLst>
          </p:cNvPr>
          <p:cNvSpPr>
            <a:spLocks noGrp="1"/>
          </p:cNvSpPr>
          <p:nvPr>
            <p:ph type="subTitle" idx="1" hasCustomPrompt="1"/>
          </p:nvPr>
        </p:nvSpPr>
        <p:spPr>
          <a:xfrm>
            <a:off x="537121" y="1641262"/>
            <a:ext cx="7912882" cy="2451235"/>
          </a:xfrm>
        </p:spPr>
        <p:txBody>
          <a:bodyPr>
            <a:normAutofit/>
          </a:bodyPr>
          <a:lstStyle>
            <a:lvl1pPr marL="0" indent="0" algn="l">
              <a:buNone/>
              <a:defRPr sz="48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title</a:t>
            </a:r>
          </a:p>
        </p:txBody>
      </p:sp>
      <p:sp>
        <p:nvSpPr>
          <p:cNvPr id="26" name="Text Placeholder 25">
            <a:extLst>
              <a:ext uri="{FF2B5EF4-FFF2-40B4-BE49-F238E27FC236}">
                <a16:creationId xmlns:a16="http://schemas.microsoft.com/office/drawing/2014/main" xmlns="" id="{6ADF3E25-2578-9540-9EFE-38DA5518E74C}"/>
              </a:ext>
            </a:extLst>
          </p:cNvPr>
          <p:cNvSpPr>
            <a:spLocks noGrp="1"/>
          </p:cNvSpPr>
          <p:nvPr>
            <p:ph type="body" sz="quarter" idx="13" hasCustomPrompt="1"/>
          </p:nvPr>
        </p:nvSpPr>
        <p:spPr>
          <a:xfrm>
            <a:off x="8507296" y="892098"/>
            <a:ext cx="3413358" cy="2319453"/>
          </a:xfrm>
        </p:spPr>
        <p:txBody>
          <a:bodyPr anchor="b">
            <a:noAutofit/>
          </a:bodyPr>
          <a:lstStyle>
            <a:lvl1pPr marL="0" indent="0" algn="ctr">
              <a:buNone/>
              <a:defRPr sz="12100">
                <a:solidFill>
                  <a:srgbClr val="2472AB"/>
                </a:solidFill>
                <a:latin typeface="+mj-lt"/>
              </a:defRPr>
            </a:lvl1pPr>
          </a:lstStyle>
          <a:p>
            <a:pPr lvl="0"/>
            <a:r>
              <a:rPr lang="en-US"/>
              <a:t>#</a:t>
            </a:r>
          </a:p>
        </p:txBody>
      </p:sp>
    </p:spTree>
    <p:extLst>
      <p:ext uri="{BB962C8B-B14F-4D97-AF65-F5344CB8AC3E}">
        <p14:creationId xmlns:p14="http://schemas.microsoft.com/office/powerpoint/2010/main" val="147620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B">
    <p:bg>
      <p:bgPr>
        <a:solidFill>
          <a:srgbClr val="64646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4D29FE46-A2CE-BE41-9981-20D4D02A70FD}"/>
              </a:ext>
            </a:extLst>
          </p:cNvPr>
          <p:cNvSpPr>
            <a:spLocks noGrp="1"/>
          </p:cNvSpPr>
          <p:nvPr>
            <p:ph type="ftr" sz="quarter" idx="11"/>
          </p:nvPr>
        </p:nvSpPr>
        <p:spPr/>
        <p:txBody>
          <a:bodyPr/>
          <a:lstStyle/>
          <a:p>
            <a:endParaRPr lang="en-US" dirty="0"/>
          </a:p>
        </p:txBody>
      </p:sp>
      <p:sp>
        <p:nvSpPr>
          <p:cNvPr id="9" name="Subtitle 2">
            <a:extLst>
              <a:ext uri="{FF2B5EF4-FFF2-40B4-BE49-F238E27FC236}">
                <a16:creationId xmlns:a16="http://schemas.microsoft.com/office/drawing/2014/main" xmlns="" id="{646D02AF-6EE3-3840-9BF0-6C6AF317594C}"/>
              </a:ext>
            </a:extLst>
          </p:cNvPr>
          <p:cNvSpPr>
            <a:spLocks noGrp="1"/>
          </p:cNvSpPr>
          <p:nvPr>
            <p:ph type="subTitle" idx="1" hasCustomPrompt="1"/>
          </p:nvPr>
        </p:nvSpPr>
        <p:spPr>
          <a:xfrm>
            <a:off x="537121" y="1641262"/>
            <a:ext cx="7912882" cy="2451235"/>
          </a:xfrm>
        </p:spPr>
        <p:txBody>
          <a:bodyPr>
            <a:normAutofit/>
          </a:bodyPr>
          <a:lstStyle>
            <a:lvl1pPr marL="0" indent="0" algn="l">
              <a:buNone/>
              <a:defRPr sz="48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title</a:t>
            </a:r>
          </a:p>
        </p:txBody>
      </p:sp>
      <p:sp>
        <p:nvSpPr>
          <p:cNvPr id="19" name="Slide Number Placeholder 5">
            <a:extLst>
              <a:ext uri="{FF2B5EF4-FFF2-40B4-BE49-F238E27FC236}">
                <a16:creationId xmlns:a16="http://schemas.microsoft.com/office/drawing/2014/main" xmlns="" id="{D90C5685-6DE9-EA4E-9BF4-AE42F1C195A2}"/>
              </a:ext>
            </a:extLst>
          </p:cNvPr>
          <p:cNvSpPr>
            <a:spLocks noGrp="1"/>
          </p:cNvSpPr>
          <p:nvPr>
            <p:ph type="sldNum" sz="quarter" idx="12"/>
          </p:nvPr>
        </p:nvSpPr>
        <p:spPr>
          <a:xfrm>
            <a:off x="490195" y="6356350"/>
            <a:ext cx="2743200" cy="365125"/>
          </a:xfrm>
        </p:spPr>
        <p:txBody>
          <a:bodyPr/>
          <a:lstStyle>
            <a:lvl1pPr algn="l">
              <a:defRPr/>
            </a:lvl1pPr>
          </a:lstStyle>
          <a:p>
            <a:fld id="{02409C66-96D4-5B43-8A12-EEAF95D8EDE4}" type="slidenum">
              <a:rPr lang="en-US" smtClean="0"/>
              <a:pPr/>
              <a:t>‹#›</a:t>
            </a:fld>
            <a:endParaRPr lang="en-US" dirty="0"/>
          </a:p>
        </p:txBody>
      </p:sp>
      <p:pic>
        <p:nvPicPr>
          <p:cNvPr id="3" name="Picture 2">
            <a:extLst>
              <a:ext uri="{FF2B5EF4-FFF2-40B4-BE49-F238E27FC236}">
                <a16:creationId xmlns:a16="http://schemas.microsoft.com/office/drawing/2014/main" xmlns="" id="{6CF5D4F8-8AB1-6344-9733-A7DC245BD193}"/>
              </a:ext>
            </a:extLst>
          </p:cNvPr>
          <p:cNvPicPr>
            <a:picLocks noChangeAspect="1"/>
          </p:cNvPicPr>
          <p:nvPr userDrawn="1"/>
        </p:nvPicPr>
        <p:blipFill>
          <a:blip r:embed="rId2"/>
          <a:stretch>
            <a:fillRect/>
          </a:stretch>
        </p:blipFill>
        <p:spPr>
          <a:xfrm>
            <a:off x="9154847" y="1276137"/>
            <a:ext cx="1587646" cy="6820532"/>
          </a:xfrm>
          <a:prstGeom prst="rect">
            <a:avLst/>
          </a:prstGeom>
        </p:spPr>
      </p:pic>
    </p:spTree>
    <p:extLst>
      <p:ext uri="{BB962C8B-B14F-4D97-AF65-F5344CB8AC3E}">
        <p14:creationId xmlns:p14="http://schemas.microsoft.com/office/powerpoint/2010/main" val="93959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 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F7E1753-863E-B84C-ACFF-07458E604AB7}"/>
              </a:ext>
            </a:extLst>
          </p:cNvPr>
          <p:cNvSpPr/>
          <p:nvPr userDrawn="1"/>
        </p:nvSpPr>
        <p:spPr>
          <a:xfrm>
            <a:off x="0" y="1"/>
            <a:ext cx="12192000" cy="914400"/>
          </a:xfrm>
          <a:prstGeom prst="rect">
            <a:avLst/>
          </a:prstGeom>
          <a:solidFill>
            <a:srgbClr val="065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2307D2EF-2F08-FA49-942F-1E0A84F9F588}"/>
              </a:ext>
            </a:extLst>
          </p:cNvPr>
          <p:cNvSpPr>
            <a:spLocks noGrp="1"/>
          </p:cNvSpPr>
          <p:nvPr>
            <p:ph type="subTitle" idx="1" hasCustomPrompt="1"/>
          </p:nvPr>
        </p:nvSpPr>
        <p:spPr>
          <a:xfrm>
            <a:off x="490195" y="1336501"/>
            <a:ext cx="9144000" cy="1655762"/>
          </a:xfrm>
        </p:spPr>
        <p:txBody>
          <a:bodyPr>
            <a:normAutofit/>
          </a:bodyPr>
          <a:lstStyle>
            <a:lvl1pPr marL="0" indent="0" algn="l">
              <a:buNone/>
              <a:defRPr sz="3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text</a:t>
            </a:r>
          </a:p>
        </p:txBody>
      </p:sp>
      <p:sp>
        <p:nvSpPr>
          <p:cNvPr id="10" name="Title 1">
            <a:extLst>
              <a:ext uri="{FF2B5EF4-FFF2-40B4-BE49-F238E27FC236}">
                <a16:creationId xmlns:a16="http://schemas.microsoft.com/office/drawing/2014/main" xmlns="" id="{C2A5F732-5DE6-0740-968C-01C1C46AE2B4}"/>
              </a:ext>
            </a:extLst>
          </p:cNvPr>
          <p:cNvSpPr>
            <a:spLocks noGrp="1"/>
          </p:cNvSpPr>
          <p:nvPr>
            <p:ph type="title" hasCustomPrompt="1"/>
          </p:nvPr>
        </p:nvSpPr>
        <p:spPr>
          <a:xfrm>
            <a:off x="490195" y="257180"/>
            <a:ext cx="10991653" cy="513162"/>
          </a:xfrm>
        </p:spPr>
        <p:txBody>
          <a:bodyPr anchor="t">
            <a:normAutofit/>
          </a:bodyPr>
          <a:lstStyle>
            <a:lvl1pPr>
              <a:defRPr sz="2500" cap="all" spc="300" baseline="0">
                <a:solidFill>
                  <a:schemeClr val="bg1"/>
                </a:solidFill>
                <a:latin typeface="+mj-lt"/>
                <a:ea typeface="Segoe UI Historic" panose="020B0502040204020203" pitchFamily="34" charset="0"/>
                <a:cs typeface="Segoe UI Historic" panose="020B0502040204020203" pitchFamily="34" charset="0"/>
              </a:defRPr>
            </a:lvl1pPr>
          </a:lstStyle>
          <a:p>
            <a:r>
              <a:rPr lang="en-US"/>
              <a:t>Click to edit Title</a:t>
            </a:r>
          </a:p>
        </p:txBody>
      </p:sp>
      <p:sp>
        <p:nvSpPr>
          <p:cNvPr id="13" name="Slide Number Placeholder 5">
            <a:extLst>
              <a:ext uri="{FF2B5EF4-FFF2-40B4-BE49-F238E27FC236}">
                <a16:creationId xmlns:a16="http://schemas.microsoft.com/office/drawing/2014/main" xmlns="" id="{03BB154B-C464-B642-92E9-D40833757741}"/>
              </a:ext>
            </a:extLst>
          </p:cNvPr>
          <p:cNvSpPr>
            <a:spLocks noGrp="1"/>
          </p:cNvSpPr>
          <p:nvPr>
            <p:ph type="sldNum" sz="quarter" idx="12"/>
          </p:nvPr>
        </p:nvSpPr>
        <p:spPr>
          <a:xfrm>
            <a:off x="490195" y="6356350"/>
            <a:ext cx="2743200" cy="365125"/>
          </a:xfrm>
        </p:spPr>
        <p:txBody>
          <a:bodyPr/>
          <a:lstStyle>
            <a:lvl1pPr algn="l">
              <a:defRPr/>
            </a:lvl1pPr>
          </a:lstStyle>
          <a:p>
            <a:fld id="{02409C66-96D4-5B43-8A12-EEAF95D8EDE4}" type="slidenum">
              <a:rPr lang="en-US" smtClean="0"/>
              <a:pPr/>
              <a:t>‹#›</a:t>
            </a:fld>
            <a:endParaRPr lang="en-US" dirty="0"/>
          </a:p>
        </p:txBody>
      </p:sp>
    </p:spTree>
    <p:extLst>
      <p:ext uri="{BB962C8B-B14F-4D97-AF65-F5344CB8AC3E}">
        <p14:creationId xmlns:p14="http://schemas.microsoft.com/office/powerpoint/2010/main" val="238212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307D2EF-2F08-FA49-942F-1E0A84F9F588}"/>
              </a:ext>
            </a:extLst>
          </p:cNvPr>
          <p:cNvSpPr>
            <a:spLocks noGrp="1"/>
          </p:cNvSpPr>
          <p:nvPr>
            <p:ph type="subTitle" idx="1" hasCustomPrompt="1"/>
          </p:nvPr>
        </p:nvSpPr>
        <p:spPr>
          <a:xfrm>
            <a:off x="490195" y="755966"/>
            <a:ext cx="10823350" cy="1407371"/>
          </a:xfrm>
        </p:spPr>
        <p:txBody>
          <a:bodyPr>
            <a:normAutofit/>
          </a:bodyPr>
          <a:lstStyle>
            <a:lvl1pPr marL="0" indent="0" algn="l">
              <a:buNone/>
              <a:defRPr sz="4100" b="0" i="0" cap="all" spc="100" baseline="0">
                <a:solidFill>
                  <a:srgbClr val="41A7E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Title</a:t>
            </a:r>
          </a:p>
        </p:txBody>
      </p:sp>
      <p:sp>
        <p:nvSpPr>
          <p:cNvPr id="13" name="Slide Number Placeholder 5">
            <a:extLst>
              <a:ext uri="{FF2B5EF4-FFF2-40B4-BE49-F238E27FC236}">
                <a16:creationId xmlns:a16="http://schemas.microsoft.com/office/drawing/2014/main" xmlns="" id="{03BB154B-C464-B642-92E9-D40833757741}"/>
              </a:ext>
            </a:extLst>
          </p:cNvPr>
          <p:cNvSpPr>
            <a:spLocks noGrp="1"/>
          </p:cNvSpPr>
          <p:nvPr>
            <p:ph type="sldNum" sz="quarter" idx="12"/>
          </p:nvPr>
        </p:nvSpPr>
        <p:spPr>
          <a:xfrm>
            <a:off x="490195" y="6356350"/>
            <a:ext cx="2743200" cy="365125"/>
          </a:xfrm>
        </p:spPr>
        <p:txBody>
          <a:bodyPr/>
          <a:lstStyle>
            <a:lvl1pPr algn="l">
              <a:defRPr/>
            </a:lvl1pPr>
          </a:lstStyle>
          <a:p>
            <a:fld id="{02409C66-96D4-5B43-8A12-EEAF95D8EDE4}" type="slidenum">
              <a:rPr lang="en-US" smtClean="0"/>
              <a:pPr/>
              <a:t>‹#›</a:t>
            </a:fld>
            <a:endParaRPr lang="en-US" dirty="0"/>
          </a:p>
        </p:txBody>
      </p:sp>
      <p:pic>
        <p:nvPicPr>
          <p:cNvPr id="6" name="Picture 5">
            <a:extLst>
              <a:ext uri="{FF2B5EF4-FFF2-40B4-BE49-F238E27FC236}">
                <a16:creationId xmlns:a16="http://schemas.microsoft.com/office/drawing/2014/main" xmlns="" id="{A6E0B36C-F578-9A4C-927C-05255FC5392C}"/>
              </a:ext>
            </a:extLst>
          </p:cNvPr>
          <p:cNvPicPr>
            <a:picLocks noChangeAspect="1"/>
          </p:cNvPicPr>
          <p:nvPr userDrawn="1"/>
        </p:nvPicPr>
        <p:blipFill>
          <a:blip r:embed="rId2"/>
          <a:stretch>
            <a:fillRect/>
          </a:stretch>
        </p:blipFill>
        <p:spPr>
          <a:xfrm>
            <a:off x="3233395" y="-706089"/>
            <a:ext cx="5257800" cy="241300"/>
          </a:xfrm>
          <a:prstGeom prst="rect">
            <a:avLst/>
          </a:prstGeom>
        </p:spPr>
      </p:pic>
      <p:cxnSp>
        <p:nvCxnSpPr>
          <p:cNvPr id="7" name="Straight Connector 6">
            <a:extLst>
              <a:ext uri="{FF2B5EF4-FFF2-40B4-BE49-F238E27FC236}">
                <a16:creationId xmlns:a16="http://schemas.microsoft.com/office/drawing/2014/main" xmlns="" id="{2E38F67C-668F-3F48-893A-21D018A0E147}"/>
              </a:ext>
            </a:extLst>
          </p:cNvPr>
          <p:cNvCxnSpPr>
            <a:cxnSpLocks/>
          </p:cNvCxnSpPr>
          <p:nvPr userDrawn="1"/>
        </p:nvCxnSpPr>
        <p:spPr>
          <a:xfrm>
            <a:off x="490195" y="603315"/>
            <a:ext cx="1715677" cy="0"/>
          </a:xfrm>
          <a:prstGeom prst="line">
            <a:avLst/>
          </a:prstGeom>
          <a:ln w="25400">
            <a:solidFill>
              <a:srgbClr val="7BCCF8"/>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D393D15E-84F6-1149-9926-221713E781ED}"/>
              </a:ext>
            </a:extLst>
          </p:cNvPr>
          <p:cNvSpPr>
            <a:spLocks noGrp="1"/>
          </p:cNvSpPr>
          <p:nvPr>
            <p:ph type="body" sz="quarter" idx="13"/>
          </p:nvPr>
        </p:nvSpPr>
        <p:spPr>
          <a:xfrm>
            <a:off x="490538" y="2163337"/>
            <a:ext cx="10091737" cy="362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803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only dar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307D2EF-2F08-FA49-942F-1E0A84F9F588}"/>
              </a:ext>
            </a:extLst>
          </p:cNvPr>
          <p:cNvSpPr>
            <a:spLocks noGrp="1"/>
          </p:cNvSpPr>
          <p:nvPr>
            <p:ph type="subTitle" idx="1" hasCustomPrompt="1"/>
          </p:nvPr>
        </p:nvSpPr>
        <p:spPr>
          <a:xfrm>
            <a:off x="490195" y="755966"/>
            <a:ext cx="10823350" cy="1407371"/>
          </a:xfrm>
        </p:spPr>
        <p:txBody>
          <a:bodyPr>
            <a:normAutofit/>
          </a:bodyPr>
          <a:lstStyle>
            <a:lvl1pPr marL="0" indent="0" algn="l">
              <a:buNone/>
              <a:defRPr sz="4100" b="0" i="0" cap="all" spc="100" baseline="0">
                <a:solidFill>
                  <a:srgbClr val="41A7E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Title</a:t>
            </a:r>
          </a:p>
        </p:txBody>
      </p:sp>
      <p:sp>
        <p:nvSpPr>
          <p:cNvPr id="13" name="Slide Number Placeholder 5">
            <a:extLst>
              <a:ext uri="{FF2B5EF4-FFF2-40B4-BE49-F238E27FC236}">
                <a16:creationId xmlns:a16="http://schemas.microsoft.com/office/drawing/2014/main" xmlns="" id="{03BB154B-C464-B642-92E9-D40833757741}"/>
              </a:ext>
            </a:extLst>
          </p:cNvPr>
          <p:cNvSpPr>
            <a:spLocks noGrp="1"/>
          </p:cNvSpPr>
          <p:nvPr>
            <p:ph type="sldNum" sz="quarter" idx="12"/>
          </p:nvPr>
        </p:nvSpPr>
        <p:spPr>
          <a:xfrm>
            <a:off x="490195" y="6356350"/>
            <a:ext cx="2743200" cy="365125"/>
          </a:xfrm>
        </p:spPr>
        <p:txBody>
          <a:bodyPr/>
          <a:lstStyle>
            <a:lvl1pPr algn="l">
              <a:defRPr/>
            </a:lvl1pPr>
          </a:lstStyle>
          <a:p>
            <a:fld id="{02409C66-96D4-5B43-8A12-EEAF95D8EDE4}" type="slidenum">
              <a:rPr lang="en-US" smtClean="0"/>
              <a:pPr/>
              <a:t>‹#›</a:t>
            </a:fld>
            <a:endParaRPr lang="en-US" dirty="0"/>
          </a:p>
        </p:txBody>
      </p:sp>
      <p:pic>
        <p:nvPicPr>
          <p:cNvPr id="6" name="Picture 5">
            <a:extLst>
              <a:ext uri="{FF2B5EF4-FFF2-40B4-BE49-F238E27FC236}">
                <a16:creationId xmlns:a16="http://schemas.microsoft.com/office/drawing/2014/main" xmlns="" id="{A6E0B36C-F578-9A4C-927C-05255FC5392C}"/>
              </a:ext>
            </a:extLst>
          </p:cNvPr>
          <p:cNvPicPr>
            <a:picLocks noChangeAspect="1"/>
          </p:cNvPicPr>
          <p:nvPr userDrawn="1"/>
        </p:nvPicPr>
        <p:blipFill>
          <a:blip r:embed="rId2"/>
          <a:stretch>
            <a:fillRect/>
          </a:stretch>
        </p:blipFill>
        <p:spPr>
          <a:xfrm>
            <a:off x="3233395" y="-706089"/>
            <a:ext cx="5257800" cy="241300"/>
          </a:xfrm>
          <a:prstGeom prst="rect">
            <a:avLst/>
          </a:prstGeom>
        </p:spPr>
      </p:pic>
      <p:cxnSp>
        <p:nvCxnSpPr>
          <p:cNvPr id="7" name="Straight Connector 6">
            <a:extLst>
              <a:ext uri="{FF2B5EF4-FFF2-40B4-BE49-F238E27FC236}">
                <a16:creationId xmlns:a16="http://schemas.microsoft.com/office/drawing/2014/main" xmlns="" id="{2E38F67C-668F-3F48-893A-21D018A0E147}"/>
              </a:ext>
            </a:extLst>
          </p:cNvPr>
          <p:cNvCxnSpPr>
            <a:cxnSpLocks/>
          </p:cNvCxnSpPr>
          <p:nvPr userDrawn="1"/>
        </p:nvCxnSpPr>
        <p:spPr>
          <a:xfrm>
            <a:off x="490195" y="603315"/>
            <a:ext cx="1715677" cy="0"/>
          </a:xfrm>
          <a:prstGeom prst="line">
            <a:avLst/>
          </a:prstGeom>
          <a:ln w="25400">
            <a:solidFill>
              <a:srgbClr val="7BCCF8"/>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D393D15E-84F6-1149-9926-221713E781ED}"/>
              </a:ext>
            </a:extLst>
          </p:cNvPr>
          <p:cNvSpPr>
            <a:spLocks noGrp="1"/>
          </p:cNvSpPr>
          <p:nvPr>
            <p:ph type="body" sz="quarter" idx="13"/>
          </p:nvPr>
        </p:nvSpPr>
        <p:spPr>
          <a:xfrm>
            <a:off x="490538" y="2163337"/>
            <a:ext cx="10091737" cy="36246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877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ullquote A">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3BB4964C-E3E4-FE43-8DD3-52F178EA8A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486045B-5496-AB46-A6DB-FE0E28E0F0F7}"/>
              </a:ext>
            </a:extLst>
          </p:cNvPr>
          <p:cNvSpPr>
            <a:spLocks noGrp="1"/>
          </p:cNvSpPr>
          <p:nvPr>
            <p:ph type="sldNum" sz="quarter" idx="12"/>
          </p:nvPr>
        </p:nvSpPr>
        <p:spPr>
          <a:xfrm>
            <a:off x="490195" y="6356350"/>
            <a:ext cx="2743200" cy="365125"/>
          </a:xfrm>
        </p:spPr>
        <p:txBody>
          <a:bodyPr/>
          <a:lstStyle>
            <a:lvl1pPr algn="l">
              <a:defRPr/>
            </a:lvl1pPr>
          </a:lstStyle>
          <a:p>
            <a:fld id="{02409C66-96D4-5B43-8A12-EEAF95D8EDE4}" type="slidenum">
              <a:rPr lang="en-US" smtClean="0"/>
              <a:pPr/>
              <a:t>‹#›</a:t>
            </a:fld>
            <a:endParaRPr lang="en-US" dirty="0"/>
          </a:p>
        </p:txBody>
      </p:sp>
      <p:sp>
        <p:nvSpPr>
          <p:cNvPr id="10" name="Title 1">
            <a:extLst>
              <a:ext uri="{FF2B5EF4-FFF2-40B4-BE49-F238E27FC236}">
                <a16:creationId xmlns:a16="http://schemas.microsoft.com/office/drawing/2014/main" xmlns="" id="{CC5C0207-3623-C340-9DCA-8D538CDAAE6F}"/>
              </a:ext>
            </a:extLst>
          </p:cNvPr>
          <p:cNvSpPr>
            <a:spLocks noGrp="1"/>
          </p:cNvSpPr>
          <p:nvPr>
            <p:ph type="title" hasCustomPrompt="1"/>
          </p:nvPr>
        </p:nvSpPr>
        <p:spPr>
          <a:xfrm>
            <a:off x="1185746" y="365125"/>
            <a:ext cx="9820508" cy="4897630"/>
          </a:xfrm>
        </p:spPr>
        <p:txBody>
          <a:bodyPr anchor="ctr"/>
          <a:lstStyle>
            <a:lvl1pPr algn="ctr">
              <a:defRPr b="0" i="0">
                <a:solidFill>
                  <a:schemeClr val="bg1"/>
                </a:solidFill>
                <a:latin typeface="Calibri Light" panose="020F0302020204030204" pitchFamily="34" charset="0"/>
                <a:cs typeface="Calibri Light" panose="020F0302020204030204" pitchFamily="34" charset="0"/>
              </a:defRPr>
            </a:lvl1pPr>
          </a:lstStyle>
          <a:p>
            <a:r>
              <a:rPr lang="en-US"/>
              <a:t>Click to edit text</a:t>
            </a:r>
          </a:p>
        </p:txBody>
      </p:sp>
      <p:sp>
        <p:nvSpPr>
          <p:cNvPr id="11" name="Text Placeholder 8">
            <a:extLst>
              <a:ext uri="{FF2B5EF4-FFF2-40B4-BE49-F238E27FC236}">
                <a16:creationId xmlns:a16="http://schemas.microsoft.com/office/drawing/2014/main" xmlns="" id="{FAFDF17E-BD25-7D48-B123-F16C163F01E2}"/>
              </a:ext>
            </a:extLst>
          </p:cNvPr>
          <p:cNvSpPr>
            <a:spLocks noGrp="1"/>
          </p:cNvSpPr>
          <p:nvPr>
            <p:ph type="body" sz="quarter" idx="13" hasCustomPrompt="1"/>
          </p:nvPr>
        </p:nvSpPr>
        <p:spPr>
          <a:xfrm>
            <a:off x="1185746" y="5363736"/>
            <a:ext cx="9820508" cy="891633"/>
          </a:xfrm>
        </p:spPr>
        <p:txBody>
          <a:bodyPr/>
          <a:lstStyle>
            <a:lvl1pPr marL="0" indent="0" algn="r">
              <a:buNone/>
              <a:defRPr>
                <a:solidFill>
                  <a:schemeClr val="bg1"/>
                </a:solidFill>
                <a:latin typeface="+mj-lt"/>
              </a:defRPr>
            </a:lvl1pPr>
            <a:lvl2pPr algn="r">
              <a:defRPr>
                <a:solidFill>
                  <a:schemeClr val="bg1"/>
                </a:solidFill>
                <a:latin typeface="+mj-lt"/>
              </a:defRPr>
            </a:lvl2pPr>
            <a:lvl3pPr algn="r">
              <a:defRPr>
                <a:solidFill>
                  <a:schemeClr val="bg1"/>
                </a:solidFill>
                <a:latin typeface="+mj-lt"/>
              </a:defRPr>
            </a:lvl3pPr>
            <a:lvl4pPr algn="r">
              <a:defRPr>
                <a:solidFill>
                  <a:schemeClr val="bg1"/>
                </a:solidFill>
                <a:latin typeface="+mj-lt"/>
              </a:defRPr>
            </a:lvl4pPr>
            <a:lvl5pPr algn="r">
              <a:defRPr>
                <a:solidFill>
                  <a:schemeClr val="bg1"/>
                </a:solidFill>
                <a:latin typeface="+mj-lt"/>
              </a:defRPr>
            </a:lvl5pPr>
          </a:lstStyle>
          <a:p>
            <a:pPr lvl="0"/>
            <a:r>
              <a:rPr lang="en-US"/>
              <a:t>Click to edit optional text</a:t>
            </a:r>
          </a:p>
        </p:txBody>
      </p:sp>
    </p:spTree>
    <p:extLst>
      <p:ext uri="{BB962C8B-B14F-4D97-AF65-F5344CB8AC3E}">
        <p14:creationId xmlns:p14="http://schemas.microsoft.com/office/powerpoint/2010/main" val="399998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ullquote B">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3BB4964C-E3E4-FE43-8DD3-52F178EA8A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486045B-5496-AB46-A6DB-FE0E28E0F0F7}"/>
              </a:ext>
            </a:extLst>
          </p:cNvPr>
          <p:cNvSpPr>
            <a:spLocks noGrp="1"/>
          </p:cNvSpPr>
          <p:nvPr>
            <p:ph type="sldNum" sz="quarter" idx="12"/>
          </p:nvPr>
        </p:nvSpPr>
        <p:spPr>
          <a:xfrm>
            <a:off x="490195" y="6356350"/>
            <a:ext cx="2743200" cy="365125"/>
          </a:xfrm>
        </p:spPr>
        <p:txBody>
          <a:bodyPr/>
          <a:lstStyle>
            <a:lvl1pPr algn="l">
              <a:defRPr/>
            </a:lvl1pPr>
          </a:lstStyle>
          <a:p>
            <a:fld id="{02409C66-96D4-5B43-8A12-EEAF95D8EDE4}" type="slidenum">
              <a:rPr lang="en-US" smtClean="0"/>
              <a:pPr/>
              <a:t>‹#›</a:t>
            </a:fld>
            <a:endParaRPr lang="en-US" dirty="0"/>
          </a:p>
        </p:txBody>
      </p:sp>
      <p:sp>
        <p:nvSpPr>
          <p:cNvPr id="8" name="Title 1">
            <a:extLst>
              <a:ext uri="{FF2B5EF4-FFF2-40B4-BE49-F238E27FC236}">
                <a16:creationId xmlns:a16="http://schemas.microsoft.com/office/drawing/2014/main" xmlns="" id="{19B71F2A-1B06-7044-A348-04AE324689D9}"/>
              </a:ext>
            </a:extLst>
          </p:cNvPr>
          <p:cNvSpPr>
            <a:spLocks noGrp="1"/>
          </p:cNvSpPr>
          <p:nvPr>
            <p:ph type="title" hasCustomPrompt="1"/>
          </p:nvPr>
        </p:nvSpPr>
        <p:spPr>
          <a:xfrm>
            <a:off x="1185746" y="365125"/>
            <a:ext cx="9820508" cy="4897630"/>
          </a:xfrm>
        </p:spPr>
        <p:txBody>
          <a:bodyPr anchor="ctr"/>
          <a:lstStyle>
            <a:lvl1pPr algn="ctr">
              <a:defRPr b="0" i="0">
                <a:solidFill>
                  <a:schemeClr val="bg1"/>
                </a:solidFill>
                <a:latin typeface="Calibri Light" panose="020F0302020204030204" pitchFamily="34" charset="0"/>
                <a:cs typeface="Calibri Light" panose="020F0302020204030204" pitchFamily="34" charset="0"/>
              </a:defRPr>
            </a:lvl1pPr>
          </a:lstStyle>
          <a:p>
            <a:r>
              <a:rPr lang="en-US"/>
              <a:t>Click to edit text</a:t>
            </a:r>
          </a:p>
        </p:txBody>
      </p:sp>
      <p:sp>
        <p:nvSpPr>
          <p:cNvPr id="9" name="Text Placeholder 8">
            <a:extLst>
              <a:ext uri="{FF2B5EF4-FFF2-40B4-BE49-F238E27FC236}">
                <a16:creationId xmlns:a16="http://schemas.microsoft.com/office/drawing/2014/main" xmlns="" id="{7419470B-7CF4-CF43-9F45-FFC0EBAC503B}"/>
              </a:ext>
            </a:extLst>
          </p:cNvPr>
          <p:cNvSpPr>
            <a:spLocks noGrp="1"/>
          </p:cNvSpPr>
          <p:nvPr>
            <p:ph type="body" sz="quarter" idx="13" hasCustomPrompt="1"/>
          </p:nvPr>
        </p:nvSpPr>
        <p:spPr>
          <a:xfrm>
            <a:off x="1185746" y="5363736"/>
            <a:ext cx="9820508" cy="891633"/>
          </a:xfrm>
        </p:spPr>
        <p:txBody>
          <a:bodyPr/>
          <a:lstStyle>
            <a:lvl1pPr marL="0" indent="0" algn="r">
              <a:buNone/>
              <a:defRPr>
                <a:solidFill>
                  <a:schemeClr val="bg1"/>
                </a:solidFill>
                <a:latin typeface="+mj-lt"/>
              </a:defRPr>
            </a:lvl1pPr>
            <a:lvl2pPr algn="r">
              <a:defRPr>
                <a:solidFill>
                  <a:schemeClr val="bg1"/>
                </a:solidFill>
                <a:latin typeface="+mj-lt"/>
              </a:defRPr>
            </a:lvl2pPr>
            <a:lvl3pPr algn="r">
              <a:defRPr>
                <a:solidFill>
                  <a:schemeClr val="bg1"/>
                </a:solidFill>
                <a:latin typeface="+mj-lt"/>
              </a:defRPr>
            </a:lvl3pPr>
            <a:lvl4pPr algn="r">
              <a:defRPr>
                <a:solidFill>
                  <a:schemeClr val="bg1"/>
                </a:solidFill>
                <a:latin typeface="+mj-lt"/>
              </a:defRPr>
            </a:lvl4pPr>
            <a:lvl5pPr algn="r">
              <a:defRPr>
                <a:solidFill>
                  <a:schemeClr val="bg1"/>
                </a:solidFill>
                <a:latin typeface="+mj-lt"/>
              </a:defRPr>
            </a:lvl5pPr>
          </a:lstStyle>
          <a:p>
            <a:pPr lvl="0"/>
            <a:r>
              <a:rPr lang="en-US"/>
              <a:t>Click to edit optional text</a:t>
            </a:r>
          </a:p>
        </p:txBody>
      </p:sp>
    </p:spTree>
    <p:extLst>
      <p:ext uri="{BB962C8B-B14F-4D97-AF65-F5344CB8AC3E}">
        <p14:creationId xmlns:p14="http://schemas.microsoft.com/office/powerpoint/2010/main" val="147529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llquote C">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3BB4964C-E3E4-FE43-8DD3-52F178EA8A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486045B-5496-AB46-A6DB-FE0E28E0F0F7}"/>
              </a:ext>
            </a:extLst>
          </p:cNvPr>
          <p:cNvSpPr>
            <a:spLocks noGrp="1"/>
          </p:cNvSpPr>
          <p:nvPr>
            <p:ph type="sldNum" sz="quarter" idx="12"/>
          </p:nvPr>
        </p:nvSpPr>
        <p:spPr>
          <a:xfrm>
            <a:off x="490195" y="6356350"/>
            <a:ext cx="2743200" cy="365125"/>
          </a:xfrm>
        </p:spPr>
        <p:txBody>
          <a:bodyPr/>
          <a:lstStyle>
            <a:lvl1pPr algn="l">
              <a:defRPr/>
            </a:lvl1pPr>
          </a:lstStyle>
          <a:p>
            <a:fld id="{02409C66-96D4-5B43-8A12-EEAF95D8EDE4}" type="slidenum">
              <a:rPr lang="en-US" smtClean="0"/>
              <a:pPr/>
              <a:t>‹#›</a:t>
            </a:fld>
            <a:endParaRPr lang="en-US" dirty="0"/>
          </a:p>
        </p:txBody>
      </p:sp>
      <p:sp>
        <p:nvSpPr>
          <p:cNvPr id="5" name="Title 1">
            <a:extLst>
              <a:ext uri="{FF2B5EF4-FFF2-40B4-BE49-F238E27FC236}">
                <a16:creationId xmlns:a16="http://schemas.microsoft.com/office/drawing/2014/main" xmlns="" id="{FD86B068-D0A8-5440-9E3E-21A9E57724B5}"/>
              </a:ext>
            </a:extLst>
          </p:cNvPr>
          <p:cNvSpPr>
            <a:spLocks noGrp="1"/>
          </p:cNvSpPr>
          <p:nvPr>
            <p:ph type="title" hasCustomPrompt="1"/>
          </p:nvPr>
        </p:nvSpPr>
        <p:spPr>
          <a:xfrm>
            <a:off x="1185746" y="365125"/>
            <a:ext cx="9820508" cy="4897630"/>
          </a:xfrm>
        </p:spPr>
        <p:txBody>
          <a:bodyPr anchor="ctr"/>
          <a:lstStyle>
            <a:lvl1pPr algn="ctr">
              <a:defRPr b="0" i="0">
                <a:solidFill>
                  <a:schemeClr val="bg1"/>
                </a:solidFill>
                <a:latin typeface="Calibri Light" panose="020F0302020204030204" pitchFamily="34" charset="0"/>
                <a:cs typeface="Calibri Light" panose="020F0302020204030204" pitchFamily="34" charset="0"/>
              </a:defRPr>
            </a:lvl1pPr>
          </a:lstStyle>
          <a:p>
            <a:r>
              <a:rPr lang="en-US"/>
              <a:t>Click to edit text</a:t>
            </a:r>
          </a:p>
        </p:txBody>
      </p:sp>
      <p:sp>
        <p:nvSpPr>
          <p:cNvPr id="7" name="Text Placeholder 8">
            <a:extLst>
              <a:ext uri="{FF2B5EF4-FFF2-40B4-BE49-F238E27FC236}">
                <a16:creationId xmlns:a16="http://schemas.microsoft.com/office/drawing/2014/main" xmlns="" id="{2A93A6B5-D5EA-0149-BA5C-619F973818A2}"/>
              </a:ext>
            </a:extLst>
          </p:cNvPr>
          <p:cNvSpPr>
            <a:spLocks noGrp="1"/>
          </p:cNvSpPr>
          <p:nvPr>
            <p:ph type="body" sz="quarter" idx="13" hasCustomPrompt="1"/>
          </p:nvPr>
        </p:nvSpPr>
        <p:spPr>
          <a:xfrm>
            <a:off x="1185746" y="5363736"/>
            <a:ext cx="9820508" cy="891633"/>
          </a:xfrm>
        </p:spPr>
        <p:txBody>
          <a:bodyPr/>
          <a:lstStyle>
            <a:lvl1pPr marL="0" indent="0" algn="r">
              <a:buNone/>
              <a:defRPr>
                <a:solidFill>
                  <a:schemeClr val="bg1"/>
                </a:solidFill>
                <a:latin typeface="+mj-lt"/>
              </a:defRPr>
            </a:lvl1pPr>
            <a:lvl2pPr algn="r">
              <a:defRPr>
                <a:solidFill>
                  <a:schemeClr val="bg1"/>
                </a:solidFill>
                <a:latin typeface="+mj-lt"/>
              </a:defRPr>
            </a:lvl2pPr>
            <a:lvl3pPr algn="r">
              <a:defRPr>
                <a:solidFill>
                  <a:schemeClr val="bg1"/>
                </a:solidFill>
                <a:latin typeface="+mj-lt"/>
              </a:defRPr>
            </a:lvl3pPr>
            <a:lvl4pPr algn="r">
              <a:defRPr>
                <a:solidFill>
                  <a:schemeClr val="bg1"/>
                </a:solidFill>
                <a:latin typeface="+mj-lt"/>
              </a:defRPr>
            </a:lvl4pPr>
            <a:lvl5pPr algn="r">
              <a:defRPr>
                <a:solidFill>
                  <a:schemeClr val="bg1"/>
                </a:solidFill>
                <a:latin typeface="+mj-lt"/>
              </a:defRPr>
            </a:lvl5pPr>
          </a:lstStyle>
          <a:p>
            <a:pPr lvl="0"/>
            <a:r>
              <a:rPr lang="en-US"/>
              <a:t>Click to edit optional text</a:t>
            </a:r>
          </a:p>
        </p:txBody>
      </p:sp>
    </p:spTree>
    <p:extLst>
      <p:ext uri="{BB962C8B-B14F-4D97-AF65-F5344CB8AC3E}">
        <p14:creationId xmlns:p14="http://schemas.microsoft.com/office/powerpoint/2010/main" val="35015705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7B45B8-9E76-A14A-81DD-60CD7A197E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F5E7BEA-364E-C142-A218-EC22988406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BC35F57-3272-A545-9499-C747E9F10C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4CE1F-A0B1-154B-9178-B55A2D02C9F9}" type="datetimeFigureOut">
              <a:rPr lang="en-US" smtClean="0"/>
              <a:t>9/17/21</a:t>
            </a:fld>
            <a:endParaRPr lang="en-US" dirty="0"/>
          </a:p>
        </p:txBody>
      </p:sp>
      <p:sp>
        <p:nvSpPr>
          <p:cNvPr id="5" name="Footer Placeholder 4">
            <a:extLst>
              <a:ext uri="{FF2B5EF4-FFF2-40B4-BE49-F238E27FC236}">
                <a16:creationId xmlns:a16="http://schemas.microsoft.com/office/drawing/2014/main" xmlns="" id="{04ED94F5-1EC0-5943-91C0-85F9C51418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72502D8-63C9-474D-B60C-B9E4154EC7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09C66-96D4-5B43-8A12-EEAF95D8EDE4}" type="slidenum">
              <a:rPr lang="en-US" smtClean="0"/>
              <a:t>‹#›</a:t>
            </a:fld>
            <a:endParaRPr lang="en-US" dirty="0"/>
          </a:p>
        </p:txBody>
      </p:sp>
    </p:spTree>
    <p:extLst>
      <p:ext uri="{BB962C8B-B14F-4D97-AF65-F5344CB8AC3E}">
        <p14:creationId xmlns:p14="http://schemas.microsoft.com/office/powerpoint/2010/main" val="655462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3" r:id="rId11"/>
    <p:sldLayoutId id="2147483674" r:id="rId12"/>
    <p:sldLayoutId id="2147483676" r:id="rId13"/>
    <p:sldLayoutId id="2147483677" r:id="rId14"/>
    <p:sldLayoutId id="2147483678" r:id="rId15"/>
    <p:sldLayoutId id="2147483679" r:id="rId16"/>
  </p:sldLayoutIdLst>
  <p:txStyles>
    <p:titleStyle>
      <a:lvl1pPr algn="l" defTabSz="914400" rtl="0" eaLnBrk="1" latinLnBrk="0" hangingPunct="1">
        <a:lnSpc>
          <a:spcPct val="90000"/>
        </a:lnSpc>
        <a:spcBef>
          <a:spcPct val="0"/>
        </a:spcBef>
        <a:buNone/>
        <a:defRPr sz="4400" b="1"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www.sec.gov/cgi-bin/current?q1=0&amp;q2=0&amp;q3=13F" TargetMode="External"/><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What is Call Quality Dashboard (CQD)? - Microsoft Teams | Microsoft Docs">
            <a:extLst>
              <a:ext uri="{FF2B5EF4-FFF2-40B4-BE49-F238E27FC236}">
                <a16:creationId xmlns:a16="http://schemas.microsoft.com/office/drawing/2014/main" xmlns="" id="{FB56C3B2-D1FF-42D4-B526-522D03AA4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7776"/>
            <a:ext cx="5650026" cy="68202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9">
            <a:extLst>
              <a:ext uri="{FF2B5EF4-FFF2-40B4-BE49-F238E27FC236}">
                <a16:creationId xmlns:a16="http://schemas.microsoft.com/office/drawing/2014/main" xmlns="" id="{6BB93A6D-0CCC-4DE6-A633-6051A0E29549}"/>
              </a:ext>
            </a:extLst>
          </p:cNvPr>
          <p:cNvGraphicFramePr>
            <a:graphicFrameLocks noGrp="1"/>
          </p:cNvGraphicFramePr>
          <p:nvPr>
            <p:ph sz="half" idx="1"/>
            <p:extLst>
              <p:ext uri="{D42A27DB-BD31-4B8C-83A1-F6EECF244321}">
                <p14:modId xmlns:p14="http://schemas.microsoft.com/office/powerpoint/2010/main" val="3915261171"/>
              </p:ext>
            </p:extLst>
          </p:nvPr>
        </p:nvGraphicFramePr>
        <p:xfrm>
          <a:off x="6541974" y="835316"/>
          <a:ext cx="4695462" cy="5883804"/>
        </p:xfrm>
        <a:graphic>
          <a:graphicData uri="http://schemas.openxmlformats.org/drawingml/2006/table">
            <a:tbl>
              <a:tblPr bandRow="1">
                <a:tableStyleId>{2D5ABB26-0587-4C30-8999-92F81FD0307C}</a:tableStyleId>
              </a:tblPr>
              <a:tblGrid>
                <a:gridCol w="750604">
                  <a:extLst>
                    <a:ext uri="{9D8B030D-6E8A-4147-A177-3AD203B41FA5}">
                      <a16:colId xmlns:a16="http://schemas.microsoft.com/office/drawing/2014/main" xmlns="" val="304698703"/>
                    </a:ext>
                  </a:extLst>
                </a:gridCol>
                <a:gridCol w="3944858">
                  <a:extLst>
                    <a:ext uri="{9D8B030D-6E8A-4147-A177-3AD203B41FA5}">
                      <a16:colId xmlns:a16="http://schemas.microsoft.com/office/drawing/2014/main" xmlns="" val="1778423934"/>
                    </a:ext>
                  </a:extLst>
                </a:gridCol>
              </a:tblGrid>
              <a:tr h="404410">
                <a:tc>
                  <a:txBody>
                    <a:bodyPr/>
                    <a:lstStyle/>
                    <a:p>
                      <a:endParaRPr lang="en-US" dirty="0"/>
                    </a:p>
                  </a:txBody>
                  <a:tcPr/>
                </a:tc>
                <a:tc>
                  <a:txBody>
                    <a:bodyPr/>
                    <a:lstStyle/>
                    <a:p>
                      <a:endParaRPr lang="en-US" dirty="0"/>
                    </a:p>
                    <a:p>
                      <a:r>
                        <a:rPr lang="en-US" dirty="0"/>
                        <a:t>Introduction</a:t>
                      </a:r>
                    </a:p>
                  </a:txBody>
                  <a:tcPr anchor="ctr"/>
                </a:tc>
                <a:extLst>
                  <a:ext uri="{0D108BD9-81ED-4DB2-BD59-A6C34878D82A}">
                    <a16:rowId xmlns:a16="http://schemas.microsoft.com/office/drawing/2014/main" xmlns="" val="4219634466"/>
                  </a:ext>
                </a:extLst>
              </a:tr>
              <a:tr h="404410">
                <a:tc>
                  <a:txBody>
                    <a:bodyPr/>
                    <a:lstStyle/>
                    <a:p>
                      <a:endParaRPr lang="en-US" dirty="0"/>
                    </a:p>
                  </a:txBody>
                  <a:tcPr/>
                </a:tc>
                <a:tc>
                  <a:txBody>
                    <a:bodyPr/>
                    <a:lstStyle/>
                    <a:p>
                      <a:endParaRPr lang="en-US" dirty="0"/>
                    </a:p>
                    <a:p>
                      <a:r>
                        <a:rPr lang="en-US" dirty="0"/>
                        <a:t>Data Collection</a:t>
                      </a:r>
                    </a:p>
                  </a:txBody>
                  <a:tcPr anchor="ctr"/>
                </a:tc>
                <a:extLst>
                  <a:ext uri="{0D108BD9-81ED-4DB2-BD59-A6C34878D82A}">
                    <a16:rowId xmlns:a16="http://schemas.microsoft.com/office/drawing/2014/main" xmlns="" val="3125484438"/>
                  </a:ext>
                </a:extLst>
              </a:tr>
              <a:tr h="541643">
                <a:tc>
                  <a:txBody>
                    <a:bodyPr/>
                    <a:lstStyle/>
                    <a:p>
                      <a:endParaRPr lang="en-US" dirty="0"/>
                    </a:p>
                  </a:txBody>
                  <a:tcPr/>
                </a:tc>
                <a:tc>
                  <a:txBody>
                    <a:bodyPr/>
                    <a:lstStyle/>
                    <a:p>
                      <a:endParaRPr lang="en-US" dirty="0"/>
                    </a:p>
                    <a:p>
                      <a:r>
                        <a:rPr lang="en-US" dirty="0"/>
                        <a:t>Data Enrichment</a:t>
                      </a:r>
                    </a:p>
                  </a:txBody>
                  <a:tcPr anchor="ctr"/>
                </a:tc>
                <a:extLst>
                  <a:ext uri="{0D108BD9-81ED-4DB2-BD59-A6C34878D82A}">
                    <a16:rowId xmlns:a16="http://schemas.microsoft.com/office/drawing/2014/main" xmlns="" val="4185102841"/>
                  </a:ext>
                </a:extLst>
              </a:tr>
              <a:tr h="541643">
                <a:tc>
                  <a:txBody>
                    <a:bodyPr/>
                    <a:lstStyle/>
                    <a:p>
                      <a:endParaRPr lang="en-US" dirty="0"/>
                    </a:p>
                  </a:txBody>
                  <a:tcPr/>
                </a:tc>
                <a:tc>
                  <a:txBody>
                    <a:bodyPr/>
                    <a:lstStyle/>
                    <a:p>
                      <a:endParaRPr lang="en-US" dirty="0"/>
                    </a:p>
                    <a:p>
                      <a:r>
                        <a:rPr lang="en-US" dirty="0"/>
                        <a:t>Analysis of Position Increase</a:t>
                      </a:r>
                    </a:p>
                  </a:txBody>
                  <a:tcPr anchor="ctr"/>
                </a:tc>
                <a:extLst>
                  <a:ext uri="{0D108BD9-81ED-4DB2-BD59-A6C34878D82A}">
                    <a16:rowId xmlns:a16="http://schemas.microsoft.com/office/drawing/2014/main" xmlns="" val="1323784984"/>
                  </a:ext>
                </a:extLst>
              </a:tr>
              <a:tr h="541643">
                <a:tc>
                  <a:txBody>
                    <a:bodyPr/>
                    <a:lstStyle/>
                    <a:p>
                      <a:endParaRPr lang="en-US" dirty="0"/>
                    </a:p>
                  </a:txBody>
                  <a:tcPr/>
                </a:tc>
                <a:tc>
                  <a:txBody>
                    <a:bodyPr/>
                    <a:lstStyle/>
                    <a:p>
                      <a:endParaRPr lang="en-US" dirty="0"/>
                    </a:p>
                    <a:p>
                      <a:r>
                        <a:rPr lang="en-US" dirty="0"/>
                        <a:t>Analysis of Largest Holdings</a:t>
                      </a:r>
                    </a:p>
                  </a:txBody>
                  <a:tcPr anchor="ctr"/>
                </a:tc>
                <a:extLst>
                  <a:ext uri="{0D108BD9-81ED-4DB2-BD59-A6C34878D82A}">
                    <a16:rowId xmlns:a16="http://schemas.microsoft.com/office/drawing/2014/main" xmlns="" val="4080464435"/>
                  </a:ext>
                </a:extLst>
              </a:tr>
              <a:tr h="1470174">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txBody>
                  <a:tcPr anchor="ctr"/>
                </a:tc>
                <a:extLst>
                  <a:ext uri="{0D108BD9-81ED-4DB2-BD59-A6C34878D82A}">
                    <a16:rowId xmlns:a16="http://schemas.microsoft.com/office/drawing/2014/main" xmlns="" val="3671291815"/>
                  </a:ext>
                </a:extLst>
              </a:tr>
              <a:tr h="40441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nchor="ctr"/>
                </a:tc>
                <a:extLst>
                  <a:ext uri="{0D108BD9-81ED-4DB2-BD59-A6C34878D82A}">
                    <a16:rowId xmlns:a16="http://schemas.microsoft.com/office/drawing/2014/main" xmlns="" val="2154248005"/>
                  </a:ext>
                </a:extLst>
              </a:tr>
              <a:tr h="404410">
                <a:tc>
                  <a:txBody>
                    <a:bodyPr/>
                    <a:lstStyle/>
                    <a:p>
                      <a:endParaRPr lang="en-US" dirty="0"/>
                    </a:p>
                  </a:txBody>
                  <a:tcPr/>
                </a:tc>
                <a:tc>
                  <a:txBody>
                    <a:bodyPr/>
                    <a:lstStyle/>
                    <a:p>
                      <a:endParaRPr lang="en-US" dirty="0"/>
                    </a:p>
                  </a:txBody>
                  <a:tcPr anchor="ctr"/>
                </a:tc>
                <a:extLst>
                  <a:ext uri="{0D108BD9-81ED-4DB2-BD59-A6C34878D82A}">
                    <a16:rowId xmlns:a16="http://schemas.microsoft.com/office/drawing/2014/main" xmlns="" val="811291736"/>
                  </a:ext>
                </a:extLst>
              </a:tr>
              <a:tr h="404410">
                <a:tc>
                  <a:txBody>
                    <a:bodyPr/>
                    <a:lstStyle/>
                    <a:p>
                      <a:endParaRPr lang="en-US" dirty="0"/>
                    </a:p>
                  </a:txBody>
                  <a:tcPr/>
                </a:tc>
                <a:tc>
                  <a:txBody>
                    <a:bodyPr/>
                    <a:lstStyle/>
                    <a:p>
                      <a:endParaRPr lang="en-US" dirty="0"/>
                    </a:p>
                  </a:txBody>
                  <a:tcPr anchor="ctr"/>
                </a:tc>
                <a:extLst>
                  <a:ext uri="{0D108BD9-81ED-4DB2-BD59-A6C34878D82A}">
                    <a16:rowId xmlns:a16="http://schemas.microsoft.com/office/drawing/2014/main" xmlns="" val="3351068210"/>
                  </a:ext>
                </a:extLst>
              </a:tr>
            </a:tbl>
          </a:graphicData>
        </a:graphic>
      </p:graphicFrame>
      <p:sp>
        <p:nvSpPr>
          <p:cNvPr id="4" name="Title 3">
            <a:extLst>
              <a:ext uri="{FF2B5EF4-FFF2-40B4-BE49-F238E27FC236}">
                <a16:creationId xmlns:a16="http://schemas.microsoft.com/office/drawing/2014/main" xmlns="" id="{8508DC6F-1151-4A0C-947E-62D21B2B3854}"/>
              </a:ext>
            </a:extLst>
          </p:cNvPr>
          <p:cNvSpPr>
            <a:spLocks noGrp="1"/>
          </p:cNvSpPr>
          <p:nvPr>
            <p:ph type="title"/>
          </p:nvPr>
        </p:nvSpPr>
        <p:spPr>
          <a:xfrm>
            <a:off x="621101" y="292550"/>
            <a:ext cx="4903399" cy="5663750"/>
          </a:xfrm>
        </p:spPr>
        <p:txBody>
          <a:bodyPr anchor="ctr"/>
          <a:lstStyle/>
          <a:p>
            <a:pPr algn="ctr"/>
            <a:r>
              <a:rPr lang="en-US" sz="6000" dirty="0">
                <a:solidFill>
                  <a:schemeClr val="bg1"/>
                </a:solidFill>
              </a:rPr>
              <a:t>agenda</a:t>
            </a:r>
          </a:p>
        </p:txBody>
      </p:sp>
      <p:sp>
        <p:nvSpPr>
          <p:cNvPr id="5" name="Slide Number Placeholder 4">
            <a:extLst>
              <a:ext uri="{FF2B5EF4-FFF2-40B4-BE49-F238E27FC236}">
                <a16:creationId xmlns:a16="http://schemas.microsoft.com/office/drawing/2014/main" xmlns="" id="{2F832E1B-D5F3-4FED-BA6D-7BD7181CE8DC}"/>
              </a:ext>
            </a:extLst>
          </p:cNvPr>
          <p:cNvSpPr>
            <a:spLocks noGrp="1"/>
          </p:cNvSpPr>
          <p:nvPr>
            <p:ph type="sldNum" sz="quarter" idx="4"/>
          </p:nvPr>
        </p:nvSpPr>
        <p:spPr/>
        <p:txBody>
          <a:bodyPr/>
          <a:lstStyle/>
          <a:p>
            <a:r>
              <a:rPr lang="en-US" dirty="0">
                <a:solidFill>
                  <a:schemeClr val="bg1"/>
                </a:solidFill>
              </a:rPr>
              <a:t>                        </a:t>
            </a:r>
          </a:p>
        </p:txBody>
      </p:sp>
      <p:sp>
        <p:nvSpPr>
          <p:cNvPr id="2" name="Oval 1">
            <a:extLst>
              <a:ext uri="{FF2B5EF4-FFF2-40B4-BE49-F238E27FC236}">
                <a16:creationId xmlns:a16="http://schemas.microsoft.com/office/drawing/2014/main" xmlns="" id="{9E1BD66C-B0F4-4265-BFD1-0657B8E60810}"/>
              </a:ext>
            </a:extLst>
          </p:cNvPr>
          <p:cNvSpPr/>
          <p:nvPr/>
        </p:nvSpPr>
        <p:spPr>
          <a:xfrm>
            <a:off x="6674281" y="1061430"/>
            <a:ext cx="445507" cy="429661"/>
          </a:xfrm>
          <a:prstGeom prst="ellipse">
            <a:avLst/>
          </a:prstGeom>
          <a:solidFill>
            <a:srgbClr val="3AA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a:t>
            </a:r>
          </a:p>
        </p:txBody>
      </p:sp>
      <p:sp>
        <p:nvSpPr>
          <p:cNvPr id="8" name="Oval 7">
            <a:extLst>
              <a:ext uri="{FF2B5EF4-FFF2-40B4-BE49-F238E27FC236}">
                <a16:creationId xmlns:a16="http://schemas.microsoft.com/office/drawing/2014/main" xmlns="" id="{67F01252-EC5A-4549-8177-301947F9BAFE}"/>
              </a:ext>
            </a:extLst>
          </p:cNvPr>
          <p:cNvSpPr/>
          <p:nvPr/>
        </p:nvSpPr>
        <p:spPr>
          <a:xfrm>
            <a:off x="6674281" y="1717205"/>
            <a:ext cx="445507" cy="429661"/>
          </a:xfrm>
          <a:prstGeom prst="ellipse">
            <a:avLst/>
          </a:prstGeom>
          <a:solidFill>
            <a:srgbClr val="3AA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2</a:t>
            </a:r>
          </a:p>
        </p:txBody>
      </p:sp>
      <p:sp>
        <p:nvSpPr>
          <p:cNvPr id="11" name="Oval 10">
            <a:extLst>
              <a:ext uri="{FF2B5EF4-FFF2-40B4-BE49-F238E27FC236}">
                <a16:creationId xmlns:a16="http://schemas.microsoft.com/office/drawing/2014/main" xmlns="" id="{6F0E4348-EDC2-40B2-A3BA-AE998A8B765B}"/>
              </a:ext>
            </a:extLst>
          </p:cNvPr>
          <p:cNvSpPr/>
          <p:nvPr/>
        </p:nvSpPr>
        <p:spPr>
          <a:xfrm>
            <a:off x="6674281" y="2380640"/>
            <a:ext cx="445507" cy="429661"/>
          </a:xfrm>
          <a:prstGeom prst="ellipse">
            <a:avLst/>
          </a:prstGeom>
          <a:solidFill>
            <a:srgbClr val="3AA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3</a:t>
            </a:r>
          </a:p>
        </p:txBody>
      </p:sp>
      <p:sp>
        <p:nvSpPr>
          <p:cNvPr id="12" name="Oval 11">
            <a:extLst>
              <a:ext uri="{FF2B5EF4-FFF2-40B4-BE49-F238E27FC236}">
                <a16:creationId xmlns:a16="http://schemas.microsoft.com/office/drawing/2014/main" xmlns="" id="{8BFFAB58-2B44-4FD6-A5B4-736546F8C9B8}"/>
              </a:ext>
            </a:extLst>
          </p:cNvPr>
          <p:cNvSpPr/>
          <p:nvPr/>
        </p:nvSpPr>
        <p:spPr>
          <a:xfrm>
            <a:off x="6674281" y="3010969"/>
            <a:ext cx="445507" cy="429661"/>
          </a:xfrm>
          <a:prstGeom prst="ellipse">
            <a:avLst/>
          </a:prstGeom>
          <a:solidFill>
            <a:srgbClr val="3AA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4</a:t>
            </a:r>
          </a:p>
        </p:txBody>
      </p:sp>
      <p:sp>
        <p:nvSpPr>
          <p:cNvPr id="13" name="Oval 12">
            <a:extLst>
              <a:ext uri="{FF2B5EF4-FFF2-40B4-BE49-F238E27FC236}">
                <a16:creationId xmlns:a16="http://schemas.microsoft.com/office/drawing/2014/main" xmlns="" id="{222C7AD6-1515-4D00-BF08-9CED81564467}"/>
              </a:ext>
            </a:extLst>
          </p:cNvPr>
          <p:cNvSpPr/>
          <p:nvPr/>
        </p:nvSpPr>
        <p:spPr>
          <a:xfrm>
            <a:off x="6674281" y="3652175"/>
            <a:ext cx="445507" cy="429661"/>
          </a:xfrm>
          <a:prstGeom prst="ellipse">
            <a:avLst/>
          </a:prstGeom>
          <a:solidFill>
            <a:srgbClr val="3AA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5</a:t>
            </a:r>
          </a:p>
        </p:txBody>
      </p:sp>
      <p:sp>
        <p:nvSpPr>
          <p:cNvPr id="7" name="Rectangle 6">
            <a:extLst>
              <a:ext uri="{FF2B5EF4-FFF2-40B4-BE49-F238E27FC236}">
                <a16:creationId xmlns:a16="http://schemas.microsoft.com/office/drawing/2014/main" xmlns="" id="{7174A23A-51D6-4E81-A9CE-210118590552}"/>
              </a:ext>
            </a:extLst>
          </p:cNvPr>
          <p:cNvSpPr/>
          <p:nvPr/>
        </p:nvSpPr>
        <p:spPr>
          <a:xfrm>
            <a:off x="1" y="0"/>
            <a:ext cx="5650026" cy="6858000"/>
          </a:xfrm>
          <a:prstGeom prst="rect">
            <a:avLst/>
          </a:prstGeom>
          <a:solidFill>
            <a:srgbClr val="065C63">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xmlns="" id="{CE7ADDEC-03ED-4E3B-8D9B-B040B1668AB3}"/>
              </a:ext>
            </a:extLst>
          </p:cNvPr>
          <p:cNvSpPr txBox="1"/>
          <p:nvPr/>
        </p:nvSpPr>
        <p:spPr>
          <a:xfrm>
            <a:off x="761617" y="2717355"/>
            <a:ext cx="4126791" cy="1446550"/>
          </a:xfrm>
          <a:prstGeom prst="rect">
            <a:avLst/>
          </a:prstGeom>
          <a:noFill/>
        </p:spPr>
        <p:txBody>
          <a:bodyPr wrap="square" rtlCol="0">
            <a:spAutoFit/>
          </a:bodyPr>
          <a:lstStyle/>
          <a:p>
            <a:pPr algn="ctr"/>
            <a:r>
              <a:rPr lang="en-US" sz="4400" b="1" dirty="0">
                <a:solidFill>
                  <a:schemeClr val="bg1"/>
                </a:solidFill>
              </a:rPr>
              <a:t>SEC 13F Holding Analysis</a:t>
            </a:r>
          </a:p>
        </p:txBody>
      </p:sp>
      <p:sp>
        <p:nvSpPr>
          <p:cNvPr id="14" name="TextBox 13">
            <a:extLst>
              <a:ext uri="{FF2B5EF4-FFF2-40B4-BE49-F238E27FC236}">
                <a16:creationId xmlns:a16="http://schemas.microsoft.com/office/drawing/2014/main" xmlns="" id="{3611AB79-80AD-473C-9C2D-284DB88E921E}"/>
              </a:ext>
            </a:extLst>
          </p:cNvPr>
          <p:cNvSpPr txBox="1"/>
          <p:nvPr/>
        </p:nvSpPr>
        <p:spPr>
          <a:xfrm>
            <a:off x="2679443" y="6388655"/>
            <a:ext cx="4126791" cy="400110"/>
          </a:xfrm>
          <a:prstGeom prst="rect">
            <a:avLst/>
          </a:prstGeom>
          <a:noFill/>
        </p:spPr>
        <p:txBody>
          <a:bodyPr wrap="square" rtlCol="0">
            <a:spAutoFit/>
          </a:bodyPr>
          <a:lstStyle/>
          <a:p>
            <a:pPr algn="ctr"/>
            <a:r>
              <a:rPr lang="en-US" sz="2000" b="1" dirty="0">
                <a:solidFill>
                  <a:schemeClr val="bg1"/>
                </a:solidFill>
              </a:rPr>
              <a:t>Barrett Franks</a:t>
            </a:r>
          </a:p>
        </p:txBody>
      </p:sp>
    </p:spTree>
    <p:extLst>
      <p:ext uri="{BB962C8B-B14F-4D97-AF65-F5344CB8AC3E}">
        <p14:creationId xmlns:p14="http://schemas.microsoft.com/office/powerpoint/2010/main" val="424063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Topic Introduction &amp; Data Questions</a:t>
            </a:r>
          </a:p>
        </p:txBody>
      </p:sp>
      <p:sp>
        <p:nvSpPr>
          <p:cNvPr id="15" name="Content Placeholder 8">
            <a:extLst>
              <a:ext uri="{FF2B5EF4-FFF2-40B4-BE49-F238E27FC236}">
                <a16:creationId xmlns:a16="http://schemas.microsoft.com/office/drawing/2014/main" xmlns="" id="{2BC31344-A2A7-419F-AFC8-F35505FA35AA}"/>
              </a:ext>
            </a:extLst>
          </p:cNvPr>
          <p:cNvSpPr txBox="1">
            <a:spLocks/>
          </p:cNvSpPr>
          <p:nvPr/>
        </p:nvSpPr>
        <p:spPr>
          <a:xfrm>
            <a:off x="490195" y="1256631"/>
            <a:ext cx="10247215" cy="4691495"/>
          </a:xfrm>
          <a:prstGeom prst="rect">
            <a:avLst/>
          </a:prstGeom>
        </p:spPr>
        <p:txBody>
          <a:bodyPr vert="horz" lIns="91440" tIns="45720" rIns="91440" bIns="45720" rtlCol="0" anchor="t">
            <a:noAutofit/>
          </a:bodyPr>
          <a:lstStyle>
            <a:lvl1pPr marL="342900" indent="-342900" algn="l" defTabSz="914400" rtl="0" eaLnBrk="1" latinLnBrk="0" hangingPunct="1">
              <a:lnSpc>
                <a:spcPct val="100000"/>
              </a:lnSpc>
              <a:spcBef>
                <a:spcPct val="20000"/>
              </a:spcBef>
              <a:spcAft>
                <a:spcPts val="1200"/>
              </a:spcAft>
              <a:buSzPct val="75000"/>
              <a:buFont typeface="Wingdings" pitchFamily="2" charset="2"/>
              <a:buChar char="§"/>
              <a:defRPr sz="1800" kern="1200">
                <a:solidFill>
                  <a:schemeClr val="tx1"/>
                </a:solidFill>
                <a:latin typeface="Franklin Gothic Book" pitchFamily="34" charset="0"/>
                <a:ea typeface="+mn-ea"/>
                <a:cs typeface="+mn-cs"/>
              </a:defRPr>
            </a:lvl1pPr>
            <a:lvl2pPr marL="742950" indent="-285750" algn="l" defTabSz="914400" rtl="0" eaLnBrk="1" latinLnBrk="0" hangingPunct="1">
              <a:lnSpc>
                <a:spcPct val="100000"/>
              </a:lnSpc>
              <a:spcBef>
                <a:spcPct val="20000"/>
              </a:spcBef>
              <a:spcAft>
                <a:spcPts val="1200"/>
              </a:spcAft>
              <a:buSzPct val="75000"/>
              <a:buFont typeface="Courier New" pitchFamily="49" charset="0"/>
              <a:buChar char="o"/>
              <a:defRPr sz="1600" kern="1200">
                <a:solidFill>
                  <a:schemeClr val="tx1"/>
                </a:solidFill>
                <a:latin typeface="Franklin Gothic Book" pitchFamily="34" charset="0"/>
                <a:ea typeface="+mn-ea"/>
                <a:cs typeface="+mn-cs"/>
              </a:defRPr>
            </a:lvl2pPr>
            <a:lvl3pPr marL="1143000" indent="-228600" algn="l" defTabSz="914400" rtl="0" eaLnBrk="1" latinLnBrk="0" hangingPunct="1">
              <a:lnSpc>
                <a:spcPct val="100000"/>
              </a:lnSpc>
              <a:spcBef>
                <a:spcPct val="20000"/>
              </a:spcBef>
              <a:spcAft>
                <a:spcPts val="1200"/>
              </a:spcAft>
              <a:buSzPct val="75000"/>
              <a:buFont typeface="Wingdings" pitchFamily="2" charset="2"/>
              <a:buChar char="§"/>
              <a:defRPr sz="1400" kern="1200">
                <a:solidFill>
                  <a:schemeClr val="tx1"/>
                </a:solidFill>
                <a:latin typeface="Franklin Gothic Book" pitchFamily="34" charset="0"/>
                <a:ea typeface="+mn-ea"/>
                <a:cs typeface="+mn-cs"/>
              </a:defRPr>
            </a:lvl3pPr>
            <a:lvl4pPr marL="16002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4pPr>
            <a:lvl5pPr marL="20574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182880" lvl="0" indent="-182880">
              <a:spcAft>
                <a:spcPts val="600"/>
              </a:spcAft>
              <a:buNone/>
              <a:defRPr/>
            </a:pPr>
            <a:r>
              <a:rPr lang="en-US" sz="1200" dirty="0">
                <a:solidFill>
                  <a:srgbClr val="3AA3AA"/>
                </a:solidFill>
                <a:latin typeface="Arial"/>
              </a:rPr>
              <a:t>What is SEC Form 13F?</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The SEC’s Form 13F must be filed quarterly by institutional investment managers with at least $100 million in assets under management</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Form 13F shows an investment manager’s long holdings, put and call options, American Depositary Receipts (ADRs), and convertible notes</a:t>
            </a:r>
          </a:p>
          <a:p>
            <a:pPr marL="0" indent="0">
              <a:spcAft>
                <a:spcPts val="600"/>
              </a:spcAft>
              <a:buSzPct val="100000"/>
              <a:buNone/>
              <a:defRPr/>
            </a:pPr>
            <a:r>
              <a:rPr lang="en-US" sz="1200" dirty="0">
                <a:solidFill>
                  <a:srgbClr val="3AA3AA"/>
                </a:solidFill>
                <a:latin typeface="Arial"/>
              </a:rPr>
              <a:t>Why is this important?</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Many consider these filings important to understand “smart money” sentiment on the street, which positions a manager has moved into and out of</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A hedge fund’s underlying investments are their “secret sauce”. Even investors in these funds get limited transparency into what is actually held in the fund</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For institutional clients this can pose an issue – especially with the rise of responsible investing. Foundations and Endowments can have strict responsible investing guidelines (e.g. restricted from trading securities in firearms, casinos, fossil fuels, etc.). This form offers transparency into potential conflicts of interest, etc. </a:t>
            </a:r>
          </a:p>
          <a:p>
            <a:pPr marL="0" indent="0">
              <a:spcAft>
                <a:spcPts val="600"/>
              </a:spcAft>
              <a:buSzPct val="100000"/>
              <a:buNone/>
              <a:defRPr/>
            </a:pPr>
            <a:r>
              <a:rPr lang="en-US" sz="1200" dirty="0">
                <a:solidFill>
                  <a:srgbClr val="3AA3AA"/>
                </a:solidFill>
                <a:latin typeface="Arial"/>
              </a:rPr>
              <a:t>What is the downside of this form?</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It is a quarterly filing. Therefore, there is no way to tell the timing of a trade or whether the position is still in holding</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The form is due 45 days after quarter end</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Managers don’t have to disclose short positions or anything exotic they are trading</a:t>
            </a:r>
          </a:p>
          <a:p>
            <a:pPr marL="0" lvl="0" indent="0">
              <a:spcAft>
                <a:spcPts val="600"/>
              </a:spcAft>
              <a:buSzPct val="100000"/>
              <a:buNone/>
              <a:defRPr/>
            </a:pPr>
            <a:endParaRPr lang="en-US" sz="1000" dirty="0">
              <a:solidFill>
                <a:srgbClr val="262626"/>
              </a:solidFill>
              <a:latin typeface="Arial"/>
            </a:endParaRPr>
          </a:p>
          <a:p>
            <a:pPr marL="0" indent="0">
              <a:spcAft>
                <a:spcPts val="600"/>
              </a:spcAft>
              <a:buSzPct val="100000"/>
              <a:buNone/>
              <a:defRPr/>
            </a:pPr>
            <a:r>
              <a:rPr lang="en-US" sz="1200" dirty="0">
                <a:solidFill>
                  <a:srgbClr val="3AA3AA"/>
                </a:solidFill>
                <a:latin typeface="Arial"/>
              </a:rPr>
              <a:t>Data Questions</a:t>
            </a:r>
            <a:endParaRPr lang="en-US" sz="1000" dirty="0">
              <a:solidFill>
                <a:srgbClr val="262626"/>
              </a:solidFill>
              <a:latin typeface="Arial"/>
            </a:endParaRP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Can a repeatable process be made so that new filings can be pulled into Python?</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Can these holdings be analyzed to understand where the “smart money” is being invested?</a:t>
            </a:r>
          </a:p>
          <a:p>
            <a:pPr marL="573786" lvl="1" indent="-173736">
              <a:spcAft>
                <a:spcPts val="600"/>
              </a:spcAft>
              <a:buSzPct val="100000"/>
              <a:buFont typeface="Arial" panose="020B0604020202020204" pitchFamily="34" charset="0"/>
              <a:buChar char="•"/>
              <a:defRPr/>
            </a:pPr>
            <a:r>
              <a:rPr lang="en-US" sz="800" dirty="0">
                <a:solidFill>
                  <a:srgbClr val="262626"/>
                </a:solidFill>
                <a:latin typeface="Arial"/>
              </a:rPr>
              <a:t>What are the largest holding changes?</a:t>
            </a:r>
          </a:p>
          <a:p>
            <a:pPr marL="573786" lvl="1" indent="-173736">
              <a:spcAft>
                <a:spcPts val="600"/>
              </a:spcAft>
              <a:buSzPct val="100000"/>
              <a:buFont typeface="Arial" panose="020B0604020202020204" pitchFamily="34" charset="0"/>
              <a:buChar char="•"/>
              <a:defRPr/>
            </a:pPr>
            <a:r>
              <a:rPr lang="en-US" sz="800" dirty="0">
                <a:solidFill>
                  <a:srgbClr val="262626"/>
                </a:solidFill>
                <a:latin typeface="Arial"/>
              </a:rPr>
              <a:t>How have the largest positions changed quarter over quarter?</a:t>
            </a:r>
          </a:p>
          <a:p>
            <a:pPr marL="173736" lvl="0" indent="-173736">
              <a:spcAft>
                <a:spcPts val="600"/>
              </a:spcAft>
              <a:buSzPct val="100000"/>
              <a:buFont typeface="Arial" panose="020B0604020202020204" pitchFamily="34" charset="0"/>
              <a:buChar char="•"/>
              <a:defRPr/>
            </a:pPr>
            <a:endParaRPr lang="en-US" sz="1000" dirty="0">
              <a:solidFill>
                <a:srgbClr val="262626"/>
              </a:solidFill>
              <a:latin typeface="Arial"/>
            </a:endParaRPr>
          </a:p>
        </p:txBody>
      </p:sp>
    </p:spTree>
    <p:extLst>
      <p:ext uri="{BB962C8B-B14F-4D97-AF65-F5344CB8AC3E}">
        <p14:creationId xmlns:p14="http://schemas.microsoft.com/office/powerpoint/2010/main" val="81269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Data collection</a:t>
            </a:r>
          </a:p>
        </p:txBody>
      </p:sp>
      <p:sp>
        <p:nvSpPr>
          <p:cNvPr id="15" name="Content Placeholder 8">
            <a:extLst>
              <a:ext uri="{FF2B5EF4-FFF2-40B4-BE49-F238E27FC236}">
                <a16:creationId xmlns:a16="http://schemas.microsoft.com/office/drawing/2014/main" xmlns="" id="{2BC31344-A2A7-419F-AFC8-F35505FA35AA}"/>
              </a:ext>
            </a:extLst>
          </p:cNvPr>
          <p:cNvSpPr txBox="1">
            <a:spLocks/>
          </p:cNvSpPr>
          <p:nvPr/>
        </p:nvSpPr>
        <p:spPr>
          <a:xfrm>
            <a:off x="490195" y="1256631"/>
            <a:ext cx="10247215" cy="4691495"/>
          </a:xfrm>
          <a:prstGeom prst="rect">
            <a:avLst/>
          </a:prstGeom>
        </p:spPr>
        <p:txBody>
          <a:bodyPr vert="horz" lIns="91440" tIns="45720" rIns="91440" bIns="45720" rtlCol="0" anchor="t">
            <a:noAutofit/>
          </a:bodyPr>
          <a:lstStyle>
            <a:lvl1pPr marL="342900" indent="-342900" algn="l" defTabSz="914400" rtl="0" eaLnBrk="1" latinLnBrk="0" hangingPunct="1">
              <a:lnSpc>
                <a:spcPct val="100000"/>
              </a:lnSpc>
              <a:spcBef>
                <a:spcPct val="20000"/>
              </a:spcBef>
              <a:spcAft>
                <a:spcPts val="1200"/>
              </a:spcAft>
              <a:buSzPct val="75000"/>
              <a:buFont typeface="Wingdings" pitchFamily="2" charset="2"/>
              <a:buChar char="§"/>
              <a:defRPr sz="1800" kern="1200">
                <a:solidFill>
                  <a:schemeClr val="tx1"/>
                </a:solidFill>
                <a:latin typeface="Franklin Gothic Book" pitchFamily="34" charset="0"/>
                <a:ea typeface="+mn-ea"/>
                <a:cs typeface="+mn-cs"/>
              </a:defRPr>
            </a:lvl1pPr>
            <a:lvl2pPr marL="742950" indent="-285750" algn="l" defTabSz="914400" rtl="0" eaLnBrk="1" latinLnBrk="0" hangingPunct="1">
              <a:lnSpc>
                <a:spcPct val="100000"/>
              </a:lnSpc>
              <a:spcBef>
                <a:spcPct val="20000"/>
              </a:spcBef>
              <a:spcAft>
                <a:spcPts val="1200"/>
              </a:spcAft>
              <a:buSzPct val="75000"/>
              <a:buFont typeface="Courier New" pitchFamily="49" charset="0"/>
              <a:buChar char="o"/>
              <a:defRPr sz="1600" kern="1200">
                <a:solidFill>
                  <a:schemeClr val="tx1"/>
                </a:solidFill>
                <a:latin typeface="Franklin Gothic Book" pitchFamily="34" charset="0"/>
                <a:ea typeface="+mn-ea"/>
                <a:cs typeface="+mn-cs"/>
              </a:defRPr>
            </a:lvl2pPr>
            <a:lvl3pPr marL="1143000" indent="-228600" algn="l" defTabSz="914400" rtl="0" eaLnBrk="1" latinLnBrk="0" hangingPunct="1">
              <a:lnSpc>
                <a:spcPct val="100000"/>
              </a:lnSpc>
              <a:spcBef>
                <a:spcPct val="20000"/>
              </a:spcBef>
              <a:spcAft>
                <a:spcPts val="1200"/>
              </a:spcAft>
              <a:buSzPct val="75000"/>
              <a:buFont typeface="Wingdings" pitchFamily="2" charset="2"/>
              <a:buChar char="§"/>
              <a:defRPr sz="1400" kern="1200">
                <a:solidFill>
                  <a:schemeClr val="tx1"/>
                </a:solidFill>
                <a:latin typeface="Franklin Gothic Book" pitchFamily="34" charset="0"/>
                <a:ea typeface="+mn-ea"/>
                <a:cs typeface="+mn-cs"/>
              </a:defRPr>
            </a:lvl3pPr>
            <a:lvl4pPr marL="16002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4pPr>
            <a:lvl5pPr marL="20574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182880" lvl="0" indent="-182880">
              <a:spcAft>
                <a:spcPts val="600"/>
              </a:spcAft>
              <a:buNone/>
              <a:defRPr/>
            </a:pPr>
            <a:r>
              <a:rPr lang="en-US" sz="1200" dirty="0">
                <a:solidFill>
                  <a:srgbClr val="3AA3AA"/>
                </a:solidFill>
                <a:latin typeface="Arial"/>
              </a:rPr>
              <a:t>What is the source of the data?</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The data for this exercise was sourced from the SEC.gov website</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The filing system is called EDGAR and is a repository of all SEC filings</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When a form is filed there is an information table stored in HTML and XML</a:t>
            </a:r>
          </a:p>
          <a:p>
            <a:pPr marL="0" indent="0">
              <a:spcAft>
                <a:spcPts val="600"/>
              </a:spcAft>
              <a:buSzPct val="100000"/>
              <a:buNone/>
              <a:defRPr/>
            </a:pPr>
            <a:r>
              <a:rPr lang="en-US" sz="1200" dirty="0">
                <a:solidFill>
                  <a:srgbClr val="3AA3AA"/>
                </a:solidFill>
                <a:latin typeface="Arial"/>
              </a:rPr>
              <a:t>What was the method to get the data?</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I leveraged the beautiful soup package for Python to parse the HTML info table</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The SEC website has a URL that is a current query of filings</a:t>
            </a:r>
          </a:p>
          <a:p>
            <a:pPr marL="0" lvl="0" indent="0">
              <a:spcAft>
                <a:spcPts val="600"/>
              </a:spcAft>
              <a:buSzPct val="100000"/>
              <a:buNone/>
              <a:defRPr/>
            </a:pPr>
            <a:r>
              <a:rPr lang="en-US" sz="1000" dirty="0">
                <a:solidFill>
                  <a:srgbClr val="262626"/>
                </a:solidFill>
                <a:latin typeface="Arial"/>
              </a:rPr>
              <a:t>             </a:t>
            </a:r>
            <a:r>
              <a:rPr lang="en-US" sz="1000" dirty="0">
                <a:solidFill>
                  <a:srgbClr val="262626"/>
                </a:solidFill>
                <a:latin typeface="Arial"/>
                <a:hlinkClick r:id="rId3"/>
              </a:rPr>
              <a:t>https://www.sec.gov/cgi-bin/current?q1=0&amp;q2=0&amp;q3=13F</a:t>
            </a:r>
            <a:endParaRPr lang="en-US" sz="1000" dirty="0">
              <a:solidFill>
                <a:srgbClr val="262626"/>
              </a:solidFill>
              <a:latin typeface="Arial"/>
            </a:endParaRP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This will show the current day’s filings. Meaning this process can be run daily</a:t>
            </a:r>
          </a:p>
          <a:p>
            <a:pPr marL="573786" lvl="1" indent="-173736">
              <a:spcAft>
                <a:spcPts val="600"/>
              </a:spcAft>
              <a:buSzPct val="100000"/>
              <a:buFont typeface="Arial" panose="020B0604020202020204" pitchFamily="34" charset="0"/>
              <a:buChar char="•"/>
              <a:defRPr/>
            </a:pPr>
            <a:r>
              <a:rPr lang="en-US" sz="800" dirty="0">
                <a:solidFill>
                  <a:srgbClr val="262626"/>
                </a:solidFill>
                <a:latin typeface="Arial"/>
              </a:rPr>
              <a:t>I.e. is a repeatable process</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The code iterates through all the 13F filings for the day to create a full URL to leverage</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Once the data was retrieved I established it in a Pandas data frame for ease of use</a:t>
            </a:r>
          </a:p>
        </p:txBody>
      </p:sp>
      <p:pic>
        <p:nvPicPr>
          <p:cNvPr id="3" name="Picture 2">
            <a:extLst>
              <a:ext uri="{FF2B5EF4-FFF2-40B4-BE49-F238E27FC236}">
                <a16:creationId xmlns:a16="http://schemas.microsoft.com/office/drawing/2014/main" xmlns="" id="{02C791DF-393A-4964-9141-35F8D394316E}"/>
              </a:ext>
            </a:extLst>
          </p:cNvPr>
          <p:cNvPicPr>
            <a:picLocks noChangeAspect="1"/>
          </p:cNvPicPr>
          <p:nvPr/>
        </p:nvPicPr>
        <p:blipFill>
          <a:blip r:embed="rId4"/>
          <a:stretch>
            <a:fillRect/>
          </a:stretch>
        </p:blipFill>
        <p:spPr>
          <a:xfrm>
            <a:off x="5426044" y="1013487"/>
            <a:ext cx="6678440" cy="2683904"/>
          </a:xfrm>
          <a:prstGeom prst="rect">
            <a:avLst/>
          </a:prstGeom>
        </p:spPr>
      </p:pic>
      <p:pic>
        <p:nvPicPr>
          <p:cNvPr id="4" name="Picture 3">
            <a:extLst>
              <a:ext uri="{FF2B5EF4-FFF2-40B4-BE49-F238E27FC236}">
                <a16:creationId xmlns:a16="http://schemas.microsoft.com/office/drawing/2014/main" xmlns="" id="{FC82C55B-5AF3-46CD-A2B4-9D079C3023A1}"/>
              </a:ext>
            </a:extLst>
          </p:cNvPr>
          <p:cNvPicPr>
            <a:picLocks noChangeAspect="1"/>
          </p:cNvPicPr>
          <p:nvPr/>
        </p:nvPicPr>
        <p:blipFill>
          <a:blip r:embed="rId5"/>
          <a:stretch>
            <a:fillRect/>
          </a:stretch>
        </p:blipFill>
        <p:spPr>
          <a:xfrm>
            <a:off x="2685861" y="4421256"/>
            <a:ext cx="6820277" cy="2360226"/>
          </a:xfrm>
          <a:prstGeom prst="rect">
            <a:avLst/>
          </a:prstGeom>
        </p:spPr>
      </p:pic>
    </p:spTree>
    <p:extLst>
      <p:ext uri="{BB962C8B-B14F-4D97-AF65-F5344CB8AC3E}">
        <p14:creationId xmlns:p14="http://schemas.microsoft.com/office/powerpoint/2010/main" val="274204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Data Enrichment &amp; Future State Ideas</a:t>
            </a:r>
          </a:p>
        </p:txBody>
      </p:sp>
      <p:sp>
        <p:nvSpPr>
          <p:cNvPr id="15" name="Content Placeholder 8">
            <a:extLst>
              <a:ext uri="{FF2B5EF4-FFF2-40B4-BE49-F238E27FC236}">
                <a16:creationId xmlns:a16="http://schemas.microsoft.com/office/drawing/2014/main" xmlns="" id="{2BC31344-A2A7-419F-AFC8-F35505FA35AA}"/>
              </a:ext>
            </a:extLst>
          </p:cNvPr>
          <p:cNvSpPr txBox="1">
            <a:spLocks/>
          </p:cNvSpPr>
          <p:nvPr/>
        </p:nvSpPr>
        <p:spPr>
          <a:xfrm>
            <a:off x="490195" y="1256631"/>
            <a:ext cx="10247215" cy="4691495"/>
          </a:xfrm>
          <a:prstGeom prst="rect">
            <a:avLst/>
          </a:prstGeom>
        </p:spPr>
        <p:txBody>
          <a:bodyPr vert="horz" lIns="91440" tIns="45720" rIns="91440" bIns="45720" rtlCol="0" anchor="t">
            <a:noAutofit/>
          </a:bodyPr>
          <a:lstStyle>
            <a:lvl1pPr marL="342900" indent="-342900" algn="l" defTabSz="914400" rtl="0" eaLnBrk="1" latinLnBrk="0" hangingPunct="1">
              <a:lnSpc>
                <a:spcPct val="100000"/>
              </a:lnSpc>
              <a:spcBef>
                <a:spcPct val="20000"/>
              </a:spcBef>
              <a:spcAft>
                <a:spcPts val="1200"/>
              </a:spcAft>
              <a:buSzPct val="75000"/>
              <a:buFont typeface="Wingdings" pitchFamily="2" charset="2"/>
              <a:buChar char="§"/>
              <a:defRPr sz="1800" kern="1200">
                <a:solidFill>
                  <a:schemeClr val="tx1"/>
                </a:solidFill>
                <a:latin typeface="Franklin Gothic Book" pitchFamily="34" charset="0"/>
                <a:ea typeface="+mn-ea"/>
                <a:cs typeface="+mn-cs"/>
              </a:defRPr>
            </a:lvl1pPr>
            <a:lvl2pPr marL="742950" indent="-285750" algn="l" defTabSz="914400" rtl="0" eaLnBrk="1" latinLnBrk="0" hangingPunct="1">
              <a:lnSpc>
                <a:spcPct val="100000"/>
              </a:lnSpc>
              <a:spcBef>
                <a:spcPct val="20000"/>
              </a:spcBef>
              <a:spcAft>
                <a:spcPts val="1200"/>
              </a:spcAft>
              <a:buSzPct val="75000"/>
              <a:buFont typeface="Courier New" pitchFamily="49" charset="0"/>
              <a:buChar char="o"/>
              <a:defRPr sz="1600" kern="1200">
                <a:solidFill>
                  <a:schemeClr val="tx1"/>
                </a:solidFill>
                <a:latin typeface="Franklin Gothic Book" pitchFamily="34" charset="0"/>
                <a:ea typeface="+mn-ea"/>
                <a:cs typeface="+mn-cs"/>
              </a:defRPr>
            </a:lvl2pPr>
            <a:lvl3pPr marL="1143000" indent="-228600" algn="l" defTabSz="914400" rtl="0" eaLnBrk="1" latinLnBrk="0" hangingPunct="1">
              <a:lnSpc>
                <a:spcPct val="100000"/>
              </a:lnSpc>
              <a:spcBef>
                <a:spcPct val="20000"/>
              </a:spcBef>
              <a:spcAft>
                <a:spcPts val="1200"/>
              </a:spcAft>
              <a:buSzPct val="75000"/>
              <a:buFont typeface="Wingdings" pitchFamily="2" charset="2"/>
              <a:buChar char="§"/>
              <a:defRPr sz="1400" kern="1200">
                <a:solidFill>
                  <a:schemeClr val="tx1"/>
                </a:solidFill>
                <a:latin typeface="Franklin Gothic Book" pitchFamily="34" charset="0"/>
                <a:ea typeface="+mn-ea"/>
                <a:cs typeface="+mn-cs"/>
              </a:defRPr>
            </a:lvl3pPr>
            <a:lvl4pPr marL="16002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4pPr>
            <a:lvl5pPr marL="20574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182880" lvl="0" indent="-182880">
              <a:spcAft>
                <a:spcPts val="600"/>
              </a:spcAft>
              <a:buNone/>
              <a:defRPr/>
            </a:pPr>
            <a:r>
              <a:rPr lang="en-US" sz="1200" dirty="0">
                <a:solidFill>
                  <a:srgbClr val="3AA3AA"/>
                </a:solidFill>
                <a:latin typeface="Arial"/>
              </a:rPr>
              <a:t>How holdings data was enriched</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Form 13F has an industry ID (CUSIP) therefore, the data can be enriched</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I explored using </a:t>
            </a:r>
            <a:r>
              <a:rPr lang="en-US" sz="1000" dirty="0" err="1">
                <a:solidFill>
                  <a:srgbClr val="262626"/>
                </a:solidFill>
                <a:latin typeface="Arial"/>
              </a:rPr>
              <a:t>finnhub’s</a:t>
            </a:r>
            <a:r>
              <a:rPr lang="en-US" sz="1000" dirty="0">
                <a:solidFill>
                  <a:srgbClr val="262626"/>
                </a:solidFill>
                <a:latin typeface="Arial"/>
              </a:rPr>
              <a:t> APIs to retrieve data</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With a free account I was able to pull back some information like </a:t>
            </a:r>
            <a:r>
              <a:rPr lang="en-US" sz="1000" dirty="0" smtClean="0">
                <a:solidFill>
                  <a:srgbClr val="262626"/>
                </a:solidFill>
                <a:latin typeface="Arial"/>
              </a:rPr>
              <a:t>pricing</a:t>
            </a:r>
            <a:endParaRPr lang="en-US" sz="1000" dirty="0">
              <a:solidFill>
                <a:srgbClr val="262626"/>
              </a:solidFill>
              <a:latin typeface="Arial"/>
            </a:endParaRPr>
          </a:p>
          <a:p>
            <a:pPr marL="0" indent="0">
              <a:spcAft>
                <a:spcPts val="600"/>
              </a:spcAft>
              <a:buSzPct val="100000"/>
              <a:buNone/>
              <a:defRPr/>
            </a:pPr>
            <a:r>
              <a:rPr lang="en-US" sz="1200" dirty="0" smtClean="0">
                <a:solidFill>
                  <a:srgbClr val="3AA3AA"/>
                </a:solidFill>
                <a:latin typeface="Arial"/>
              </a:rPr>
              <a:t>What </a:t>
            </a:r>
            <a:r>
              <a:rPr lang="en-US" sz="1200" dirty="0">
                <a:solidFill>
                  <a:srgbClr val="3AA3AA"/>
                </a:solidFill>
                <a:latin typeface="Arial"/>
              </a:rPr>
              <a:t>is a possible future state?</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Market data vendors sell classification data like industry &amp; sector of a stock</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Client’s of ours frequently want to understand questions like</a:t>
            </a:r>
            <a:endParaRPr lang="en-US" sz="800" dirty="0">
              <a:solidFill>
                <a:srgbClr val="262626"/>
              </a:solidFill>
              <a:latin typeface="Arial"/>
            </a:endParaRPr>
          </a:p>
          <a:p>
            <a:pPr marL="0" lvl="0" indent="0">
              <a:spcAft>
                <a:spcPts val="600"/>
              </a:spcAft>
              <a:buSzPct val="100000"/>
              <a:buNone/>
              <a:defRPr/>
            </a:pPr>
            <a:r>
              <a:rPr lang="en-US" sz="800" dirty="0">
                <a:solidFill>
                  <a:srgbClr val="262626"/>
                </a:solidFill>
                <a:latin typeface="Arial"/>
              </a:rPr>
              <a:t>        </a:t>
            </a:r>
            <a:r>
              <a:rPr lang="en-US" sz="1000" dirty="0">
                <a:solidFill>
                  <a:srgbClr val="262626"/>
                </a:solidFill>
                <a:latin typeface="Arial"/>
              </a:rPr>
              <a:t>“What is my exposure to the banking industry”</a:t>
            </a:r>
          </a:p>
          <a:p>
            <a:pPr marL="0" lvl="0" indent="0">
              <a:spcAft>
                <a:spcPts val="600"/>
              </a:spcAft>
              <a:buSzPct val="100000"/>
              <a:buNone/>
              <a:defRPr/>
            </a:pPr>
            <a:r>
              <a:rPr lang="en-US" sz="1000" dirty="0">
                <a:solidFill>
                  <a:srgbClr val="262626"/>
                </a:solidFill>
                <a:latin typeface="Arial"/>
              </a:rPr>
              <a:t>       “What is my exposure to consumer goods”</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In a future state I would look to combine this 13F data collection with our enterprise market data to offer the ability to answer exposure questions</a:t>
            </a:r>
          </a:p>
          <a:p>
            <a:pPr marL="0" lvl="0" indent="0">
              <a:spcAft>
                <a:spcPts val="600"/>
              </a:spcAft>
              <a:buSzPct val="100000"/>
              <a:buNone/>
              <a:defRPr/>
            </a:pPr>
            <a:endParaRPr lang="en-US" sz="1000" dirty="0">
              <a:solidFill>
                <a:srgbClr val="262626"/>
              </a:solidFill>
              <a:latin typeface="Arial"/>
            </a:endParaRPr>
          </a:p>
        </p:txBody>
      </p:sp>
      <p:pic>
        <p:nvPicPr>
          <p:cNvPr id="5" name="Picture 4">
            <a:extLst>
              <a:ext uri="{FF2B5EF4-FFF2-40B4-BE49-F238E27FC236}">
                <a16:creationId xmlns:a16="http://schemas.microsoft.com/office/drawing/2014/main" xmlns="" id="{C41D6F41-9E0C-4F50-8AF1-2C878D97B531}"/>
              </a:ext>
            </a:extLst>
          </p:cNvPr>
          <p:cNvPicPr>
            <a:picLocks noChangeAspect="1"/>
          </p:cNvPicPr>
          <p:nvPr/>
        </p:nvPicPr>
        <p:blipFill>
          <a:blip r:embed="rId3"/>
          <a:stretch>
            <a:fillRect/>
          </a:stretch>
        </p:blipFill>
        <p:spPr>
          <a:xfrm>
            <a:off x="5322180" y="943384"/>
            <a:ext cx="6771854" cy="3164185"/>
          </a:xfrm>
          <a:prstGeom prst="rect">
            <a:avLst/>
          </a:prstGeom>
        </p:spPr>
      </p:pic>
      <p:pic>
        <p:nvPicPr>
          <p:cNvPr id="6" name="Picture 5">
            <a:extLst>
              <a:ext uri="{FF2B5EF4-FFF2-40B4-BE49-F238E27FC236}">
                <a16:creationId xmlns:a16="http://schemas.microsoft.com/office/drawing/2014/main" xmlns="" id="{B502F661-9552-4E0D-BC60-643A64CECB99}"/>
              </a:ext>
            </a:extLst>
          </p:cNvPr>
          <p:cNvPicPr>
            <a:picLocks noChangeAspect="1"/>
          </p:cNvPicPr>
          <p:nvPr/>
        </p:nvPicPr>
        <p:blipFill>
          <a:blip r:embed="rId4"/>
          <a:stretch>
            <a:fillRect/>
          </a:stretch>
        </p:blipFill>
        <p:spPr>
          <a:xfrm>
            <a:off x="1411485" y="4496708"/>
            <a:ext cx="9369030" cy="1798175"/>
          </a:xfrm>
          <a:prstGeom prst="rect">
            <a:avLst/>
          </a:prstGeom>
        </p:spPr>
      </p:pic>
    </p:spTree>
    <p:extLst>
      <p:ext uri="{BB962C8B-B14F-4D97-AF65-F5344CB8AC3E}">
        <p14:creationId xmlns:p14="http://schemas.microsoft.com/office/powerpoint/2010/main" val="121603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Largest positive holding changes</a:t>
            </a:r>
          </a:p>
        </p:txBody>
      </p:sp>
      <p:sp>
        <p:nvSpPr>
          <p:cNvPr id="15" name="Content Placeholder 8">
            <a:extLst>
              <a:ext uri="{FF2B5EF4-FFF2-40B4-BE49-F238E27FC236}">
                <a16:creationId xmlns:a16="http://schemas.microsoft.com/office/drawing/2014/main" xmlns="" id="{2BC31344-A2A7-419F-AFC8-F35505FA35AA}"/>
              </a:ext>
            </a:extLst>
          </p:cNvPr>
          <p:cNvSpPr txBox="1">
            <a:spLocks/>
          </p:cNvSpPr>
          <p:nvPr/>
        </p:nvSpPr>
        <p:spPr>
          <a:xfrm>
            <a:off x="490195" y="1256631"/>
            <a:ext cx="10247215" cy="4691495"/>
          </a:xfrm>
          <a:prstGeom prst="rect">
            <a:avLst/>
          </a:prstGeom>
        </p:spPr>
        <p:txBody>
          <a:bodyPr vert="horz" lIns="91440" tIns="45720" rIns="91440" bIns="45720" rtlCol="0" anchor="t">
            <a:noAutofit/>
          </a:bodyPr>
          <a:lstStyle>
            <a:lvl1pPr marL="342900" indent="-342900" algn="l" defTabSz="914400" rtl="0" eaLnBrk="1" latinLnBrk="0" hangingPunct="1">
              <a:lnSpc>
                <a:spcPct val="100000"/>
              </a:lnSpc>
              <a:spcBef>
                <a:spcPct val="20000"/>
              </a:spcBef>
              <a:spcAft>
                <a:spcPts val="1200"/>
              </a:spcAft>
              <a:buSzPct val="75000"/>
              <a:buFont typeface="Wingdings" pitchFamily="2" charset="2"/>
              <a:buChar char="§"/>
              <a:defRPr sz="1800" kern="1200">
                <a:solidFill>
                  <a:schemeClr val="tx1"/>
                </a:solidFill>
                <a:latin typeface="Franklin Gothic Book" pitchFamily="34" charset="0"/>
                <a:ea typeface="+mn-ea"/>
                <a:cs typeface="+mn-cs"/>
              </a:defRPr>
            </a:lvl1pPr>
            <a:lvl2pPr marL="742950" indent="-285750" algn="l" defTabSz="914400" rtl="0" eaLnBrk="1" latinLnBrk="0" hangingPunct="1">
              <a:lnSpc>
                <a:spcPct val="100000"/>
              </a:lnSpc>
              <a:spcBef>
                <a:spcPct val="20000"/>
              </a:spcBef>
              <a:spcAft>
                <a:spcPts val="1200"/>
              </a:spcAft>
              <a:buSzPct val="75000"/>
              <a:buFont typeface="Courier New" pitchFamily="49" charset="0"/>
              <a:buChar char="o"/>
              <a:defRPr sz="1600" kern="1200">
                <a:solidFill>
                  <a:schemeClr val="tx1"/>
                </a:solidFill>
                <a:latin typeface="Franklin Gothic Book" pitchFamily="34" charset="0"/>
                <a:ea typeface="+mn-ea"/>
                <a:cs typeface="+mn-cs"/>
              </a:defRPr>
            </a:lvl2pPr>
            <a:lvl3pPr marL="1143000" indent="-228600" algn="l" defTabSz="914400" rtl="0" eaLnBrk="1" latinLnBrk="0" hangingPunct="1">
              <a:lnSpc>
                <a:spcPct val="100000"/>
              </a:lnSpc>
              <a:spcBef>
                <a:spcPct val="20000"/>
              </a:spcBef>
              <a:spcAft>
                <a:spcPts val="1200"/>
              </a:spcAft>
              <a:buSzPct val="75000"/>
              <a:buFont typeface="Wingdings" pitchFamily="2" charset="2"/>
              <a:buChar char="§"/>
              <a:defRPr sz="1400" kern="1200">
                <a:solidFill>
                  <a:schemeClr val="tx1"/>
                </a:solidFill>
                <a:latin typeface="Franklin Gothic Book" pitchFamily="34" charset="0"/>
                <a:ea typeface="+mn-ea"/>
                <a:cs typeface="+mn-cs"/>
              </a:defRPr>
            </a:lvl3pPr>
            <a:lvl4pPr marL="16002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4pPr>
            <a:lvl5pPr marL="20574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182880" lvl="0" indent="-182880">
              <a:spcAft>
                <a:spcPts val="600"/>
              </a:spcAft>
              <a:buNone/>
              <a:defRPr/>
            </a:pPr>
            <a:r>
              <a:rPr lang="en-US" sz="1200" dirty="0">
                <a:solidFill>
                  <a:srgbClr val="3AA3AA"/>
                </a:solidFill>
                <a:latin typeface="Arial"/>
              </a:rPr>
              <a:t>What were the largest percent increases in positions?</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I selected a well known manager, Parametric, to analyze quarter over quarter changes</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I used data from 3/31 and 6/30 of this year and joined the two data frames on the CUSIP column </a:t>
            </a:r>
          </a:p>
          <a:p>
            <a:pPr marL="573786" lvl="1" indent="-173736">
              <a:spcAft>
                <a:spcPts val="600"/>
              </a:spcAft>
              <a:buSzPct val="100000"/>
              <a:buFont typeface="Arial" panose="020B0604020202020204" pitchFamily="34" charset="0"/>
              <a:buChar char="•"/>
              <a:defRPr/>
            </a:pPr>
            <a:r>
              <a:rPr lang="en-US" sz="800" dirty="0">
                <a:solidFill>
                  <a:srgbClr val="262626"/>
                </a:solidFill>
                <a:latin typeface="Arial"/>
              </a:rPr>
              <a:t>Using an outer join so new positions and liquidated positions were respected</a:t>
            </a:r>
          </a:p>
          <a:p>
            <a:pPr marL="173736" indent="-173736">
              <a:spcAft>
                <a:spcPts val="600"/>
              </a:spcAft>
              <a:buSzPct val="100000"/>
              <a:buFont typeface="Arial" panose="020B0604020202020204" pitchFamily="34" charset="0"/>
              <a:buChar char="•"/>
              <a:defRPr/>
            </a:pPr>
            <a:r>
              <a:rPr lang="en-US" sz="1000" dirty="0">
                <a:solidFill>
                  <a:srgbClr val="262626"/>
                </a:solidFill>
                <a:latin typeface="Arial"/>
              </a:rPr>
              <a:t>Once the data frames were joined I used the single data frame to calculate new columns like percent change in holding size</a:t>
            </a:r>
          </a:p>
          <a:p>
            <a:pPr marL="573786" lvl="1" indent="-173736">
              <a:spcAft>
                <a:spcPts val="600"/>
              </a:spcAft>
              <a:buSzPct val="100000"/>
              <a:buFont typeface="Arial" panose="020B0604020202020204" pitchFamily="34" charset="0"/>
              <a:buChar char="•"/>
              <a:defRPr/>
            </a:pPr>
            <a:r>
              <a:rPr lang="en-US" sz="800" dirty="0">
                <a:solidFill>
                  <a:srgbClr val="262626"/>
                </a:solidFill>
                <a:latin typeface="Arial"/>
              </a:rPr>
              <a:t>I had to clean the results for divide by zero errors, infinite results, etc.</a:t>
            </a:r>
          </a:p>
          <a:p>
            <a:pPr marL="0" lvl="0" indent="0">
              <a:spcAft>
                <a:spcPts val="600"/>
              </a:spcAft>
              <a:buSzPct val="100000"/>
              <a:buNone/>
              <a:defRPr/>
            </a:pPr>
            <a:endParaRPr lang="en-US" sz="1000" dirty="0">
              <a:solidFill>
                <a:srgbClr val="262626"/>
              </a:solidFill>
              <a:latin typeface="Arial"/>
            </a:endParaRPr>
          </a:p>
        </p:txBody>
      </p:sp>
      <p:pic>
        <p:nvPicPr>
          <p:cNvPr id="3" name="Picture 2">
            <a:extLst>
              <a:ext uri="{FF2B5EF4-FFF2-40B4-BE49-F238E27FC236}">
                <a16:creationId xmlns:a16="http://schemas.microsoft.com/office/drawing/2014/main" xmlns="" id="{32F11810-E5C0-4EFC-9DEF-D6DE5434A860}"/>
              </a:ext>
            </a:extLst>
          </p:cNvPr>
          <p:cNvPicPr>
            <a:picLocks noChangeAspect="1"/>
          </p:cNvPicPr>
          <p:nvPr/>
        </p:nvPicPr>
        <p:blipFill>
          <a:blip r:embed="rId3"/>
          <a:stretch>
            <a:fillRect/>
          </a:stretch>
        </p:blipFill>
        <p:spPr>
          <a:xfrm>
            <a:off x="490195" y="3086921"/>
            <a:ext cx="3157615" cy="3347494"/>
          </a:xfrm>
          <a:prstGeom prst="rect">
            <a:avLst/>
          </a:prstGeom>
        </p:spPr>
      </p:pic>
      <p:pic>
        <p:nvPicPr>
          <p:cNvPr id="4" name="Picture 3">
            <a:extLst>
              <a:ext uri="{FF2B5EF4-FFF2-40B4-BE49-F238E27FC236}">
                <a16:creationId xmlns:a16="http://schemas.microsoft.com/office/drawing/2014/main" xmlns="" id="{F51684EB-AAE9-4CCC-82DE-A17F53226CD0}"/>
              </a:ext>
            </a:extLst>
          </p:cNvPr>
          <p:cNvPicPr>
            <a:picLocks noChangeAspect="1"/>
          </p:cNvPicPr>
          <p:nvPr/>
        </p:nvPicPr>
        <p:blipFill>
          <a:blip r:embed="rId4"/>
          <a:stretch>
            <a:fillRect/>
          </a:stretch>
        </p:blipFill>
        <p:spPr>
          <a:xfrm>
            <a:off x="6096000" y="3086921"/>
            <a:ext cx="3266014" cy="3347494"/>
          </a:xfrm>
          <a:prstGeom prst="rect">
            <a:avLst/>
          </a:prstGeom>
        </p:spPr>
      </p:pic>
      <p:sp>
        <p:nvSpPr>
          <p:cNvPr id="8" name="Content Placeholder 8">
            <a:extLst>
              <a:ext uri="{FF2B5EF4-FFF2-40B4-BE49-F238E27FC236}">
                <a16:creationId xmlns:a16="http://schemas.microsoft.com/office/drawing/2014/main" xmlns="" id="{A8C57B8C-C25D-4DE9-92A0-C6A6179DC4E0}"/>
              </a:ext>
            </a:extLst>
          </p:cNvPr>
          <p:cNvSpPr txBox="1">
            <a:spLocks/>
          </p:cNvSpPr>
          <p:nvPr/>
        </p:nvSpPr>
        <p:spPr>
          <a:xfrm>
            <a:off x="3647811" y="3250194"/>
            <a:ext cx="2282209" cy="2768851"/>
          </a:xfrm>
          <a:prstGeom prst="rect">
            <a:avLst/>
          </a:prstGeom>
        </p:spPr>
        <p:txBody>
          <a:bodyPr vert="horz" lIns="91440" tIns="45720" rIns="91440" bIns="45720" rtlCol="0" anchor="t">
            <a:noAutofit/>
          </a:bodyPr>
          <a:lstStyle>
            <a:lvl1pPr marL="342900" indent="-342900" algn="l" defTabSz="914400" rtl="0" eaLnBrk="1" latinLnBrk="0" hangingPunct="1">
              <a:lnSpc>
                <a:spcPct val="100000"/>
              </a:lnSpc>
              <a:spcBef>
                <a:spcPct val="20000"/>
              </a:spcBef>
              <a:spcAft>
                <a:spcPts val="1200"/>
              </a:spcAft>
              <a:buSzPct val="75000"/>
              <a:buFont typeface="Wingdings" pitchFamily="2" charset="2"/>
              <a:buChar char="§"/>
              <a:defRPr sz="1800" kern="1200">
                <a:solidFill>
                  <a:schemeClr val="tx1"/>
                </a:solidFill>
                <a:latin typeface="Franklin Gothic Book" pitchFamily="34" charset="0"/>
                <a:ea typeface="+mn-ea"/>
                <a:cs typeface="+mn-cs"/>
              </a:defRPr>
            </a:lvl1pPr>
            <a:lvl2pPr marL="742950" indent="-285750" algn="l" defTabSz="914400" rtl="0" eaLnBrk="1" latinLnBrk="0" hangingPunct="1">
              <a:lnSpc>
                <a:spcPct val="100000"/>
              </a:lnSpc>
              <a:spcBef>
                <a:spcPct val="20000"/>
              </a:spcBef>
              <a:spcAft>
                <a:spcPts val="1200"/>
              </a:spcAft>
              <a:buSzPct val="75000"/>
              <a:buFont typeface="Courier New" pitchFamily="49" charset="0"/>
              <a:buChar char="o"/>
              <a:defRPr sz="1600" kern="1200">
                <a:solidFill>
                  <a:schemeClr val="tx1"/>
                </a:solidFill>
                <a:latin typeface="Franklin Gothic Book" pitchFamily="34" charset="0"/>
                <a:ea typeface="+mn-ea"/>
                <a:cs typeface="+mn-cs"/>
              </a:defRPr>
            </a:lvl2pPr>
            <a:lvl3pPr marL="1143000" indent="-228600" algn="l" defTabSz="914400" rtl="0" eaLnBrk="1" latinLnBrk="0" hangingPunct="1">
              <a:lnSpc>
                <a:spcPct val="100000"/>
              </a:lnSpc>
              <a:spcBef>
                <a:spcPct val="20000"/>
              </a:spcBef>
              <a:spcAft>
                <a:spcPts val="1200"/>
              </a:spcAft>
              <a:buSzPct val="75000"/>
              <a:buFont typeface="Wingdings" pitchFamily="2" charset="2"/>
              <a:buChar char="§"/>
              <a:defRPr sz="1400" kern="1200">
                <a:solidFill>
                  <a:schemeClr val="tx1"/>
                </a:solidFill>
                <a:latin typeface="Franklin Gothic Book" pitchFamily="34" charset="0"/>
                <a:ea typeface="+mn-ea"/>
                <a:cs typeface="+mn-cs"/>
              </a:defRPr>
            </a:lvl3pPr>
            <a:lvl4pPr marL="16002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4pPr>
            <a:lvl5pPr marL="20574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182880" lvl="0" indent="-182880">
              <a:spcAft>
                <a:spcPts val="600"/>
              </a:spcAft>
              <a:buNone/>
              <a:defRPr/>
            </a:pPr>
            <a:r>
              <a:rPr lang="en-US" sz="1100" dirty="0">
                <a:solidFill>
                  <a:srgbClr val="3AA3AA"/>
                </a:solidFill>
                <a:latin typeface="Arial"/>
              </a:rPr>
              <a:t>Largest Holding Changes</a:t>
            </a:r>
          </a:p>
          <a:p>
            <a:pPr marL="173736" lvl="0" indent="-173736">
              <a:spcAft>
                <a:spcPts val="600"/>
              </a:spcAft>
              <a:buSzPct val="100000"/>
              <a:buFont typeface="Arial" panose="020B0604020202020204" pitchFamily="34" charset="0"/>
              <a:buChar char="•"/>
              <a:defRPr/>
            </a:pPr>
            <a:r>
              <a:rPr lang="en-US" sz="900" dirty="0">
                <a:solidFill>
                  <a:srgbClr val="262626"/>
                </a:solidFill>
                <a:latin typeface="Arial"/>
              </a:rPr>
              <a:t>When looking at largest change regardless of position size there are potentially meaningless results</a:t>
            </a:r>
          </a:p>
          <a:p>
            <a:pPr marL="173736" lvl="0" indent="-173736">
              <a:spcAft>
                <a:spcPts val="600"/>
              </a:spcAft>
              <a:buSzPct val="100000"/>
              <a:buFont typeface="Arial" panose="020B0604020202020204" pitchFamily="34" charset="0"/>
              <a:buChar char="•"/>
              <a:defRPr/>
            </a:pPr>
            <a:r>
              <a:rPr lang="en-US" sz="900" dirty="0">
                <a:solidFill>
                  <a:srgbClr val="262626"/>
                </a:solidFill>
                <a:latin typeface="Arial"/>
              </a:rPr>
              <a:t>For example, a +2000% increase in a holding isn’t significant if the position was originally worth $5</a:t>
            </a:r>
          </a:p>
          <a:p>
            <a:pPr marL="0" lvl="0" indent="0">
              <a:spcAft>
                <a:spcPts val="600"/>
              </a:spcAft>
              <a:buSzPct val="100000"/>
              <a:buNone/>
              <a:defRPr/>
            </a:pPr>
            <a:endParaRPr lang="en-US" sz="1000" dirty="0">
              <a:solidFill>
                <a:srgbClr val="262626"/>
              </a:solidFill>
              <a:latin typeface="Arial"/>
            </a:endParaRPr>
          </a:p>
        </p:txBody>
      </p:sp>
      <p:sp>
        <p:nvSpPr>
          <p:cNvPr id="9" name="Content Placeholder 8">
            <a:extLst>
              <a:ext uri="{FF2B5EF4-FFF2-40B4-BE49-F238E27FC236}">
                <a16:creationId xmlns:a16="http://schemas.microsoft.com/office/drawing/2014/main" xmlns="" id="{112F3BED-A375-4CDA-A4E0-1AC0BF6D133E}"/>
              </a:ext>
            </a:extLst>
          </p:cNvPr>
          <p:cNvSpPr txBox="1">
            <a:spLocks/>
          </p:cNvSpPr>
          <p:nvPr/>
        </p:nvSpPr>
        <p:spPr>
          <a:xfrm>
            <a:off x="9419596" y="3250194"/>
            <a:ext cx="2390608" cy="2768851"/>
          </a:xfrm>
          <a:prstGeom prst="rect">
            <a:avLst/>
          </a:prstGeom>
        </p:spPr>
        <p:txBody>
          <a:bodyPr vert="horz" lIns="91440" tIns="45720" rIns="91440" bIns="45720" rtlCol="0" anchor="t">
            <a:noAutofit/>
          </a:bodyPr>
          <a:lstStyle>
            <a:lvl1pPr marL="342900" indent="-342900" algn="l" defTabSz="914400" rtl="0" eaLnBrk="1" latinLnBrk="0" hangingPunct="1">
              <a:lnSpc>
                <a:spcPct val="100000"/>
              </a:lnSpc>
              <a:spcBef>
                <a:spcPct val="20000"/>
              </a:spcBef>
              <a:spcAft>
                <a:spcPts val="1200"/>
              </a:spcAft>
              <a:buSzPct val="75000"/>
              <a:buFont typeface="Wingdings" pitchFamily="2" charset="2"/>
              <a:buChar char="§"/>
              <a:defRPr sz="1800" kern="1200">
                <a:solidFill>
                  <a:schemeClr val="tx1"/>
                </a:solidFill>
                <a:latin typeface="Franklin Gothic Book" pitchFamily="34" charset="0"/>
                <a:ea typeface="+mn-ea"/>
                <a:cs typeface="+mn-cs"/>
              </a:defRPr>
            </a:lvl1pPr>
            <a:lvl2pPr marL="742950" indent="-285750" algn="l" defTabSz="914400" rtl="0" eaLnBrk="1" latinLnBrk="0" hangingPunct="1">
              <a:lnSpc>
                <a:spcPct val="100000"/>
              </a:lnSpc>
              <a:spcBef>
                <a:spcPct val="20000"/>
              </a:spcBef>
              <a:spcAft>
                <a:spcPts val="1200"/>
              </a:spcAft>
              <a:buSzPct val="75000"/>
              <a:buFont typeface="Courier New" pitchFamily="49" charset="0"/>
              <a:buChar char="o"/>
              <a:defRPr sz="1600" kern="1200">
                <a:solidFill>
                  <a:schemeClr val="tx1"/>
                </a:solidFill>
                <a:latin typeface="Franklin Gothic Book" pitchFamily="34" charset="0"/>
                <a:ea typeface="+mn-ea"/>
                <a:cs typeface="+mn-cs"/>
              </a:defRPr>
            </a:lvl2pPr>
            <a:lvl3pPr marL="1143000" indent="-228600" algn="l" defTabSz="914400" rtl="0" eaLnBrk="1" latinLnBrk="0" hangingPunct="1">
              <a:lnSpc>
                <a:spcPct val="100000"/>
              </a:lnSpc>
              <a:spcBef>
                <a:spcPct val="20000"/>
              </a:spcBef>
              <a:spcAft>
                <a:spcPts val="1200"/>
              </a:spcAft>
              <a:buSzPct val="75000"/>
              <a:buFont typeface="Wingdings" pitchFamily="2" charset="2"/>
              <a:buChar char="§"/>
              <a:defRPr sz="1400" kern="1200">
                <a:solidFill>
                  <a:schemeClr val="tx1"/>
                </a:solidFill>
                <a:latin typeface="Franklin Gothic Book" pitchFamily="34" charset="0"/>
                <a:ea typeface="+mn-ea"/>
                <a:cs typeface="+mn-cs"/>
              </a:defRPr>
            </a:lvl3pPr>
            <a:lvl4pPr marL="16002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4pPr>
            <a:lvl5pPr marL="20574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182880" lvl="0" indent="-182880">
              <a:spcAft>
                <a:spcPts val="600"/>
              </a:spcAft>
              <a:buNone/>
              <a:defRPr/>
            </a:pPr>
            <a:r>
              <a:rPr lang="en-US" sz="1100" dirty="0">
                <a:solidFill>
                  <a:srgbClr val="3AA3AA"/>
                </a:solidFill>
                <a:latin typeface="Arial"/>
              </a:rPr>
              <a:t>Largest Holding Changes - Filterer</a:t>
            </a:r>
          </a:p>
          <a:p>
            <a:pPr marL="173736" lvl="0" indent="-173736">
              <a:spcAft>
                <a:spcPts val="600"/>
              </a:spcAft>
              <a:buSzPct val="100000"/>
              <a:buFont typeface="Arial" panose="020B0604020202020204" pitchFamily="34" charset="0"/>
              <a:buChar char="•"/>
              <a:defRPr/>
            </a:pPr>
            <a:r>
              <a:rPr lang="en-US" sz="900" dirty="0">
                <a:solidFill>
                  <a:srgbClr val="262626"/>
                </a:solidFill>
                <a:latin typeface="Arial"/>
              </a:rPr>
              <a:t>To make this analysis more meaningful I first filtered the data frame to existing holdings worth more than $1M</a:t>
            </a:r>
          </a:p>
          <a:p>
            <a:pPr marL="173736" lvl="0" indent="-173736">
              <a:spcAft>
                <a:spcPts val="600"/>
              </a:spcAft>
              <a:buSzPct val="100000"/>
              <a:buFont typeface="Arial" panose="020B0604020202020204" pitchFamily="34" charset="0"/>
              <a:buChar char="•"/>
              <a:defRPr/>
            </a:pPr>
            <a:r>
              <a:rPr lang="en-US" sz="900" dirty="0">
                <a:solidFill>
                  <a:srgbClr val="262626"/>
                </a:solidFill>
                <a:latin typeface="Arial"/>
              </a:rPr>
              <a:t>This would mean any large change likely indicates a manager’s conviction in a position</a:t>
            </a:r>
          </a:p>
          <a:p>
            <a:pPr marL="173736" lvl="0" indent="-173736">
              <a:spcAft>
                <a:spcPts val="600"/>
              </a:spcAft>
              <a:buSzPct val="100000"/>
              <a:buFont typeface="Arial" panose="020B0604020202020204" pitchFamily="34" charset="0"/>
              <a:buChar char="•"/>
              <a:defRPr/>
            </a:pPr>
            <a:r>
              <a:rPr lang="en-US" sz="900" dirty="0">
                <a:solidFill>
                  <a:srgbClr val="262626"/>
                </a:solidFill>
                <a:latin typeface="Arial"/>
              </a:rPr>
              <a:t>The top 10 results (minimum +200% increase) tell us that the positions were likely scaled up and the change was not performance related</a:t>
            </a:r>
          </a:p>
          <a:p>
            <a:pPr marL="173736" lvl="0" indent="-173736">
              <a:spcAft>
                <a:spcPts val="600"/>
              </a:spcAft>
              <a:buSzPct val="100000"/>
              <a:buFont typeface="Arial" panose="020B0604020202020204" pitchFamily="34" charset="0"/>
              <a:buChar char="•"/>
              <a:defRPr/>
            </a:pPr>
            <a:r>
              <a:rPr lang="en-US" sz="900" dirty="0">
                <a:solidFill>
                  <a:srgbClr val="262626"/>
                </a:solidFill>
                <a:latin typeface="Arial"/>
              </a:rPr>
              <a:t>Interestingly there was an +800% increase in AMC – which was one of the popular meme stocks</a:t>
            </a:r>
          </a:p>
          <a:p>
            <a:pPr marL="0" lvl="0" indent="0">
              <a:spcAft>
                <a:spcPts val="600"/>
              </a:spcAft>
              <a:buSzPct val="100000"/>
              <a:buNone/>
              <a:defRPr/>
            </a:pPr>
            <a:endParaRPr lang="en-US" sz="1000" dirty="0">
              <a:solidFill>
                <a:srgbClr val="262626"/>
              </a:solidFill>
              <a:latin typeface="Arial"/>
            </a:endParaRPr>
          </a:p>
        </p:txBody>
      </p:sp>
    </p:spTree>
    <p:extLst>
      <p:ext uri="{BB962C8B-B14F-4D97-AF65-F5344CB8AC3E}">
        <p14:creationId xmlns:p14="http://schemas.microsoft.com/office/powerpoint/2010/main" val="1637684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Change in largest holdings</a:t>
            </a:r>
          </a:p>
        </p:txBody>
      </p:sp>
      <p:sp>
        <p:nvSpPr>
          <p:cNvPr id="15" name="Content Placeholder 8">
            <a:extLst>
              <a:ext uri="{FF2B5EF4-FFF2-40B4-BE49-F238E27FC236}">
                <a16:creationId xmlns:a16="http://schemas.microsoft.com/office/drawing/2014/main" xmlns="" id="{2BC31344-A2A7-419F-AFC8-F35505FA35AA}"/>
              </a:ext>
            </a:extLst>
          </p:cNvPr>
          <p:cNvSpPr txBox="1">
            <a:spLocks/>
          </p:cNvSpPr>
          <p:nvPr/>
        </p:nvSpPr>
        <p:spPr>
          <a:xfrm>
            <a:off x="490195" y="1256631"/>
            <a:ext cx="10247215" cy="4691495"/>
          </a:xfrm>
          <a:prstGeom prst="rect">
            <a:avLst/>
          </a:prstGeom>
        </p:spPr>
        <p:txBody>
          <a:bodyPr vert="horz" lIns="91440" tIns="45720" rIns="91440" bIns="45720" rtlCol="0" anchor="t">
            <a:noAutofit/>
          </a:bodyPr>
          <a:lstStyle>
            <a:lvl1pPr marL="342900" indent="-342900" algn="l" defTabSz="914400" rtl="0" eaLnBrk="1" latinLnBrk="0" hangingPunct="1">
              <a:lnSpc>
                <a:spcPct val="100000"/>
              </a:lnSpc>
              <a:spcBef>
                <a:spcPct val="20000"/>
              </a:spcBef>
              <a:spcAft>
                <a:spcPts val="1200"/>
              </a:spcAft>
              <a:buSzPct val="75000"/>
              <a:buFont typeface="Wingdings" pitchFamily="2" charset="2"/>
              <a:buChar char="§"/>
              <a:defRPr sz="1800" kern="1200">
                <a:solidFill>
                  <a:schemeClr val="tx1"/>
                </a:solidFill>
                <a:latin typeface="Franklin Gothic Book" pitchFamily="34" charset="0"/>
                <a:ea typeface="+mn-ea"/>
                <a:cs typeface="+mn-cs"/>
              </a:defRPr>
            </a:lvl1pPr>
            <a:lvl2pPr marL="742950" indent="-285750" algn="l" defTabSz="914400" rtl="0" eaLnBrk="1" latinLnBrk="0" hangingPunct="1">
              <a:lnSpc>
                <a:spcPct val="100000"/>
              </a:lnSpc>
              <a:spcBef>
                <a:spcPct val="20000"/>
              </a:spcBef>
              <a:spcAft>
                <a:spcPts val="1200"/>
              </a:spcAft>
              <a:buSzPct val="75000"/>
              <a:buFont typeface="Courier New" pitchFamily="49" charset="0"/>
              <a:buChar char="o"/>
              <a:defRPr sz="1600" kern="1200">
                <a:solidFill>
                  <a:schemeClr val="tx1"/>
                </a:solidFill>
                <a:latin typeface="Franklin Gothic Book" pitchFamily="34" charset="0"/>
                <a:ea typeface="+mn-ea"/>
                <a:cs typeface="+mn-cs"/>
              </a:defRPr>
            </a:lvl2pPr>
            <a:lvl3pPr marL="1143000" indent="-228600" algn="l" defTabSz="914400" rtl="0" eaLnBrk="1" latinLnBrk="0" hangingPunct="1">
              <a:lnSpc>
                <a:spcPct val="100000"/>
              </a:lnSpc>
              <a:spcBef>
                <a:spcPct val="20000"/>
              </a:spcBef>
              <a:spcAft>
                <a:spcPts val="1200"/>
              </a:spcAft>
              <a:buSzPct val="75000"/>
              <a:buFont typeface="Wingdings" pitchFamily="2" charset="2"/>
              <a:buChar char="§"/>
              <a:defRPr sz="1400" kern="1200">
                <a:solidFill>
                  <a:schemeClr val="tx1"/>
                </a:solidFill>
                <a:latin typeface="Franklin Gothic Book" pitchFamily="34" charset="0"/>
                <a:ea typeface="+mn-ea"/>
                <a:cs typeface="+mn-cs"/>
              </a:defRPr>
            </a:lvl3pPr>
            <a:lvl4pPr marL="16002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4pPr>
            <a:lvl5pPr marL="2057400" indent="-228600" algn="l" defTabSz="914400" rtl="0" eaLnBrk="1" latinLnBrk="0" hangingPunct="1">
              <a:lnSpc>
                <a:spcPct val="100000"/>
              </a:lnSpc>
              <a:spcBef>
                <a:spcPct val="20000"/>
              </a:spcBef>
              <a:spcAft>
                <a:spcPts val="1200"/>
              </a:spcAft>
              <a:buSzPct val="75000"/>
              <a:buFont typeface="Wingdings" pitchFamily="2" charset="2"/>
              <a:buChar char="§"/>
              <a:defRPr sz="1200" kern="1200">
                <a:solidFill>
                  <a:schemeClr val="tx1"/>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182880" lvl="0" indent="-182880">
              <a:spcAft>
                <a:spcPts val="600"/>
              </a:spcAft>
              <a:buNone/>
              <a:defRPr/>
            </a:pPr>
            <a:r>
              <a:rPr lang="en-US" sz="1200" dirty="0">
                <a:solidFill>
                  <a:srgbClr val="3AA3AA"/>
                </a:solidFill>
                <a:latin typeface="Arial"/>
              </a:rPr>
              <a:t>What happened to the largest positions from 3/31?</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The top 10 holdings as of 3/31 were all house hold names</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There were incremental increases in the positions – but nothing to indicate new large purchases of the position</a:t>
            </a:r>
          </a:p>
          <a:p>
            <a:pPr marL="173736" lvl="0" indent="-173736">
              <a:spcAft>
                <a:spcPts val="600"/>
              </a:spcAft>
              <a:buSzPct val="100000"/>
              <a:buFont typeface="Arial" panose="020B0604020202020204" pitchFamily="34" charset="0"/>
              <a:buChar char="•"/>
              <a:defRPr/>
            </a:pPr>
            <a:r>
              <a:rPr lang="en-US" sz="1000" dirty="0">
                <a:solidFill>
                  <a:srgbClr val="262626"/>
                </a:solidFill>
                <a:latin typeface="Arial"/>
              </a:rPr>
              <a:t>The increases were likely performance driven, opposed to add-ons. The increase was in line with the movement of the S&amp;P 500</a:t>
            </a:r>
          </a:p>
          <a:p>
            <a:pPr marL="0" lvl="0" indent="0">
              <a:spcAft>
                <a:spcPts val="600"/>
              </a:spcAft>
              <a:buSzPct val="100000"/>
              <a:buNone/>
              <a:defRPr/>
            </a:pPr>
            <a:endParaRPr lang="en-US" sz="1000" dirty="0">
              <a:solidFill>
                <a:srgbClr val="262626"/>
              </a:solidFill>
              <a:latin typeface="Arial"/>
            </a:endParaRPr>
          </a:p>
        </p:txBody>
      </p:sp>
      <p:pic>
        <p:nvPicPr>
          <p:cNvPr id="5" name="Picture 4">
            <a:extLst>
              <a:ext uri="{FF2B5EF4-FFF2-40B4-BE49-F238E27FC236}">
                <a16:creationId xmlns:a16="http://schemas.microsoft.com/office/drawing/2014/main" xmlns="" id="{F641666E-EC3E-4813-9F35-FEB97A1C62E5}"/>
              </a:ext>
            </a:extLst>
          </p:cNvPr>
          <p:cNvPicPr>
            <a:picLocks noChangeAspect="1"/>
          </p:cNvPicPr>
          <p:nvPr/>
        </p:nvPicPr>
        <p:blipFill>
          <a:blip r:embed="rId3"/>
          <a:stretch>
            <a:fillRect/>
          </a:stretch>
        </p:blipFill>
        <p:spPr>
          <a:xfrm>
            <a:off x="1082169" y="2480681"/>
            <a:ext cx="4295238" cy="4019048"/>
          </a:xfrm>
          <a:prstGeom prst="rect">
            <a:avLst/>
          </a:prstGeom>
        </p:spPr>
      </p:pic>
      <p:pic>
        <p:nvPicPr>
          <p:cNvPr id="6" name="Picture 5">
            <a:extLst>
              <a:ext uri="{FF2B5EF4-FFF2-40B4-BE49-F238E27FC236}">
                <a16:creationId xmlns:a16="http://schemas.microsoft.com/office/drawing/2014/main" xmlns="" id="{7C3732D3-7434-4BAB-A31E-D548B34ED788}"/>
              </a:ext>
            </a:extLst>
          </p:cNvPr>
          <p:cNvPicPr>
            <a:picLocks noChangeAspect="1"/>
          </p:cNvPicPr>
          <p:nvPr/>
        </p:nvPicPr>
        <p:blipFill>
          <a:blip r:embed="rId4"/>
          <a:stretch>
            <a:fillRect/>
          </a:stretch>
        </p:blipFill>
        <p:spPr>
          <a:xfrm>
            <a:off x="5969381" y="2947436"/>
            <a:ext cx="5360003" cy="3276491"/>
          </a:xfrm>
          <a:prstGeom prst="rect">
            <a:avLst/>
          </a:prstGeom>
        </p:spPr>
      </p:pic>
    </p:spTree>
    <p:extLst>
      <p:ext uri="{BB962C8B-B14F-4D97-AF65-F5344CB8AC3E}">
        <p14:creationId xmlns:p14="http://schemas.microsoft.com/office/powerpoint/2010/main" val="357260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What is Call Quality Dashboard (CQD)? - Microsoft Teams | Microsoft Docs">
            <a:extLst>
              <a:ext uri="{FF2B5EF4-FFF2-40B4-BE49-F238E27FC236}">
                <a16:creationId xmlns:a16="http://schemas.microsoft.com/office/drawing/2014/main" xmlns="" id="{FB56C3B2-D1FF-42D4-B526-522D03AA4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7776"/>
            <a:ext cx="5650026" cy="682022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xmlns="" id="{8508DC6F-1151-4A0C-947E-62D21B2B3854}"/>
              </a:ext>
            </a:extLst>
          </p:cNvPr>
          <p:cNvSpPr>
            <a:spLocks noGrp="1"/>
          </p:cNvSpPr>
          <p:nvPr>
            <p:ph type="title"/>
          </p:nvPr>
        </p:nvSpPr>
        <p:spPr>
          <a:xfrm>
            <a:off x="621101" y="292550"/>
            <a:ext cx="4903399" cy="5663750"/>
          </a:xfrm>
        </p:spPr>
        <p:txBody>
          <a:bodyPr anchor="ctr"/>
          <a:lstStyle/>
          <a:p>
            <a:pPr algn="ctr"/>
            <a:r>
              <a:rPr lang="en-US" sz="6000" dirty="0">
                <a:solidFill>
                  <a:schemeClr val="bg1"/>
                </a:solidFill>
              </a:rPr>
              <a:t>agenda</a:t>
            </a:r>
          </a:p>
        </p:txBody>
      </p:sp>
      <p:sp>
        <p:nvSpPr>
          <p:cNvPr id="5" name="Slide Number Placeholder 4">
            <a:extLst>
              <a:ext uri="{FF2B5EF4-FFF2-40B4-BE49-F238E27FC236}">
                <a16:creationId xmlns:a16="http://schemas.microsoft.com/office/drawing/2014/main" xmlns="" id="{2F832E1B-D5F3-4FED-BA6D-7BD7181CE8DC}"/>
              </a:ext>
            </a:extLst>
          </p:cNvPr>
          <p:cNvSpPr>
            <a:spLocks noGrp="1"/>
          </p:cNvSpPr>
          <p:nvPr>
            <p:ph type="sldNum" sz="quarter" idx="4"/>
          </p:nvPr>
        </p:nvSpPr>
        <p:spPr/>
        <p:txBody>
          <a:bodyPr/>
          <a:lstStyle/>
          <a:p>
            <a:r>
              <a:rPr lang="en-US" dirty="0">
                <a:solidFill>
                  <a:schemeClr val="bg1"/>
                </a:solidFill>
              </a:rPr>
              <a:t>                        </a:t>
            </a:r>
          </a:p>
        </p:txBody>
      </p:sp>
      <p:sp>
        <p:nvSpPr>
          <p:cNvPr id="7" name="Rectangle 6">
            <a:extLst>
              <a:ext uri="{FF2B5EF4-FFF2-40B4-BE49-F238E27FC236}">
                <a16:creationId xmlns:a16="http://schemas.microsoft.com/office/drawing/2014/main" xmlns="" id="{7174A23A-51D6-4E81-A9CE-210118590552}"/>
              </a:ext>
            </a:extLst>
          </p:cNvPr>
          <p:cNvSpPr/>
          <p:nvPr/>
        </p:nvSpPr>
        <p:spPr>
          <a:xfrm>
            <a:off x="1" y="0"/>
            <a:ext cx="5650026" cy="6858000"/>
          </a:xfrm>
          <a:prstGeom prst="rect">
            <a:avLst/>
          </a:prstGeom>
          <a:solidFill>
            <a:srgbClr val="065C63">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xmlns="" id="{3611AB79-80AD-473C-9C2D-284DB88E921E}"/>
              </a:ext>
            </a:extLst>
          </p:cNvPr>
          <p:cNvSpPr txBox="1"/>
          <p:nvPr/>
        </p:nvSpPr>
        <p:spPr>
          <a:xfrm>
            <a:off x="2679443" y="6388655"/>
            <a:ext cx="4126791" cy="400110"/>
          </a:xfrm>
          <a:prstGeom prst="rect">
            <a:avLst/>
          </a:prstGeom>
          <a:noFill/>
        </p:spPr>
        <p:txBody>
          <a:bodyPr wrap="square" rtlCol="0">
            <a:spAutoFit/>
          </a:bodyPr>
          <a:lstStyle/>
          <a:p>
            <a:pPr algn="ctr"/>
            <a:r>
              <a:rPr lang="en-US" sz="2000" b="1" dirty="0">
                <a:solidFill>
                  <a:schemeClr val="bg1"/>
                </a:solidFill>
              </a:rPr>
              <a:t>Barrett Franks</a:t>
            </a:r>
          </a:p>
        </p:txBody>
      </p:sp>
      <p:sp>
        <p:nvSpPr>
          <p:cNvPr id="16" name="TextBox 15">
            <a:extLst>
              <a:ext uri="{FF2B5EF4-FFF2-40B4-BE49-F238E27FC236}">
                <a16:creationId xmlns:a16="http://schemas.microsoft.com/office/drawing/2014/main" xmlns="" id="{E2B0E601-C498-4A8A-9C30-28099438856A}"/>
              </a:ext>
            </a:extLst>
          </p:cNvPr>
          <p:cNvSpPr txBox="1"/>
          <p:nvPr/>
        </p:nvSpPr>
        <p:spPr>
          <a:xfrm>
            <a:off x="6904112" y="3044279"/>
            <a:ext cx="4126791" cy="769441"/>
          </a:xfrm>
          <a:prstGeom prst="rect">
            <a:avLst/>
          </a:prstGeom>
          <a:noFill/>
        </p:spPr>
        <p:txBody>
          <a:bodyPr wrap="square" rtlCol="0">
            <a:spAutoFit/>
          </a:bodyPr>
          <a:lstStyle/>
          <a:p>
            <a:pPr algn="ctr"/>
            <a:r>
              <a:rPr lang="en-US" sz="4400" b="1" dirty="0">
                <a:solidFill>
                  <a:srgbClr val="3AA3AA"/>
                </a:solidFill>
              </a:rPr>
              <a:t>Questions?</a:t>
            </a:r>
          </a:p>
        </p:txBody>
      </p:sp>
    </p:spTree>
    <p:extLst>
      <p:ext uri="{BB962C8B-B14F-4D97-AF65-F5344CB8AC3E}">
        <p14:creationId xmlns:p14="http://schemas.microsoft.com/office/powerpoint/2010/main" val="240346770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F813D5557CC64D92C2DB0F78E506DD" ma:contentTypeVersion="9" ma:contentTypeDescription="Create a new document." ma:contentTypeScope="" ma:versionID="0e952f4c881603174af940b8584fac24">
  <xsd:schema xmlns:xsd="http://www.w3.org/2001/XMLSchema" xmlns:xs="http://www.w3.org/2001/XMLSchema" xmlns:p="http://schemas.microsoft.com/office/2006/metadata/properties" xmlns:ns2="b64e9760-d8db-4c2b-b756-535de369db51" xmlns:ns3="9796b185-281a-4691-9c8c-3ff7955269fd" targetNamespace="http://schemas.microsoft.com/office/2006/metadata/properties" ma:root="true" ma:fieldsID="4ba13311f7d29549b7961822b90bb4c1" ns2:_="" ns3:_="">
    <xsd:import namespace="b64e9760-d8db-4c2b-b756-535de369db51"/>
    <xsd:import namespace="9796b185-281a-4691-9c8c-3ff7955269f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e9760-d8db-4c2b-b756-535de369db5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96b185-281a-4691-9c8c-3ff7955269f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14593C-6C80-4944-9A38-F9A5923C5D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4e9760-d8db-4c2b-b756-535de369db51"/>
    <ds:schemaRef ds:uri="9796b185-281a-4691-9c8c-3ff7955269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A74B52-F06B-44A9-BC25-93CAC6EF12BF}">
  <ds:schemaRefs>
    <ds:schemaRef ds:uri="http://purl.org/dc/elements/1.1/"/>
    <ds:schemaRef ds:uri="http://schemas.microsoft.com/office/2006/metadata/properties"/>
    <ds:schemaRef ds:uri="9796b185-281a-4691-9c8c-3ff7955269fd"/>
    <ds:schemaRef ds:uri="http://purl.org/dc/terms/"/>
    <ds:schemaRef ds:uri="http://schemas.openxmlformats.org/package/2006/metadata/core-properties"/>
    <ds:schemaRef ds:uri="b64e9760-d8db-4c2b-b756-535de369db51"/>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F874439E-1DA6-462F-A6CF-8ACCBE4019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893</TotalTime>
  <Words>929</Words>
  <Application>Microsoft Macintosh PowerPoint</Application>
  <PresentationFormat>Widescreen</PresentationFormat>
  <Paragraphs>99</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Frutiger Neue LT Pro Light</vt:lpstr>
      <vt:lpstr>Segoe UI Historic</vt:lpstr>
      <vt:lpstr>Wingdings</vt:lpstr>
      <vt:lpstr>1_Office Theme</vt:lpstr>
      <vt:lpstr>agenda</vt:lpstr>
      <vt:lpstr>Topic Introduction &amp; Data Questions</vt:lpstr>
      <vt:lpstr>Data collection</vt:lpstr>
      <vt:lpstr>Data Enrichment &amp; Future State Ideas</vt:lpstr>
      <vt:lpstr>Largest positive holding changes</vt:lpstr>
      <vt:lpstr>Change in largest holdings</vt:lpstr>
      <vt:lpstr>agenda</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Solutions Training Approach</dc:title>
  <dc:creator>Mayra Maldonado</dc:creator>
  <cp:lastModifiedBy>Klimkowski, Kathryn</cp:lastModifiedBy>
  <cp:revision>159</cp:revision>
  <dcterms:created xsi:type="dcterms:W3CDTF">2020-04-29T13:33:27Z</dcterms:created>
  <dcterms:modified xsi:type="dcterms:W3CDTF">2021-09-18T03:27:12Z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c5484f1-2767-489f-a8e9-fc3845617814_Enabled">
    <vt:lpwstr>True</vt:lpwstr>
  </property>
  <property fmtid="{D5CDD505-2E9C-101B-9397-08002B2CF9AE}" pid="3" name="MSIP_Label_cc5484f1-2767-489f-a8e9-fc3845617814_SiteId">
    <vt:lpwstr>2434528d-4270-4977-81dd-a6308c1761a3</vt:lpwstr>
  </property>
  <property fmtid="{D5CDD505-2E9C-101B-9397-08002B2CF9AE}" pid="4" name="MSIP_Label_cc5484f1-2767-489f-a8e9-fc3845617814_Owner">
    <vt:lpwstr>MM847@ntrs.com</vt:lpwstr>
  </property>
  <property fmtid="{D5CDD505-2E9C-101B-9397-08002B2CF9AE}" pid="5" name="MSIP_Label_cc5484f1-2767-489f-a8e9-fc3845617814_SetDate">
    <vt:lpwstr>2020-04-29T13:33:43.7637288Z</vt:lpwstr>
  </property>
  <property fmtid="{D5CDD505-2E9C-101B-9397-08002B2CF9AE}" pid="6" name="MSIP_Label_cc5484f1-2767-489f-a8e9-fc3845617814_Name">
    <vt:lpwstr>Not Sensitive - Business Use</vt:lpwstr>
  </property>
  <property fmtid="{D5CDD505-2E9C-101B-9397-08002B2CF9AE}" pid="7" name="MSIP_Label_cc5484f1-2767-489f-a8e9-fc3845617814_Application">
    <vt:lpwstr>Microsoft Azure Information Protection</vt:lpwstr>
  </property>
  <property fmtid="{D5CDD505-2E9C-101B-9397-08002B2CF9AE}" pid="8" name="MSIP_Label_cc5484f1-2767-489f-a8e9-fc3845617814_ActionId">
    <vt:lpwstr>a2d21833-ac9c-4df7-adc8-12abdab0221a</vt:lpwstr>
  </property>
  <property fmtid="{D5CDD505-2E9C-101B-9397-08002B2CF9AE}" pid="9" name="MSIP_Label_cc5484f1-2767-489f-a8e9-fc3845617814_Extended_MSFT_Method">
    <vt:lpwstr>Manual</vt:lpwstr>
  </property>
  <property fmtid="{D5CDD505-2E9C-101B-9397-08002B2CF9AE}" pid="10" name="Sensitivity">
    <vt:lpwstr>Not Sensitive - Business Use</vt:lpwstr>
  </property>
  <property fmtid="{D5CDD505-2E9C-101B-9397-08002B2CF9AE}" pid="11" name="ContentTypeId">
    <vt:lpwstr>0x010100ABF813D5557CC64D92C2DB0F78E506DD</vt:lpwstr>
  </property>
</Properties>
</file>