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0" r:id="rId5"/>
    <p:sldId id="257" r:id="rId6"/>
    <p:sldId id="258" r:id="rId7"/>
    <p:sldId id="259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2B0-943F-4FF2-9757-39A86C24DB25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B796-BC41-4CB1-810A-9F567C3C2A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2B0-943F-4FF2-9757-39A86C24DB25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B796-BC41-4CB1-810A-9F567C3C2A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2B0-943F-4FF2-9757-39A86C24DB25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B796-BC41-4CB1-810A-9F567C3C2A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2B0-943F-4FF2-9757-39A86C24DB25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B796-BC41-4CB1-810A-9F567C3C2A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2B0-943F-4FF2-9757-39A86C24DB25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B796-BC41-4CB1-810A-9F567C3C2A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2B0-943F-4FF2-9757-39A86C24DB25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B796-BC41-4CB1-810A-9F567C3C2A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2B0-943F-4FF2-9757-39A86C24DB25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B796-BC41-4CB1-810A-9F567C3C2A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2B0-943F-4FF2-9757-39A86C24DB25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B796-BC41-4CB1-810A-9F567C3C2A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2B0-943F-4FF2-9757-39A86C24DB25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B796-BC41-4CB1-810A-9F567C3C2A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2B0-943F-4FF2-9757-39A86C24DB25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B796-BC41-4CB1-810A-9F567C3C2A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2B0-943F-4FF2-9757-39A86C24DB25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B796-BC41-4CB1-810A-9F567C3C2A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02B0-943F-4FF2-9757-39A86C24DB25}" type="datetimeFigureOut">
              <a:rPr lang="pt-BR" smtClean="0"/>
              <a:t>01/07/2013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7B796-BC41-4CB1-810A-9F567C3C2A6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rduin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76672"/>
            <a:ext cx="4546062" cy="3395340"/>
          </a:xfrm>
          <a:prstGeom prst="rect">
            <a:avLst/>
          </a:prstGeom>
        </p:spPr>
      </p:pic>
      <p:pic>
        <p:nvPicPr>
          <p:cNvPr id="15362" name="Picture 2" descr="Image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733799"/>
            <a:ext cx="4838700" cy="3124201"/>
          </a:xfrm>
          <a:prstGeom prst="rect">
            <a:avLst/>
          </a:prstGeom>
          <a:noFill/>
        </p:spPr>
      </p:pic>
      <p:pic>
        <p:nvPicPr>
          <p:cNvPr id="15364" name="Picture 4" descr="https://encrypted-tbn3.gstatic.com/images?q=tbn:ANd9GcS0-XNi1qvr6Oyv-VcnDC3I5P83rK4jBtlg6hOETamKW0xbXH-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04664"/>
            <a:ext cx="3941508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hacknmod.com/wp-content/uploads/2010/03/Arduino-RC-Lawnmower-painte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6048672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download.rj.gov.br/imagens/11/94/60/1194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4536504" cy="3024336"/>
          </a:xfrm>
          <a:prstGeom prst="rect">
            <a:avLst/>
          </a:prstGeom>
          <a:noFill/>
        </p:spPr>
      </p:pic>
      <p:pic>
        <p:nvPicPr>
          <p:cNvPr id="18436" name="Picture 4" descr="http://i00.i.aliimg.com/img/pb/988/634/436/436634988_59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356992"/>
            <a:ext cx="4305387" cy="3212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legacy.afonsomiguel.com/Graduacao/ProjetosIntegrados/2006-1/Estufa/DSC0537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4224469" cy="3168352"/>
          </a:xfrm>
          <a:prstGeom prst="rect">
            <a:avLst/>
          </a:prstGeom>
          <a:noFill/>
        </p:spPr>
      </p:pic>
      <p:pic>
        <p:nvPicPr>
          <p:cNvPr id="3078" name="Picture 6" descr="http://img.youtube.com/vi/B2_pgxL7YCs/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548680"/>
            <a:ext cx="3744416" cy="2808313"/>
          </a:xfrm>
          <a:prstGeom prst="rect">
            <a:avLst/>
          </a:prstGeom>
          <a:noFill/>
        </p:spPr>
      </p:pic>
      <p:pic>
        <p:nvPicPr>
          <p:cNvPr id="3080" name="Picture 8" descr="http://hackadaycom.files.wordpress.com/2012/06/arduino-greenhouse-controller-e1338991404774.jpg?w=470&amp;h=35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3" y="3645024"/>
            <a:ext cx="4290053" cy="3212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arduin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620688"/>
            <a:ext cx="4416490" cy="3312368"/>
          </a:xfrm>
          <a:prstGeom prst="rect">
            <a:avLst/>
          </a:prstGeom>
        </p:spPr>
      </p:pic>
      <p:pic>
        <p:nvPicPr>
          <p:cNvPr id="2050" name="Picture 2" descr="E:\Arduino\scadaarduino (7).jpg"/>
          <p:cNvPicPr>
            <a:picLocks noChangeAspect="1" noChangeArrowheads="1"/>
          </p:cNvPicPr>
          <p:nvPr/>
        </p:nvPicPr>
        <p:blipFill>
          <a:blip r:embed="rId3" cstate="print"/>
          <a:srcRect t="14566"/>
          <a:stretch>
            <a:fillRect/>
          </a:stretch>
        </p:blipFill>
        <p:spPr bwMode="auto">
          <a:xfrm>
            <a:off x="5148063" y="548680"/>
            <a:ext cx="3441529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duino\dsc_46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" y="188640"/>
            <a:ext cx="4944660" cy="3312368"/>
          </a:xfrm>
          <a:prstGeom prst="rect">
            <a:avLst/>
          </a:prstGeom>
          <a:noFill/>
        </p:spPr>
      </p:pic>
      <p:pic>
        <p:nvPicPr>
          <p:cNvPr id="1027" name="Picture 3" descr="E:\Arduino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32" y="3501008"/>
            <a:ext cx="4205777" cy="3168352"/>
          </a:xfrm>
          <a:prstGeom prst="rect">
            <a:avLst/>
          </a:prstGeom>
          <a:noFill/>
        </p:spPr>
      </p:pic>
      <p:pic>
        <p:nvPicPr>
          <p:cNvPr id="1031" name="Picture 7" descr="E:\Arduino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2251" y="3501008"/>
            <a:ext cx="4208221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Arduino\kit-arduino-automaco-residencial-alarme-inteligente_MLB-F-4402730765_052013.jpg"/>
          <p:cNvPicPr>
            <a:picLocks noChangeAspect="1" noChangeArrowheads="1"/>
          </p:cNvPicPr>
          <p:nvPr/>
        </p:nvPicPr>
        <p:blipFill>
          <a:blip r:embed="rId2" cstate="print"/>
          <a:srcRect l="22955"/>
          <a:stretch>
            <a:fillRect/>
          </a:stretch>
        </p:blipFill>
        <p:spPr bwMode="auto">
          <a:xfrm>
            <a:off x="0" y="0"/>
            <a:ext cx="3744416" cy="3645024"/>
          </a:xfrm>
          <a:prstGeom prst="rect">
            <a:avLst/>
          </a:prstGeom>
          <a:noFill/>
        </p:spPr>
      </p:pic>
      <p:pic>
        <p:nvPicPr>
          <p:cNvPr id="3" name="Picture 5" descr="E:\Arduino\kit-arduino-automaco-residencial-alarme-inteligente_MLB-O-4402488250_0520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645024"/>
            <a:ext cx="4283968" cy="3212976"/>
          </a:xfrm>
          <a:prstGeom prst="rect">
            <a:avLst/>
          </a:prstGeom>
          <a:noFill/>
        </p:spPr>
      </p:pic>
      <p:pic>
        <p:nvPicPr>
          <p:cNvPr id="4" name="Picture 6" descr="E:\Arduino\kit-arduino-automaco-residencial-alarme-inteligente_MLB-O-4402730841_0520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0"/>
            <a:ext cx="4860032" cy="3645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bsd.ee/~hadara/blog/wp-content/uploads/2010/12/controller_smaller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3564395" cy="4752528"/>
          </a:xfrm>
          <a:prstGeom prst="rect">
            <a:avLst/>
          </a:prstGeom>
          <a:noFill/>
        </p:spPr>
      </p:pic>
      <p:pic>
        <p:nvPicPr>
          <p:cNvPr id="19460" name="Picture 4" descr="Domotic_home_andro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980728"/>
            <a:ext cx="4896544" cy="3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Apresentação na tela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PAPIRUS IND DE PAPEL S/A.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Papirus Ind. Papel SA</dc:creator>
  <cp:lastModifiedBy>Papirus Ind. Papel SA</cp:lastModifiedBy>
  <cp:revision>5</cp:revision>
  <dcterms:created xsi:type="dcterms:W3CDTF">2013-07-01T18:11:15Z</dcterms:created>
  <dcterms:modified xsi:type="dcterms:W3CDTF">2013-07-01T18:55:44Z</dcterms:modified>
</cp:coreProperties>
</file>