
<file path=[Content_Types].xml><?xml version="1.0" encoding="utf-8"?>
<Types xmlns="http://schemas.openxmlformats.org/package/2006/content-types">
  <Default Extension="bin" ContentType="application/vnd.openxmlformats-officedocument.oleObject"/>
  <Default Extension="gif" ContentType="image/gi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Lst>
  <p:notesMasterIdLst>
    <p:notesMasterId r:id="rId99"/>
  </p:notesMasterIdLst>
  <p:sldIdLst>
    <p:sldId id="256" r:id="rId4"/>
    <p:sldId id="257" r:id="rId5"/>
    <p:sldId id="350"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 id="307" r:id="rId56"/>
    <p:sldId id="308" r:id="rId57"/>
    <p:sldId id="309" r:id="rId58"/>
    <p:sldId id="310" r:id="rId59"/>
    <p:sldId id="311" r:id="rId60"/>
    <p:sldId id="312" r:id="rId61"/>
    <p:sldId id="313" r:id="rId62"/>
    <p:sldId id="314" r:id="rId63"/>
    <p:sldId id="315" r:id="rId64"/>
    <p:sldId id="316" r:id="rId65"/>
    <p:sldId id="317" r:id="rId66"/>
    <p:sldId id="318" r:id="rId67"/>
    <p:sldId id="319" r:id="rId68"/>
    <p:sldId id="320" r:id="rId69"/>
    <p:sldId id="321" r:id="rId70"/>
    <p:sldId id="322" r:id="rId71"/>
    <p:sldId id="323" r:id="rId72"/>
    <p:sldId id="324" r:id="rId73"/>
    <p:sldId id="325" r:id="rId74"/>
    <p:sldId id="326" r:id="rId75"/>
    <p:sldId id="327" r:id="rId76"/>
    <p:sldId id="328" r:id="rId77"/>
    <p:sldId id="329" r:id="rId78"/>
    <p:sldId id="330" r:id="rId79"/>
    <p:sldId id="331" r:id="rId80"/>
    <p:sldId id="332" r:id="rId81"/>
    <p:sldId id="333" r:id="rId82"/>
    <p:sldId id="334" r:id="rId83"/>
    <p:sldId id="335" r:id="rId84"/>
    <p:sldId id="336" r:id="rId85"/>
    <p:sldId id="337" r:id="rId86"/>
    <p:sldId id="338" r:id="rId87"/>
    <p:sldId id="339" r:id="rId88"/>
    <p:sldId id="340" r:id="rId89"/>
    <p:sldId id="341" r:id="rId90"/>
    <p:sldId id="342" r:id="rId91"/>
    <p:sldId id="343" r:id="rId92"/>
    <p:sldId id="344" r:id="rId93"/>
    <p:sldId id="345" r:id="rId94"/>
    <p:sldId id="346" r:id="rId95"/>
    <p:sldId id="347" r:id="rId96"/>
    <p:sldId id="348" r:id="rId97"/>
    <p:sldId id="349" r:id="rId98"/>
  </p:sldIdLst>
  <p:sldSz cx="9906000" cy="6858000" type="A4"/>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1406"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21" Type="http://schemas.openxmlformats.org/officeDocument/2006/relationships/slide" Target="slides/slide18.xml"/><Relationship Id="rId42" Type="http://schemas.openxmlformats.org/officeDocument/2006/relationships/slide" Target="slides/slide39.xml"/><Relationship Id="rId47" Type="http://schemas.openxmlformats.org/officeDocument/2006/relationships/slide" Target="slides/slide44.xml"/><Relationship Id="rId63" Type="http://schemas.openxmlformats.org/officeDocument/2006/relationships/slide" Target="slides/slide60.xml"/><Relationship Id="rId68" Type="http://schemas.openxmlformats.org/officeDocument/2006/relationships/slide" Target="slides/slide65.xml"/><Relationship Id="rId84" Type="http://schemas.openxmlformats.org/officeDocument/2006/relationships/slide" Target="slides/slide81.xml"/><Relationship Id="rId89" Type="http://schemas.openxmlformats.org/officeDocument/2006/relationships/slide" Target="slides/slide86.xml"/><Relationship Id="rId16" Type="http://schemas.openxmlformats.org/officeDocument/2006/relationships/slide" Target="slides/slide13.xml"/><Relationship Id="rId11" Type="http://schemas.openxmlformats.org/officeDocument/2006/relationships/slide" Target="slides/slide8.xml"/><Relationship Id="rId32" Type="http://schemas.openxmlformats.org/officeDocument/2006/relationships/slide" Target="slides/slide29.xml"/><Relationship Id="rId37" Type="http://schemas.openxmlformats.org/officeDocument/2006/relationships/slide" Target="slides/slide34.xml"/><Relationship Id="rId53" Type="http://schemas.openxmlformats.org/officeDocument/2006/relationships/slide" Target="slides/slide50.xml"/><Relationship Id="rId58" Type="http://schemas.openxmlformats.org/officeDocument/2006/relationships/slide" Target="slides/slide55.xml"/><Relationship Id="rId74" Type="http://schemas.openxmlformats.org/officeDocument/2006/relationships/slide" Target="slides/slide71.xml"/><Relationship Id="rId79" Type="http://schemas.openxmlformats.org/officeDocument/2006/relationships/slide" Target="slides/slide76.xml"/><Relationship Id="rId102" Type="http://schemas.openxmlformats.org/officeDocument/2006/relationships/theme" Target="theme/theme1.xml"/><Relationship Id="rId5" Type="http://schemas.openxmlformats.org/officeDocument/2006/relationships/slide" Target="slides/slide2.xml"/><Relationship Id="rId90" Type="http://schemas.openxmlformats.org/officeDocument/2006/relationships/slide" Target="slides/slide87.xml"/><Relationship Id="rId95" Type="http://schemas.openxmlformats.org/officeDocument/2006/relationships/slide" Target="slides/slide92.xml"/><Relationship Id="rId22" Type="http://schemas.openxmlformats.org/officeDocument/2006/relationships/slide" Target="slides/slide19.xml"/><Relationship Id="rId27" Type="http://schemas.openxmlformats.org/officeDocument/2006/relationships/slide" Target="slides/slide24.xml"/><Relationship Id="rId43" Type="http://schemas.openxmlformats.org/officeDocument/2006/relationships/slide" Target="slides/slide40.xml"/><Relationship Id="rId48" Type="http://schemas.openxmlformats.org/officeDocument/2006/relationships/slide" Target="slides/slide45.xml"/><Relationship Id="rId64" Type="http://schemas.openxmlformats.org/officeDocument/2006/relationships/slide" Target="slides/slide61.xml"/><Relationship Id="rId69" Type="http://schemas.openxmlformats.org/officeDocument/2006/relationships/slide" Target="slides/slide66.xml"/><Relationship Id="rId80" Type="http://schemas.openxmlformats.org/officeDocument/2006/relationships/slide" Target="slides/slide77.xml"/><Relationship Id="rId85" Type="http://schemas.openxmlformats.org/officeDocument/2006/relationships/slide" Target="slides/slide82.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slide" Target="slides/slide64.xml"/><Relationship Id="rId103" Type="http://schemas.openxmlformats.org/officeDocument/2006/relationships/tableStyles" Target="tableStyles.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70" Type="http://schemas.openxmlformats.org/officeDocument/2006/relationships/slide" Target="slides/slide67.xml"/><Relationship Id="rId75" Type="http://schemas.openxmlformats.org/officeDocument/2006/relationships/slide" Target="slides/slide72.xml"/><Relationship Id="rId83" Type="http://schemas.openxmlformats.org/officeDocument/2006/relationships/slide" Target="slides/slide80.xml"/><Relationship Id="rId88" Type="http://schemas.openxmlformats.org/officeDocument/2006/relationships/slide" Target="slides/slide85.xml"/><Relationship Id="rId91" Type="http://schemas.openxmlformats.org/officeDocument/2006/relationships/slide" Target="slides/slide88.xml"/><Relationship Id="rId96" Type="http://schemas.openxmlformats.org/officeDocument/2006/relationships/slide" Target="slides/slide93.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73" Type="http://schemas.openxmlformats.org/officeDocument/2006/relationships/slide" Target="slides/slide70.xml"/><Relationship Id="rId78" Type="http://schemas.openxmlformats.org/officeDocument/2006/relationships/slide" Target="slides/slide75.xml"/><Relationship Id="rId81" Type="http://schemas.openxmlformats.org/officeDocument/2006/relationships/slide" Target="slides/slide78.xml"/><Relationship Id="rId86" Type="http://schemas.openxmlformats.org/officeDocument/2006/relationships/slide" Target="slides/slide83.xml"/><Relationship Id="rId94" Type="http://schemas.openxmlformats.org/officeDocument/2006/relationships/slide" Target="slides/slide91.xml"/><Relationship Id="rId99" Type="http://schemas.openxmlformats.org/officeDocument/2006/relationships/notesMaster" Target="notesMasters/notesMaster1.xml"/><Relationship Id="rId101"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 Id="rId34" Type="http://schemas.openxmlformats.org/officeDocument/2006/relationships/slide" Target="slides/slide31.xml"/><Relationship Id="rId50" Type="http://schemas.openxmlformats.org/officeDocument/2006/relationships/slide" Target="slides/slide47.xml"/><Relationship Id="rId55" Type="http://schemas.openxmlformats.org/officeDocument/2006/relationships/slide" Target="slides/slide52.xml"/><Relationship Id="rId76" Type="http://schemas.openxmlformats.org/officeDocument/2006/relationships/slide" Target="slides/slide73.xml"/><Relationship Id="rId97" Type="http://schemas.openxmlformats.org/officeDocument/2006/relationships/slide" Target="slides/slide94.xml"/><Relationship Id="rId7" Type="http://schemas.openxmlformats.org/officeDocument/2006/relationships/slide" Target="slides/slide4.xml"/><Relationship Id="rId71" Type="http://schemas.openxmlformats.org/officeDocument/2006/relationships/slide" Target="slides/slide68.xml"/><Relationship Id="rId92" Type="http://schemas.openxmlformats.org/officeDocument/2006/relationships/slide" Target="slides/slide89.xml"/><Relationship Id="rId2" Type="http://schemas.openxmlformats.org/officeDocument/2006/relationships/slideMaster" Target="slideMasters/slideMaster2.xml"/><Relationship Id="rId29" Type="http://schemas.openxmlformats.org/officeDocument/2006/relationships/slide" Target="slides/slide26.xml"/><Relationship Id="rId24" Type="http://schemas.openxmlformats.org/officeDocument/2006/relationships/slide" Target="slides/slide21.xml"/><Relationship Id="rId40" Type="http://schemas.openxmlformats.org/officeDocument/2006/relationships/slide" Target="slides/slide37.xml"/><Relationship Id="rId45" Type="http://schemas.openxmlformats.org/officeDocument/2006/relationships/slide" Target="slides/slide42.xml"/><Relationship Id="rId66" Type="http://schemas.openxmlformats.org/officeDocument/2006/relationships/slide" Target="slides/slide63.xml"/><Relationship Id="rId87" Type="http://schemas.openxmlformats.org/officeDocument/2006/relationships/slide" Target="slides/slide84.xml"/><Relationship Id="rId61" Type="http://schemas.openxmlformats.org/officeDocument/2006/relationships/slide" Target="slides/slide58.xml"/><Relationship Id="rId82" Type="http://schemas.openxmlformats.org/officeDocument/2006/relationships/slide" Target="slides/slide79.xml"/><Relationship Id="rId19" Type="http://schemas.openxmlformats.org/officeDocument/2006/relationships/slide" Target="slides/slide16.xml"/><Relationship Id="rId14" Type="http://schemas.openxmlformats.org/officeDocument/2006/relationships/slide" Target="slides/slide11.xml"/><Relationship Id="rId30" Type="http://schemas.openxmlformats.org/officeDocument/2006/relationships/slide" Target="slides/slide27.xml"/><Relationship Id="rId35" Type="http://schemas.openxmlformats.org/officeDocument/2006/relationships/slide" Target="slides/slide32.xml"/><Relationship Id="rId56" Type="http://schemas.openxmlformats.org/officeDocument/2006/relationships/slide" Target="slides/slide53.xml"/><Relationship Id="rId77" Type="http://schemas.openxmlformats.org/officeDocument/2006/relationships/slide" Target="slides/slide74.xml"/><Relationship Id="rId100" Type="http://schemas.openxmlformats.org/officeDocument/2006/relationships/presProps" Target="presProps.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slide" Target="slides/slide69.xml"/><Relationship Id="rId93" Type="http://schemas.openxmlformats.org/officeDocument/2006/relationships/slide" Target="slides/slide90.xml"/><Relationship Id="rId98" Type="http://schemas.openxmlformats.org/officeDocument/2006/relationships/slide" Target="slides/slide95.xml"/><Relationship Id="rId3" Type="http://schemas.openxmlformats.org/officeDocument/2006/relationships/slideMaster" Target="slideMasters/slideMaster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4" name="PlaceHolder 1"/>
          <p:cNvSpPr>
            <a:spLocks noGrp="1" noRot="1" noChangeAspect="1"/>
          </p:cNvSpPr>
          <p:nvPr>
            <p:ph type="sldImg"/>
          </p:nvPr>
        </p:nvSpPr>
        <p:spPr>
          <a:xfrm>
            <a:off x="216000" y="812520"/>
            <a:ext cx="7127280" cy="4008960"/>
          </a:xfrm>
          <a:prstGeom prst="rect">
            <a:avLst/>
          </a:prstGeom>
        </p:spPr>
        <p:txBody>
          <a:bodyPr lIns="0" tIns="0" rIns="0" bIns="0" anchor="ctr">
            <a:noAutofit/>
          </a:bodyPr>
          <a:lstStyle/>
          <a:p>
            <a:pPr algn="ctr"/>
            <a:r>
              <a:rPr lang="pt-BR" sz="4400" b="0" strike="noStrike" spc="-1">
                <a:latin typeface="Arial"/>
              </a:rPr>
              <a:t>Clique para mover o slide</a:t>
            </a:r>
          </a:p>
        </p:txBody>
      </p:sp>
      <p:sp>
        <p:nvSpPr>
          <p:cNvPr id="115" name="PlaceHolder 2"/>
          <p:cNvSpPr>
            <a:spLocks noGrp="1"/>
          </p:cNvSpPr>
          <p:nvPr>
            <p:ph type="body"/>
          </p:nvPr>
        </p:nvSpPr>
        <p:spPr>
          <a:xfrm>
            <a:off x="756000" y="5078520"/>
            <a:ext cx="6047640" cy="4811040"/>
          </a:xfrm>
          <a:prstGeom prst="rect">
            <a:avLst/>
          </a:prstGeom>
        </p:spPr>
        <p:txBody>
          <a:bodyPr lIns="0" tIns="0" rIns="0" bIns="0">
            <a:noAutofit/>
          </a:bodyPr>
          <a:lstStyle/>
          <a:p>
            <a:r>
              <a:rPr lang="pt-BR" sz="2000" b="0" strike="noStrike" spc="-1">
                <a:latin typeface="Arial"/>
              </a:rPr>
              <a:t>Clique para editar o formato de notas</a:t>
            </a:r>
          </a:p>
        </p:txBody>
      </p:sp>
      <p:sp>
        <p:nvSpPr>
          <p:cNvPr id="116" name="PlaceHolder 3"/>
          <p:cNvSpPr>
            <a:spLocks noGrp="1"/>
          </p:cNvSpPr>
          <p:nvPr>
            <p:ph type="hdr"/>
          </p:nvPr>
        </p:nvSpPr>
        <p:spPr>
          <a:xfrm>
            <a:off x="0" y="0"/>
            <a:ext cx="3280680" cy="534240"/>
          </a:xfrm>
          <a:prstGeom prst="rect">
            <a:avLst/>
          </a:prstGeom>
        </p:spPr>
        <p:txBody>
          <a:bodyPr lIns="0" tIns="0" rIns="0" bIns="0">
            <a:noAutofit/>
          </a:bodyPr>
          <a:lstStyle/>
          <a:p>
            <a:r>
              <a:rPr lang="pt-BR" sz="1400" b="0" strike="noStrike" spc="-1">
                <a:latin typeface="Times New Roman"/>
              </a:rPr>
              <a:t>&lt;cabeçalho&gt;</a:t>
            </a:r>
          </a:p>
        </p:txBody>
      </p:sp>
      <p:sp>
        <p:nvSpPr>
          <p:cNvPr id="117" name="PlaceHolder 4"/>
          <p:cNvSpPr>
            <a:spLocks noGrp="1"/>
          </p:cNvSpPr>
          <p:nvPr>
            <p:ph type="dt"/>
          </p:nvPr>
        </p:nvSpPr>
        <p:spPr>
          <a:xfrm>
            <a:off x="4278960" y="0"/>
            <a:ext cx="3280680" cy="534240"/>
          </a:xfrm>
          <a:prstGeom prst="rect">
            <a:avLst/>
          </a:prstGeom>
        </p:spPr>
        <p:txBody>
          <a:bodyPr lIns="0" tIns="0" rIns="0" bIns="0">
            <a:noAutofit/>
          </a:bodyPr>
          <a:lstStyle/>
          <a:p>
            <a:pPr algn="r"/>
            <a:r>
              <a:rPr lang="pt-BR" sz="1400" b="0" strike="noStrike" spc="-1">
                <a:latin typeface="Times New Roman"/>
              </a:rPr>
              <a:t>&lt;data/hora&gt;</a:t>
            </a:r>
          </a:p>
        </p:txBody>
      </p:sp>
      <p:sp>
        <p:nvSpPr>
          <p:cNvPr id="118" name="PlaceHolder 5"/>
          <p:cNvSpPr>
            <a:spLocks noGrp="1"/>
          </p:cNvSpPr>
          <p:nvPr>
            <p:ph type="ftr"/>
          </p:nvPr>
        </p:nvSpPr>
        <p:spPr>
          <a:xfrm>
            <a:off x="0" y="10157400"/>
            <a:ext cx="3280680" cy="534240"/>
          </a:xfrm>
          <a:prstGeom prst="rect">
            <a:avLst/>
          </a:prstGeom>
        </p:spPr>
        <p:txBody>
          <a:bodyPr lIns="0" tIns="0" rIns="0" bIns="0" anchor="b">
            <a:noAutofit/>
          </a:bodyPr>
          <a:lstStyle/>
          <a:p>
            <a:r>
              <a:rPr lang="pt-BR" sz="1400" b="0" strike="noStrike" spc="-1">
                <a:latin typeface="Times New Roman"/>
              </a:rPr>
              <a:t>&lt;rodapé&gt;</a:t>
            </a:r>
          </a:p>
        </p:txBody>
      </p:sp>
      <p:sp>
        <p:nvSpPr>
          <p:cNvPr id="119" name="PlaceHolder 6"/>
          <p:cNvSpPr>
            <a:spLocks noGrp="1"/>
          </p:cNvSpPr>
          <p:nvPr>
            <p:ph type="sldNum"/>
          </p:nvPr>
        </p:nvSpPr>
        <p:spPr>
          <a:xfrm>
            <a:off x="4278960" y="10157400"/>
            <a:ext cx="3280680" cy="534240"/>
          </a:xfrm>
          <a:prstGeom prst="rect">
            <a:avLst/>
          </a:prstGeom>
        </p:spPr>
        <p:txBody>
          <a:bodyPr lIns="0" tIns="0" rIns="0" bIns="0" anchor="b">
            <a:noAutofit/>
          </a:bodyPr>
          <a:lstStyle/>
          <a:p>
            <a:pPr algn="r"/>
            <a:fld id="{0731DFE1-C815-4C9D-B76A-9D740E0305CD}" type="slidenum">
              <a:rPr lang="pt-BR" sz="1400" b="0" strike="noStrike" spc="-1">
                <a:latin typeface="Times New Roman"/>
              </a:rPr>
              <a:t>‹nº›</a:t>
            </a:fld>
            <a:endParaRPr lang="pt-BR" sz="1400" b="0" strike="noStrike" spc="-1">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0" name="PlaceHolder 1"/>
          <p:cNvSpPr>
            <a:spLocks noGrp="1" noRot="1" noChangeAspect="1"/>
          </p:cNvSpPr>
          <p:nvPr>
            <p:ph type="sldImg"/>
          </p:nvPr>
        </p:nvSpPr>
        <p:spPr>
          <a:xfrm>
            <a:off x="885825" y="812800"/>
            <a:ext cx="5784850" cy="4005263"/>
          </a:xfrm>
          <a:prstGeom prst="rect">
            <a:avLst/>
          </a:prstGeom>
        </p:spPr>
      </p:sp>
      <p:sp>
        <p:nvSpPr>
          <p:cNvPr id="541" name="PlaceHolder 2"/>
          <p:cNvSpPr>
            <a:spLocks noGrp="1"/>
          </p:cNvSpPr>
          <p:nvPr>
            <p:ph type="body"/>
          </p:nvPr>
        </p:nvSpPr>
        <p:spPr>
          <a:xfrm>
            <a:off x="685800" y="4343400"/>
            <a:ext cx="5482080" cy="4110480"/>
          </a:xfrm>
          <a:prstGeom prst="rect">
            <a:avLst/>
          </a:prstGeom>
        </p:spPr>
        <p:txBody>
          <a:bodyPr lIns="0" tIns="0" rIns="0" bIns="0">
            <a:noAutofit/>
          </a:bodyPr>
          <a:lstStyle/>
          <a:p>
            <a:endParaRPr lang="pt-BR" sz="2000" b="0" strike="noStrike" spc="-1">
              <a:latin typeface="Arial"/>
            </a:endParaRPr>
          </a:p>
        </p:txBody>
      </p:sp>
      <p:sp>
        <p:nvSpPr>
          <p:cNvPr id="542" name="CustomShape 3"/>
          <p:cNvSpPr/>
          <p:nvPr/>
        </p:nvSpPr>
        <p:spPr>
          <a:xfrm>
            <a:off x="3884760" y="8685360"/>
            <a:ext cx="2967480" cy="452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F8707690-9ABF-4883-A444-6AF14E56E5D4}" type="slidenum">
              <a:rPr lang="pt-BR" sz="1200" b="0" strike="noStrike" spc="-1">
                <a:solidFill>
                  <a:srgbClr val="000000"/>
                </a:solidFill>
                <a:latin typeface="+mn-lt"/>
                <a:ea typeface="+mn-ea"/>
              </a:rPr>
              <a:t>1</a:t>
            </a:fld>
            <a:endParaRPr lang="pt-BR" sz="1200" b="0" strike="noStrike" spc="-1">
              <a:latin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8" name="CustomShape 1"/>
          <p:cNvSpPr/>
          <p:nvPr/>
        </p:nvSpPr>
        <p:spPr>
          <a:xfrm>
            <a:off x="3884760" y="8685360"/>
            <a:ext cx="2971080" cy="456480"/>
          </a:xfrm>
          <a:custGeom>
            <a:avLst/>
            <a:gdLst/>
            <a:ahLst/>
            <a:cxnLst/>
            <a:rect l="l" t="t" r="r" b="b"/>
            <a:pathLst>
              <a:path w="21600" h="21600">
                <a:moveTo>
                  <a:pt x="0" y="0"/>
                </a:moveTo>
                <a:lnTo>
                  <a:pt x="21600" y="0"/>
                </a:lnTo>
                <a:lnTo>
                  <a:pt x="21600" y="21600"/>
                </a:lnTo>
                <a:lnTo>
                  <a:pt x="0" y="21600"/>
                </a:lnTo>
                <a:lnTo>
                  <a:pt x="0" y="0"/>
                </a:lnTo>
                <a:close/>
              </a:path>
            </a:pathLst>
          </a:custGeom>
          <a:noFill/>
          <a:ln w="0">
            <a:noFill/>
          </a:ln>
        </p:spPr>
        <p:style>
          <a:lnRef idx="0">
            <a:scrgbClr r="0" g="0" b="0"/>
          </a:lnRef>
          <a:fillRef idx="0">
            <a:scrgbClr r="0" g="0" b="0"/>
          </a:fillRef>
          <a:effectRef idx="0">
            <a:scrgbClr r="0" g="0" b="0"/>
          </a:effectRef>
          <a:fontRef idx="minor"/>
        </p:style>
        <p:txBody>
          <a:bodyPr lIns="90000" tIns="46800" rIns="90000" bIns="46800" anchor="b">
            <a:noAutofit/>
          </a:bodyPr>
          <a:lstStyle/>
          <a:p>
            <a:pPr algn="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4D6AB928-EF7F-4650-ADB6-E31453F38CE9}" type="slidenum">
              <a:rPr lang="pt-BR" sz="1200" b="0" strike="noStrike" spc="-1">
                <a:solidFill>
                  <a:srgbClr val="000000"/>
                </a:solidFill>
                <a:latin typeface="Arial"/>
              </a:rPr>
              <a:t>77</a:t>
            </a:fld>
            <a:endParaRPr lang="pt-BR" sz="1200" b="0" strike="noStrike" spc="-1">
              <a:latin typeface="Arial"/>
            </a:endParaRPr>
          </a:p>
        </p:txBody>
      </p:sp>
      <p:sp>
        <p:nvSpPr>
          <p:cNvPr id="569" name="PlaceHolder 2"/>
          <p:cNvSpPr>
            <a:spLocks noGrp="1" noRot="1" noChangeAspect="1"/>
          </p:cNvSpPr>
          <p:nvPr>
            <p:ph type="sldImg"/>
          </p:nvPr>
        </p:nvSpPr>
        <p:spPr>
          <a:xfrm>
            <a:off x="1143000" y="685800"/>
            <a:ext cx="4571280" cy="3428280"/>
          </a:xfrm>
          <a:prstGeom prst="rect">
            <a:avLst/>
          </a:prstGeom>
        </p:spPr>
      </p:sp>
      <p:sp>
        <p:nvSpPr>
          <p:cNvPr id="570" name="PlaceHolder 3"/>
          <p:cNvSpPr>
            <a:spLocks noGrp="1"/>
          </p:cNvSpPr>
          <p:nvPr>
            <p:ph type="body"/>
          </p:nvPr>
        </p:nvSpPr>
        <p:spPr>
          <a:xfrm>
            <a:off x="685800" y="4343400"/>
            <a:ext cx="5485680" cy="4114080"/>
          </a:xfrm>
          <a:prstGeom prst="rect">
            <a:avLst/>
          </a:prstGeom>
        </p:spPr>
        <p:txBody>
          <a:bodyPr lIns="0" tIns="0" rIns="0" bIns="0">
            <a:noAutofit/>
          </a:bodyPr>
          <a:lstStyle/>
          <a:p>
            <a:pPr marL="216000" indent="-215280" algn="just">
              <a:lnSpc>
                <a:spcPct val="100000"/>
              </a:lnSpc>
              <a:spcBef>
                <a:spcPts val="448"/>
              </a:spcBef>
              <a:buClr>
                <a:srgbClr val="000000"/>
              </a:buClr>
              <a:buSzPct val="45000"/>
              <a:buFont typeface="Wingdings"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sz="1200" b="1" strike="noStrike" spc="-1">
                <a:latin typeface="Arial"/>
                <a:ea typeface="Times New Roman"/>
              </a:rPr>
              <a:t> Encapsulamento</a:t>
            </a:r>
            <a:endParaRPr lang="pt-BR" sz="1200" b="0" strike="noStrike" spc="-1">
              <a:latin typeface="Aria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1" name="CustomShape 1"/>
          <p:cNvSpPr/>
          <p:nvPr/>
        </p:nvSpPr>
        <p:spPr>
          <a:xfrm>
            <a:off x="3884760" y="8685360"/>
            <a:ext cx="2971080" cy="456480"/>
          </a:xfrm>
          <a:custGeom>
            <a:avLst/>
            <a:gdLst/>
            <a:ahLst/>
            <a:cxnLst/>
            <a:rect l="l" t="t" r="r" b="b"/>
            <a:pathLst>
              <a:path w="21600" h="21600">
                <a:moveTo>
                  <a:pt x="0" y="0"/>
                </a:moveTo>
                <a:lnTo>
                  <a:pt x="21600" y="0"/>
                </a:lnTo>
                <a:lnTo>
                  <a:pt x="21600" y="21600"/>
                </a:lnTo>
                <a:lnTo>
                  <a:pt x="0" y="21600"/>
                </a:lnTo>
                <a:lnTo>
                  <a:pt x="0" y="0"/>
                </a:lnTo>
                <a:close/>
              </a:path>
            </a:pathLst>
          </a:custGeom>
          <a:noFill/>
          <a:ln w="0">
            <a:noFill/>
          </a:ln>
        </p:spPr>
        <p:style>
          <a:lnRef idx="0">
            <a:scrgbClr r="0" g="0" b="0"/>
          </a:lnRef>
          <a:fillRef idx="0">
            <a:scrgbClr r="0" g="0" b="0"/>
          </a:fillRef>
          <a:effectRef idx="0">
            <a:scrgbClr r="0" g="0" b="0"/>
          </a:effectRef>
          <a:fontRef idx="minor"/>
        </p:style>
        <p:txBody>
          <a:bodyPr lIns="90000" tIns="46800" rIns="90000" bIns="46800" anchor="b">
            <a:noAutofit/>
          </a:bodyPr>
          <a:lstStyle/>
          <a:p>
            <a:pPr marL="216000" indent="-215280" algn="r">
              <a:lnSpc>
                <a:spcPct val="100000"/>
              </a:lnSpc>
              <a:buClr>
                <a:srgbClr val="000000"/>
              </a:buClr>
              <a:buSzPct val="45000"/>
              <a:buFont typeface="Wingdings"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DAA3E6DB-3EFE-4D30-BABC-1449970900C4}" type="slidenum">
              <a:rPr lang="pt-BR" sz="1200" b="0" strike="noStrike" spc="-1">
                <a:solidFill>
                  <a:srgbClr val="000000"/>
                </a:solidFill>
                <a:latin typeface="Arial"/>
              </a:rPr>
              <a:t>84</a:t>
            </a:fld>
            <a:endParaRPr lang="pt-BR" sz="1200" b="0" strike="noStrike" spc="-1">
              <a:latin typeface="Arial"/>
            </a:endParaRPr>
          </a:p>
        </p:txBody>
      </p:sp>
      <p:sp>
        <p:nvSpPr>
          <p:cNvPr id="572" name="PlaceHolder 2"/>
          <p:cNvSpPr>
            <a:spLocks noGrp="1" noRot="1" noChangeAspect="1"/>
          </p:cNvSpPr>
          <p:nvPr>
            <p:ph type="sldImg"/>
          </p:nvPr>
        </p:nvSpPr>
        <p:spPr>
          <a:xfrm>
            <a:off x="1143000" y="685800"/>
            <a:ext cx="4571280" cy="3428280"/>
          </a:xfrm>
          <a:prstGeom prst="rect">
            <a:avLst/>
          </a:prstGeom>
        </p:spPr>
      </p:sp>
      <p:sp>
        <p:nvSpPr>
          <p:cNvPr id="573" name="PlaceHolder 3"/>
          <p:cNvSpPr>
            <a:spLocks noGrp="1"/>
          </p:cNvSpPr>
          <p:nvPr>
            <p:ph type="body"/>
          </p:nvPr>
        </p:nvSpPr>
        <p:spPr>
          <a:xfrm>
            <a:off x="685800" y="4343400"/>
            <a:ext cx="5485320" cy="4113720"/>
          </a:xfrm>
          <a:prstGeom prst="rect">
            <a:avLst/>
          </a:prstGeom>
        </p:spPr>
        <p:txBody>
          <a:bodyPr lIns="0" tIns="0" rIns="0" bIns="0">
            <a:noAutofit/>
          </a:bodyPr>
          <a:lstStyle/>
          <a:p>
            <a:endParaRPr lang="pt-BR" sz="2000" b="0" strike="noStrike" spc="-1">
              <a:latin typeface="Aria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4" name="CustomShape 1"/>
          <p:cNvSpPr/>
          <p:nvPr/>
        </p:nvSpPr>
        <p:spPr>
          <a:xfrm>
            <a:off x="3884760" y="8685360"/>
            <a:ext cx="2971080" cy="456480"/>
          </a:xfrm>
          <a:custGeom>
            <a:avLst/>
            <a:gdLst/>
            <a:ahLst/>
            <a:cxnLst/>
            <a:rect l="l" t="t" r="r" b="b"/>
            <a:pathLst>
              <a:path w="21600" h="21600">
                <a:moveTo>
                  <a:pt x="0" y="0"/>
                </a:moveTo>
                <a:lnTo>
                  <a:pt x="21600" y="0"/>
                </a:lnTo>
                <a:lnTo>
                  <a:pt x="21600" y="21600"/>
                </a:lnTo>
                <a:lnTo>
                  <a:pt x="0" y="21600"/>
                </a:lnTo>
                <a:lnTo>
                  <a:pt x="0" y="0"/>
                </a:lnTo>
                <a:close/>
              </a:path>
            </a:pathLst>
          </a:custGeom>
          <a:noFill/>
          <a:ln w="0">
            <a:noFill/>
          </a:ln>
        </p:spPr>
        <p:style>
          <a:lnRef idx="0">
            <a:scrgbClr r="0" g="0" b="0"/>
          </a:lnRef>
          <a:fillRef idx="0">
            <a:scrgbClr r="0" g="0" b="0"/>
          </a:fillRef>
          <a:effectRef idx="0">
            <a:scrgbClr r="0" g="0" b="0"/>
          </a:effectRef>
          <a:fontRef idx="minor"/>
        </p:style>
        <p:txBody>
          <a:bodyPr lIns="90000" tIns="46800" rIns="90000" bIns="46800" anchor="b">
            <a:noAutofit/>
          </a:bodyPr>
          <a:lstStyle/>
          <a:p>
            <a:pPr marL="216000" indent="-215280" algn="r">
              <a:lnSpc>
                <a:spcPct val="100000"/>
              </a:lnSpc>
              <a:buClr>
                <a:srgbClr val="000000"/>
              </a:buClr>
              <a:buSzPct val="45000"/>
              <a:buFont typeface="Wingdings"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5FF1D3C1-2286-40F7-A926-5D9BB1D23813}" type="slidenum">
              <a:rPr lang="pt-BR" sz="1200" b="0" strike="noStrike" spc="-1">
                <a:solidFill>
                  <a:srgbClr val="000000"/>
                </a:solidFill>
                <a:latin typeface="Arial"/>
              </a:rPr>
              <a:t>85</a:t>
            </a:fld>
            <a:endParaRPr lang="pt-BR" sz="1200" b="0" strike="noStrike" spc="-1">
              <a:latin typeface="Arial"/>
            </a:endParaRPr>
          </a:p>
        </p:txBody>
      </p:sp>
      <p:sp>
        <p:nvSpPr>
          <p:cNvPr id="575" name="PlaceHolder 2"/>
          <p:cNvSpPr>
            <a:spLocks noGrp="1" noRot="1" noChangeAspect="1"/>
          </p:cNvSpPr>
          <p:nvPr>
            <p:ph type="sldImg"/>
          </p:nvPr>
        </p:nvSpPr>
        <p:spPr>
          <a:xfrm>
            <a:off x="1143000" y="685800"/>
            <a:ext cx="4571280" cy="3428280"/>
          </a:xfrm>
          <a:prstGeom prst="rect">
            <a:avLst/>
          </a:prstGeom>
        </p:spPr>
      </p:sp>
      <p:sp>
        <p:nvSpPr>
          <p:cNvPr id="576" name="PlaceHolder 3"/>
          <p:cNvSpPr>
            <a:spLocks noGrp="1"/>
          </p:cNvSpPr>
          <p:nvPr>
            <p:ph type="body"/>
          </p:nvPr>
        </p:nvSpPr>
        <p:spPr>
          <a:xfrm>
            <a:off x="685800" y="4343400"/>
            <a:ext cx="5485320" cy="4113720"/>
          </a:xfrm>
          <a:prstGeom prst="rect">
            <a:avLst/>
          </a:prstGeom>
        </p:spPr>
        <p:txBody>
          <a:bodyPr lIns="0" tIns="0" rIns="0" bIns="0">
            <a:noAutofit/>
          </a:bodyPr>
          <a:lstStyle/>
          <a:p>
            <a:endParaRPr lang="pt-BR" sz="2000" b="0" strike="noStrike" spc="-1">
              <a:latin typeface="Aria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7" name="CustomShape 1"/>
          <p:cNvSpPr/>
          <p:nvPr/>
        </p:nvSpPr>
        <p:spPr>
          <a:xfrm>
            <a:off x="3884760" y="8685360"/>
            <a:ext cx="2971080" cy="456480"/>
          </a:xfrm>
          <a:custGeom>
            <a:avLst/>
            <a:gdLst/>
            <a:ahLst/>
            <a:cxnLst/>
            <a:rect l="l" t="t" r="r" b="b"/>
            <a:pathLst>
              <a:path w="21600" h="21600">
                <a:moveTo>
                  <a:pt x="0" y="0"/>
                </a:moveTo>
                <a:lnTo>
                  <a:pt x="21600" y="0"/>
                </a:lnTo>
                <a:lnTo>
                  <a:pt x="21600" y="21600"/>
                </a:lnTo>
                <a:lnTo>
                  <a:pt x="0" y="21600"/>
                </a:lnTo>
                <a:lnTo>
                  <a:pt x="0" y="0"/>
                </a:lnTo>
                <a:close/>
              </a:path>
            </a:pathLst>
          </a:custGeom>
          <a:noFill/>
          <a:ln w="0">
            <a:noFill/>
          </a:ln>
        </p:spPr>
        <p:style>
          <a:lnRef idx="0">
            <a:scrgbClr r="0" g="0" b="0"/>
          </a:lnRef>
          <a:fillRef idx="0">
            <a:scrgbClr r="0" g="0" b="0"/>
          </a:fillRef>
          <a:effectRef idx="0">
            <a:scrgbClr r="0" g="0" b="0"/>
          </a:effectRef>
          <a:fontRef idx="minor"/>
        </p:style>
        <p:txBody>
          <a:bodyPr lIns="90000" tIns="46800" rIns="90000" bIns="46800" anchor="b">
            <a:noAutofit/>
          </a:bodyPr>
          <a:lstStyle/>
          <a:p>
            <a:pPr marL="216000" indent="-215280" algn="r">
              <a:lnSpc>
                <a:spcPct val="100000"/>
              </a:lnSpc>
              <a:buClr>
                <a:srgbClr val="000000"/>
              </a:buClr>
              <a:buSzPct val="45000"/>
              <a:buFont typeface="Wingdings"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9921BEC5-E9B0-470D-8CC4-9B294EFE839A}" type="slidenum">
              <a:rPr lang="pt-BR" sz="1200" b="0" strike="noStrike" spc="-1">
                <a:solidFill>
                  <a:srgbClr val="000000"/>
                </a:solidFill>
                <a:latin typeface="Arial"/>
              </a:rPr>
              <a:t>86</a:t>
            </a:fld>
            <a:endParaRPr lang="pt-BR" sz="1200" b="0" strike="noStrike" spc="-1">
              <a:latin typeface="Arial"/>
            </a:endParaRPr>
          </a:p>
        </p:txBody>
      </p:sp>
      <p:sp>
        <p:nvSpPr>
          <p:cNvPr id="578" name="PlaceHolder 2"/>
          <p:cNvSpPr>
            <a:spLocks noGrp="1" noRot="1" noChangeAspect="1"/>
          </p:cNvSpPr>
          <p:nvPr>
            <p:ph type="sldImg"/>
          </p:nvPr>
        </p:nvSpPr>
        <p:spPr>
          <a:xfrm>
            <a:off x="1143000" y="685800"/>
            <a:ext cx="4571280" cy="3428280"/>
          </a:xfrm>
          <a:prstGeom prst="rect">
            <a:avLst/>
          </a:prstGeom>
        </p:spPr>
      </p:sp>
      <p:sp>
        <p:nvSpPr>
          <p:cNvPr id="579" name="PlaceHolder 3"/>
          <p:cNvSpPr>
            <a:spLocks noGrp="1"/>
          </p:cNvSpPr>
          <p:nvPr>
            <p:ph type="body"/>
          </p:nvPr>
        </p:nvSpPr>
        <p:spPr>
          <a:xfrm>
            <a:off x="685800" y="4343400"/>
            <a:ext cx="5485320" cy="4113720"/>
          </a:xfrm>
          <a:prstGeom prst="rect">
            <a:avLst/>
          </a:prstGeom>
        </p:spPr>
        <p:txBody>
          <a:bodyPr lIns="0" tIns="0" rIns="0" bIns="0">
            <a:noAutofit/>
          </a:bodyPr>
          <a:lstStyle/>
          <a:p>
            <a:endParaRPr lang="pt-BR" sz="2000" b="0" strike="noStrike" spc="-1">
              <a:latin typeface="Aria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0" name="CustomShape 1"/>
          <p:cNvSpPr/>
          <p:nvPr/>
        </p:nvSpPr>
        <p:spPr>
          <a:xfrm>
            <a:off x="3884760" y="8685360"/>
            <a:ext cx="2971080" cy="456480"/>
          </a:xfrm>
          <a:custGeom>
            <a:avLst/>
            <a:gdLst/>
            <a:ahLst/>
            <a:cxnLst/>
            <a:rect l="l" t="t" r="r" b="b"/>
            <a:pathLst>
              <a:path w="21600" h="21600">
                <a:moveTo>
                  <a:pt x="0" y="0"/>
                </a:moveTo>
                <a:lnTo>
                  <a:pt x="21600" y="0"/>
                </a:lnTo>
                <a:lnTo>
                  <a:pt x="21600" y="21600"/>
                </a:lnTo>
                <a:lnTo>
                  <a:pt x="0" y="21600"/>
                </a:lnTo>
                <a:lnTo>
                  <a:pt x="0" y="0"/>
                </a:lnTo>
                <a:close/>
              </a:path>
            </a:pathLst>
          </a:custGeom>
          <a:noFill/>
          <a:ln w="0">
            <a:noFill/>
          </a:ln>
        </p:spPr>
        <p:style>
          <a:lnRef idx="0">
            <a:scrgbClr r="0" g="0" b="0"/>
          </a:lnRef>
          <a:fillRef idx="0">
            <a:scrgbClr r="0" g="0" b="0"/>
          </a:fillRef>
          <a:effectRef idx="0">
            <a:scrgbClr r="0" g="0" b="0"/>
          </a:effectRef>
          <a:fontRef idx="minor"/>
        </p:style>
        <p:txBody>
          <a:bodyPr lIns="90000" tIns="46800" rIns="90000" bIns="46800" anchor="b">
            <a:noAutofit/>
          </a:bodyPr>
          <a:lstStyle/>
          <a:p>
            <a:pPr marL="216000" indent="-215280" algn="r">
              <a:lnSpc>
                <a:spcPct val="100000"/>
              </a:lnSpc>
              <a:buClr>
                <a:srgbClr val="000000"/>
              </a:buClr>
              <a:buSzPct val="45000"/>
              <a:buFont typeface="Wingdings"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3966AED8-40C6-4DB5-B6AF-36E718FEACB0}" type="slidenum">
              <a:rPr lang="pt-BR" sz="1200" b="0" strike="noStrike" spc="-1">
                <a:solidFill>
                  <a:srgbClr val="000000"/>
                </a:solidFill>
                <a:latin typeface="Arial"/>
              </a:rPr>
              <a:t>88</a:t>
            </a:fld>
            <a:endParaRPr lang="pt-BR" sz="1200" b="0" strike="noStrike" spc="-1">
              <a:latin typeface="Arial"/>
            </a:endParaRPr>
          </a:p>
        </p:txBody>
      </p:sp>
      <p:sp>
        <p:nvSpPr>
          <p:cNvPr id="581" name="PlaceHolder 2"/>
          <p:cNvSpPr>
            <a:spLocks noGrp="1" noRot="1" noChangeAspect="1"/>
          </p:cNvSpPr>
          <p:nvPr>
            <p:ph type="sldImg"/>
          </p:nvPr>
        </p:nvSpPr>
        <p:spPr>
          <a:xfrm>
            <a:off x="1143000" y="685800"/>
            <a:ext cx="4571280" cy="3428280"/>
          </a:xfrm>
          <a:prstGeom prst="rect">
            <a:avLst/>
          </a:prstGeom>
        </p:spPr>
      </p:sp>
      <p:sp>
        <p:nvSpPr>
          <p:cNvPr id="582" name="PlaceHolder 3"/>
          <p:cNvSpPr>
            <a:spLocks noGrp="1"/>
          </p:cNvSpPr>
          <p:nvPr>
            <p:ph type="body"/>
          </p:nvPr>
        </p:nvSpPr>
        <p:spPr>
          <a:xfrm>
            <a:off x="685800" y="4343400"/>
            <a:ext cx="5485320" cy="4113720"/>
          </a:xfrm>
          <a:prstGeom prst="rect">
            <a:avLst/>
          </a:prstGeom>
        </p:spPr>
        <p:txBody>
          <a:bodyPr lIns="0" tIns="0" rIns="0" bIns="0">
            <a:noAutofit/>
          </a:bodyPr>
          <a:lstStyle/>
          <a:p>
            <a:endParaRPr lang="pt-BR" sz="2000" b="0" strike="noStrike" spc="-1">
              <a:latin typeface="Aria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 name="CustomShape 1"/>
          <p:cNvSpPr/>
          <p:nvPr/>
        </p:nvSpPr>
        <p:spPr>
          <a:xfrm>
            <a:off x="3884760" y="8685360"/>
            <a:ext cx="2971080" cy="456480"/>
          </a:xfrm>
          <a:custGeom>
            <a:avLst/>
            <a:gdLst/>
            <a:ahLst/>
            <a:cxnLst/>
            <a:rect l="l" t="t" r="r" b="b"/>
            <a:pathLst>
              <a:path w="21600" h="21600">
                <a:moveTo>
                  <a:pt x="0" y="0"/>
                </a:moveTo>
                <a:lnTo>
                  <a:pt x="21600" y="0"/>
                </a:lnTo>
                <a:lnTo>
                  <a:pt x="21600" y="21600"/>
                </a:lnTo>
                <a:lnTo>
                  <a:pt x="0" y="21600"/>
                </a:lnTo>
                <a:lnTo>
                  <a:pt x="0" y="0"/>
                </a:lnTo>
                <a:close/>
              </a:path>
            </a:pathLst>
          </a:custGeom>
          <a:noFill/>
          <a:ln w="0">
            <a:noFill/>
          </a:ln>
        </p:spPr>
        <p:style>
          <a:lnRef idx="0">
            <a:scrgbClr r="0" g="0" b="0"/>
          </a:lnRef>
          <a:fillRef idx="0">
            <a:scrgbClr r="0" g="0" b="0"/>
          </a:fillRef>
          <a:effectRef idx="0">
            <a:scrgbClr r="0" g="0" b="0"/>
          </a:effectRef>
          <a:fontRef idx="minor"/>
        </p:style>
        <p:txBody>
          <a:bodyPr lIns="90000" tIns="46800" rIns="90000" bIns="46800" anchor="b">
            <a:noAutofit/>
          </a:bodyPr>
          <a:lstStyle/>
          <a:p>
            <a:pPr marL="216000" indent="-215280" algn="r">
              <a:lnSpc>
                <a:spcPct val="100000"/>
              </a:lnSpc>
              <a:buClr>
                <a:srgbClr val="000000"/>
              </a:buClr>
              <a:buSzPct val="45000"/>
              <a:buFont typeface="Wingdings"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9A2D4FB4-A019-49B2-84BB-B607300E018B}" type="slidenum">
              <a:rPr lang="pt-BR" sz="1200" b="0" strike="noStrike" spc="-1">
                <a:solidFill>
                  <a:srgbClr val="000000"/>
                </a:solidFill>
                <a:latin typeface="Arial"/>
              </a:rPr>
              <a:t>89</a:t>
            </a:fld>
            <a:endParaRPr lang="pt-BR" sz="1200" b="0" strike="noStrike" spc="-1">
              <a:latin typeface="Arial"/>
            </a:endParaRPr>
          </a:p>
        </p:txBody>
      </p:sp>
      <p:sp>
        <p:nvSpPr>
          <p:cNvPr id="584" name="PlaceHolder 2"/>
          <p:cNvSpPr>
            <a:spLocks noGrp="1" noRot="1" noChangeAspect="1"/>
          </p:cNvSpPr>
          <p:nvPr>
            <p:ph type="sldImg"/>
          </p:nvPr>
        </p:nvSpPr>
        <p:spPr>
          <a:xfrm>
            <a:off x="1143000" y="685800"/>
            <a:ext cx="4571280" cy="3428280"/>
          </a:xfrm>
          <a:prstGeom prst="rect">
            <a:avLst/>
          </a:prstGeom>
        </p:spPr>
      </p:sp>
      <p:sp>
        <p:nvSpPr>
          <p:cNvPr id="585" name="PlaceHolder 3"/>
          <p:cNvSpPr>
            <a:spLocks noGrp="1"/>
          </p:cNvSpPr>
          <p:nvPr>
            <p:ph type="body"/>
          </p:nvPr>
        </p:nvSpPr>
        <p:spPr>
          <a:xfrm>
            <a:off x="685800" y="4343400"/>
            <a:ext cx="5485320" cy="4113720"/>
          </a:xfrm>
          <a:prstGeom prst="rect">
            <a:avLst/>
          </a:prstGeom>
        </p:spPr>
        <p:txBody>
          <a:bodyPr lIns="0" tIns="0" rIns="0" bIns="0">
            <a:noAutofit/>
          </a:bodyPr>
          <a:lstStyle/>
          <a:p>
            <a:endParaRPr lang="pt-BR" sz="2000" b="0" strike="noStrike" spc="-1">
              <a:latin typeface="Aria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6" name="CustomShape 1"/>
          <p:cNvSpPr/>
          <p:nvPr/>
        </p:nvSpPr>
        <p:spPr>
          <a:xfrm>
            <a:off x="3884760" y="8685360"/>
            <a:ext cx="2971080" cy="456480"/>
          </a:xfrm>
          <a:custGeom>
            <a:avLst/>
            <a:gdLst/>
            <a:ahLst/>
            <a:cxnLst/>
            <a:rect l="l" t="t" r="r" b="b"/>
            <a:pathLst>
              <a:path w="21600" h="21600">
                <a:moveTo>
                  <a:pt x="0" y="0"/>
                </a:moveTo>
                <a:lnTo>
                  <a:pt x="21600" y="0"/>
                </a:lnTo>
                <a:lnTo>
                  <a:pt x="21600" y="21600"/>
                </a:lnTo>
                <a:lnTo>
                  <a:pt x="0" y="21600"/>
                </a:lnTo>
                <a:lnTo>
                  <a:pt x="0" y="0"/>
                </a:lnTo>
                <a:close/>
              </a:path>
            </a:pathLst>
          </a:custGeom>
          <a:noFill/>
          <a:ln w="0">
            <a:noFill/>
          </a:ln>
        </p:spPr>
        <p:style>
          <a:lnRef idx="0">
            <a:scrgbClr r="0" g="0" b="0"/>
          </a:lnRef>
          <a:fillRef idx="0">
            <a:scrgbClr r="0" g="0" b="0"/>
          </a:fillRef>
          <a:effectRef idx="0">
            <a:scrgbClr r="0" g="0" b="0"/>
          </a:effectRef>
          <a:fontRef idx="minor"/>
        </p:style>
        <p:txBody>
          <a:bodyPr lIns="90000" tIns="46800" rIns="90000" bIns="46800" anchor="b">
            <a:noAutofit/>
          </a:bodyPr>
          <a:lstStyle/>
          <a:p>
            <a:pPr marL="216000" indent="-215280" algn="r">
              <a:lnSpc>
                <a:spcPct val="100000"/>
              </a:lnSpc>
              <a:buClr>
                <a:srgbClr val="000000"/>
              </a:buClr>
              <a:buSzPct val="45000"/>
              <a:buFont typeface="Wingdings"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BBD6508A-893A-4A13-88E7-E474E0B14BC3}" type="slidenum">
              <a:rPr lang="pt-BR" sz="1200" b="0" strike="noStrike" spc="-1">
                <a:solidFill>
                  <a:srgbClr val="000000"/>
                </a:solidFill>
                <a:latin typeface="Arial"/>
              </a:rPr>
              <a:t>90</a:t>
            </a:fld>
            <a:endParaRPr lang="pt-BR" sz="1200" b="0" strike="noStrike" spc="-1">
              <a:latin typeface="Arial"/>
            </a:endParaRPr>
          </a:p>
        </p:txBody>
      </p:sp>
      <p:sp>
        <p:nvSpPr>
          <p:cNvPr id="587" name="PlaceHolder 2"/>
          <p:cNvSpPr>
            <a:spLocks noGrp="1" noRot="1" noChangeAspect="1"/>
          </p:cNvSpPr>
          <p:nvPr>
            <p:ph type="sldImg"/>
          </p:nvPr>
        </p:nvSpPr>
        <p:spPr>
          <a:xfrm>
            <a:off x="1143000" y="685800"/>
            <a:ext cx="4571280" cy="3428280"/>
          </a:xfrm>
          <a:prstGeom prst="rect">
            <a:avLst/>
          </a:prstGeom>
        </p:spPr>
      </p:sp>
      <p:sp>
        <p:nvSpPr>
          <p:cNvPr id="588" name="PlaceHolder 3"/>
          <p:cNvSpPr>
            <a:spLocks noGrp="1"/>
          </p:cNvSpPr>
          <p:nvPr>
            <p:ph type="body"/>
          </p:nvPr>
        </p:nvSpPr>
        <p:spPr>
          <a:xfrm>
            <a:off x="685800" y="4343400"/>
            <a:ext cx="5485320" cy="4113720"/>
          </a:xfrm>
          <a:prstGeom prst="rect">
            <a:avLst/>
          </a:prstGeom>
        </p:spPr>
        <p:txBody>
          <a:bodyPr lIns="0" tIns="0" rIns="0" bIns="0">
            <a:noAutofit/>
          </a:bodyPr>
          <a:lstStyle/>
          <a:p>
            <a:endParaRPr lang="pt-BR" sz="2000" b="0" strike="noStrike" spc="-1">
              <a:latin typeface="Aria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9" name="CustomShape 1"/>
          <p:cNvSpPr/>
          <p:nvPr/>
        </p:nvSpPr>
        <p:spPr>
          <a:xfrm>
            <a:off x="3884760" y="8685360"/>
            <a:ext cx="2971080" cy="456480"/>
          </a:xfrm>
          <a:custGeom>
            <a:avLst/>
            <a:gdLst/>
            <a:ahLst/>
            <a:cxnLst/>
            <a:rect l="l" t="t" r="r" b="b"/>
            <a:pathLst>
              <a:path w="21600" h="21600">
                <a:moveTo>
                  <a:pt x="0" y="0"/>
                </a:moveTo>
                <a:lnTo>
                  <a:pt x="21600" y="0"/>
                </a:lnTo>
                <a:lnTo>
                  <a:pt x="21600" y="21600"/>
                </a:lnTo>
                <a:lnTo>
                  <a:pt x="0" y="21600"/>
                </a:lnTo>
                <a:lnTo>
                  <a:pt x="0" y="0"/>
                </a:lnTo>
                <a:close/>
              </a:path>
            </a:pathLst>
          </a:custGeom>
          <a:noFill/>
          <a:ln w="0">
            <a:noFill/>
          </a:ln>
        </p:spPr>
        <p:style>
          <a:lnRef idx="0">
            <a:scrgbClr r="0" g="0" b="0"/>
          </a:lnRef>
          <a:fillRef idx="0">
            <a:scrgbClr r="0" g="0" b="0"/>
          </a:fillRef>
          <a:effectRef idx="0">
            <a:scrgbClr r="0" g="0" b="0"/>
          </a:effectRef>
          <a:fontRef idx="minor"/>
        </p:style>
        <p:txBody>
          <a:bodyPr lIns="90000" tIns="46800" rIns="90000" bIns="46800" anchor="b">
            <a:noAutofit/>
          </a:bodyPr>
          <a:lstStyle/>
          <a:p>
            <a:pPr marL="216000" indent="-215280" algn="r">
              <a:lnSpc>
                <a:spcPct val="100000"/>
              </a:lnSpc>
              <a:buClr>
                <a:srgbClr val="000000"/>
              </a:buClr>
              <a:buSzPct val="45000"/>
              <a:buFont typeface="Wingdings"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4C49AAC4-9A2C-487F-8063-E7D66ECE1A8B}" type="slidenum">
              <a:rPr lang="pt-BR" sz="1200" b="0" strike="noStrike" spc="-1">
                <a:solidFill>
                  <a:srgbClr val="000000"/>
                </a:solidFill>
                <a:latin typeface="Arial"/>
              </a:rPr>
              <a:t>91</a:t>
            </a:fld>
            <a:endParaRPr lang="pt-BR" sz="1200" b="0" strike="noStrike" spc="-1">
              <a:latin typeface="Arial"/>
            </a:endParaRPr>
          </a:p>
        </p:txBody>
      </p:sp>
      <p:sp>
        <p:nvSpPr>
          <p:cNvPr id="590" name="PlaceHolder 2"/>
          <p:cNvSpPr>
            <a:spLocks noGrp="1" noRot="1" noChangeAspect="1"/>
          </p:cNvSpPr>
          <p:nvPr>
            <p:ph type="sldImg"/>
          </p:nvPr>
        </p:nvSpPr>
        <p:spPr>
          <a:xfrm>
            <a:off x="1143000" y="685800"/>
            <a:ext cx="4571280" cy="3428280"/>
          </a:xfrm>
          <a:prstGeom prst="rect">
            <a:avLst/>
          </a:prstGeom>
        </p:spPr>
      </p:sp>
      <p:sp>
        <p:nvSpPr>
          <p:cNvPr id="591" name="PlaceHolder 3"/>
          <p:cNvSpPr>
            <a:spLocks noGrp="1"/>
          </p:cNvSpPr>
          <p:nvPr>
            <p:ph type="body"/>
          </p:nvPr>
        </p:nvSpPr>
        <p:spPr>
          <a:xfrm>
            <a:off x="685800" y="4343400"/>
            <a:ext cx="5485320" cy="4113720"/>
          </a:xfrm>
          <a:prstGeom prst="rect">
            <a:avLst/>
          </a:prstGeom>
        </p:spPr>
        <p:txBody>
          <a:bodyPr lIns="0" tIns="0" rIns="0" bIns="0">
            <a:noAutofit/>
          </a:bodyPr>
          <a:lstStyle/>
          <a:p>
            <a:endParaRPr lang="pt-BR" sz="2000" b="0" strike="noStrike" spc="-1">
              <a:latin typeface="Aria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2" name="CustomShape 1"/>
          <p:cNvSpPr/>
          <p:nvPr/>
        </p:nvSpPr>
        <p:spPr>
          <a:xfrm>
            <a:off x="3884760" y="8685360"/>
            <a:ext cx="2971080" cy="456480"/>
          </a:xfrm>
          <a:custGeom>
            <a:avLst/>
            <a:gdLst/>
            <a:ahLst/>
            <a:cxnLst/>
            <a:rect l="l" t="t" r="r" b="b"/>
            <a:pathLst>
              <a:path w="21600" h="21600">
                <a:moveTo>
                  <a:pt x="0" y="0"/>
                </a:moveTo>
                <a:lnTo>
                  <a:pt x="21600" y="0"/>
                </a:lnTo>
                <a:lnTo>
                  <a:pt x="21600" y="21600"/>
                </a:lnTo>
                <a:lnTo>
                  <a:pt x="0" y="21600"/>
                </a:lnTo>
                <a:lnTo>
                  <a:pt x="0" y="0"/>
                </a:lnTo>
                <a:close/>
              </a:path>
            </a:pathLst>
          </a:custGeom>
          <a:noFill/>
          <a:ln w="0">
            <a:noFill/>
          </a:ln>
        </p:spPr>
        <p:style>
          <a:lnRef idx="0">
            <a:scrgbClr r="0" g="0" b="0"/>
          </a:lnRef>
          <a:fillRef idx="0">
            <a:scrgbClr r="0" g="0" b="0"/>
          </a:fillRef>
          <a:effectRef idx="0">
            <a:scrgbClr r="0" g="0" b="0"/>
          </a:effectRef>
          <a:fontRef idx="minor"/>
        </p:style>
        <p:txBody>
          <a:bodyPr lIns="90000" tIns="46800" rIns="90000" bIns="46800" anchor="b">
            <a:noAutofit/>
          </a:bodyPr>
          <a:lstStyle/>
          <a:p>
            <a:pPr marL="216000" indent="-215280" algn="r">
              <a:lnSpc>
                <a:spcPct val="100000"/>
              </a:lnSpc>
              <a:buClr>
                <a:srgbClr val="000000"/>
              </a:buClr>
              <a:buSzPct val="45000"/>
              <a:buFont typeface="Wingdings"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0E93B460-74DD-48DD-BA20-93F61856AF3B}" type="slidenum">
              <a:rPr lang="pt-BR" sz="1200" b="0" strike="noStrike" spc="-1">
                <a:solidFill>
                  <a:srgbClr val="000000"/>
                </a:solidFill>
                <a:latin typeface="Arial"/>
              </a:rPr>
              <a:t>92</a:t>
            </a:fld>
            <a:endParaRPr lang="pt-BR" sz="1200" b="0" strike="noStrike" spc="-1">
              <a:latin typeface="Arial"/>
            </a:endParaRPr>
          </a:p>
        </p:txBody>
      </p:sp>
      <p:sp>
        <p:nvSpPr>
          <p:cNvPr id="593" name="PlaceHolder 2"/>
          <p:cNvSpPr>
            <a:spLocks noGrp="1" noRot="1" noChangeAspect="1"/>
          </p:cNvSpPr>
          <p:nvPr>
            <p:ph type="sldImg"/>
          </p:nvPr>
        </p:nvSpPr>
        <p:spPr>
          <a:xfrm>
            <a:off x="1143000" y="685800"/>
            <a:ext cx="4571280" cy="3428280"/>
          </a:xfrm>
          <a:prstGeom prst="rect">
            <a:avLst/>
          </a:prstGeom>
        </p:spPr>
      </p:sp>
      <p:sp>
        <p:nvSpPr>
          <p:cNvPr id="594" name="PlaceHolder 3"/>
          <p:cNvSpPr>
            <a:spLocks noGrp="1"/>
          </p:cNvSpPr>
          <p:nvPr>
            <p:ph type="body"/>
          </p:nvPr>
        </p:nvSpPr>
        <p:spPr>
          <a:xfrm>
            <a:off x="685800" y="4343400"/>
            <a:ext cx="5485320" cy="4113720"/>
          </a:xfrm>
          <a:prstGeom prst="rect">
            <a:avLst/>
          </a:prstGeom>
        </p:spPr>
        <p:txBody>
          <a:bodyPr lIns="0" tIns="0" rIns="0" bIns="0">
            <a:noAutofit/>
          </a:bodyPr>
          <a:lstStyle/>
          <a:p>
            <a:endParaRPr lang="pt-BR" sz="2000" b="0" strike="noStrike" spc="-1">
              <a:latin typeface="Aria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5" name="PlaceHolder 1"/>
          <p:cNvSpPr>
            <a:spLocks noGrp="1" noRot="1" noChangeAspect="1"/>
          </p:cNvSpPr>
          <p:nvPr>
            <p:ph type="sldImg"/>
          </p:nvPr>
        </p:nvSpPr>
        <p:spPr>
          <a:xfrm>
            <a:off x="885825" y="812800"/>
            <a:ext cx="5784850" cy="4005263"/>
          </a:xfrm>
          <a:prstGeom prst="rect">
            <a:avLst/>
          </a:prstGeom>
        </p:spPr>
      </p:sp>
      <p:sp>
        <p:nvSpPr>
          <p:cNvPr id="596" name="PlaceHolder 2"/>
          <p:cNvSpPr>
            <a:spLocks noGrp="1"/>
          </p:cNvSpPr>
          <p:nvPr>
            <p:ph type="body"/>
          </p:nvPr>
        </p:nvSpPr>
        <p:spPr>
          <a:xfrm>
            <a:off x="685800" y="4343400"/>
            <a:ext cx="5482080" cy="4110480"/>
          </a:xfrm>
          <a:prstGeom prst="rect">
            <a:avLst/>
          </a:prstGeom>
        </p:spPr>
        <p:txBody>
          <a:bodyPr lIns="0" tIns="0" rIns="0" bIns="0">
            <a:noAutofit/>
          </a:bodyPr>
          <a:lstStyle/>
          <a:p>
            <a:endParaRPr lang="pt-BR" sz="2000" b="0" strike="noStrike" spc="-1">
              <a:latin typeface="Arial"/>
            </a:endParaRPr>
          </a:p>
        </p:txBody>
      </p:sp>
      <p:sp>
        <p:nvSpPr>
          <p:cNvPr id="597" name="CustomShape 3"/>
          <p:cNvSpPr/>
          <p:nvPr/>
        </p:nvSpPr>
        <p:spPr>
          <a:xfrm>
            <a:off x="3884760" y="8685360"/>
            <a:ext cx="2967480" cy="452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76C86E6D-F24A-42AE-8C7E-8CFA810D9F6F}" type="slidenum">
              <a:rPr lang="pt-BR" sz="1200" b="0" strike="noStrike" spc="-1">
                <a:solidFill>
                  <a:srgbClr val="000000"/>
                </a:solidFill>
                <a:latin typeface="+mn-lt"/>
                <a:ea typeface="+mn-ea"/>
              </a:rPr>
              <a:t>95</a:t>
            </a:fld>
            <a:endParaRPr lang="pt-BR" sz="1200" b="0" strike="noStrike" spc="-1">
              <a:latin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3" name="PlaceHolder 1"/>
          <p:cNvSpPr>
            <a:spLocks noGrp="1" noRot="1" noChangeAspect="1"/>
          </p:cNvSpPr>
          <p:nvPr>
            <p:ph type="sldImg"/>
          </p:nvPr>
        </p:nvSpPr>
        <p:spPr>
          <a:xfrm>
            <a:off x="1143000" y="687240"/>
            <a:ext cx="4571280" cy="3428280"/>
          </a:xfrm>
          <a:prstGeom prst="rect">
            <a:avLst/>
          </a:prstGeom>
        </p:spPr>
      </p:sp>
      <p:sp>
        <p:nvSpPr>
          <p:cNvPr id="544" name="PlaceHolder 2"/>
          <p:cNvSpPr>
            <a:spLocks noGrp="1"/>
          </p:cNvSpPr>
          <p:nvPr>
            <p:ph type="body"/>
          </p:nvPr>
        </p:nvSpPr>
        <p:spPr>
          <a:xfrm>
            <a:off x="914400" y="4343400"/>
            <a:ext cx="5028480" cy="4114080"/>
          </a:xfrm>
          <a:prstGeom prst="rect">
            <a:avLst/>
          </a:prstGeom>
        </p:spPr>
        <p:txBody>
          <a:bodyPr lIns="0" tIns="0" rIns="0" bIns="0">
            <a:noAutofit/>
          </a:bodyPr>
          <a:lstStyle/>
          <a:p>
            <a:pPr marL="216000" indent="-215280">
              <a:lnSpc>
                <a:spcPct val="100000"/>
              </a:lnSpc>
              <a:spcBef>
                <a:spcPts val="448"/>
              </a:spcBef>
              <a:buClr>
                <a:srgbClr val="000000"/>
              </a:buClr>
              <a:buSzPct val="45000"/>
              <a:buFont typeface="Wingdings"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sz="2400" b="0" strike="noStrike" spc="-1">
                <a:latin typeface="Arial"/>
              </a:rPr>
              <a:t>Uma pode fazer constar um passo no qual o funcionário pergunta o nome do cliente. Outra excluirá esse passo e informará que o cliente simplesmente chega no balcão e se identifica.</a:t>
            </a:r>
          </a:p>
          <a:p>
            <a:pPr marL="216000" indent="-215280">
              <a:lnSpc>
                <a:spcPct val="100000"/>
              </a:lnSpc>
              <a:spcBef>
                <a:spcPts val="448"/>
              </a:spcBef>
              <a:buClr>
                <a:srgbClr val="000000"/>
              </a:buClr>
              <a:buSzPct val="45000"/>
              <a:buFont typeface="Wingdings"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sz="2400" b="0" strike="noStrike" spc="-1">
                <a:latin typeface="Arial"/>
              </a:rPr>
              <a:t>A pergunta é qual das duas esta correta? Se ambas estão corretas, então existem descrições incorretas? As respostas a essas perguntas são respectivamente “possivelmente ambas” e “sim”.</a:t>
            </a:r>
          </a:p>
          <a:p>
            <a:pPr>
              <a:lnSpc>
                <a:spcPct val="100000"/>
              </a:lnSpc>
              <a:spcBef>
                <a:spcPts val="448"/>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pt-BR" sz="2400" b="0" strike="noStrike" spc="-1">
              <a:latin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5" name="CustomShape 1"/>
          <p:cNvSpPr/>
          <p:nvPr/>
        </p:nvSpPr>
        <p:spPr>
          <a:xfrm>
            <a:off x="3884760" y="8685360"/>
            <a:ext cx="2971080" cy="456480"/>
          </a:xfrm>
          <a:custGeom>
            <a:avLst/>
            <a:gdLst/>
            <a:ahLst/>
            <a:cxnLst/>
            <a:rect l="l" t="t" r="r" b="b"/>
            <a:pathLst>
              <a:path w="21600" h="21600">
                <a:moveTo>
                  <a:pt x="0" y="0"/>
                </a:moveTo>
                <a:lnTo>
                  <a:pt x="21600" y="0"/>
                </a:lnTo>
                <a:lnTo>
                  <a:pt x="21600" y="21600"/>
                </a:lnTo>
                <a:lnTo>
                  <a:pt x="0" y="21600"/>
                </a:lnTo>
                <a:lnTo>
                  <a:pt x="0" y="0"/>
                </a:lnTo>
                <a:close/>
              </a:path>
            </a:pathLst>
          </a:custGeom>
          <a:noFill/>
          <a:ln w="0">
            <a:noFill/>
          </a:ln>
        </p:spPr>
        <p:style>
          <a:lnRef idx="0">
            <a:scrgbClr r="0" g="0" b="0"/>
          </a:lnRef>
          <a:fillRef idx="0">
            <a:scrgbClr r="0" g="0" b="0"/>
          </a:fillRef>
          <a:effectRef idx="0">
            <a:scrgbClr r="0" g="0" b="0"/>
          </a:effectRef>
          <a:fontRef idx="minor"/>
        </p:style>
        <p:txBody>
          <a:bodyPr lIns="90000" tIns="46800" rIns="90000" bIns="46800" anchor="b">
            <a:noAutofit/>
          </a:bodyPr>
          <a:lstStyle/>
          <a:p>
            <a:pPr algn="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DDF394CF-5ADF-4496-8B0C-79F9035CD8C7}" type="slidenum">
              <a:rPr lang="pt-BR" sz="1200" b="0" strike="noStrike" spc="-1">
                <a:solidFill>
                  <a:srgbClr val="000000"/>
                </a:solidFill>
                <a:latin typeface="Arial"/>
              </a:rPr>
              <a:t>70</a:t>
            </a:fld>
            <a:endParaRPr lang="pt-BR" sz="1200" b="0" strike="noStrike" spc="-1">
              <a:latin typeface="Arial"/>
            </a:endParaRPr>
          </a:p>
        </p:txBody>
      </p:sp>
      <p:sp>
        <p:nvSpPr>
          <p:cNvPr id="546" name="PlaceHolder 2"/>
          <p:cNvSpPr>
            <a:spLocks noGrp="1" noRot="1" noChangeAspect="1"/>
          </p:cNvSpPr>
          <p:nvPr>
            <p:ph type="sldImg"/>
          </p:nvPr>
        </p:nvSpPr>
        <p:spPr>
          <a:xfrm>
            <a:off x="1143000" y="685800"/>
            <a:ext cx="4571280" cy="3428280"/>
          </a:xfrm>
          <a:prstGeom prst="rect">
            <a:avLst/>
          </a:prstGeom>
        </p:spPr>
      </p:sp>
      <p:sp>
        <p:nvSpPr>
          <p:cNvPr id="547" name="PlaceHolder 3"/>
          <p:cNvSpPr>
            <a:spLocks noGrp="1"/>
          </p:cNvSpPr>
          <p:nvPr>
            <p:ph type="body"/>
          </p:nvPr>
        </p:nvSpPr>
        <p:spPr>
          <a:xfrm>
            <a:off x="685800" y="4343400"/>
            <a:ext cx="5485680" cy="4114080"/>
          </a:xfrm>
          <a:prstGeom prst="rect">
            <a:avLst/>
          </a:prstGeom>
        </p:spPr>
        <p:txBody>
          <a:bodyPr lIns="0" tIns="0" rIns="0" bIns="0">
            <a:noAutofit/>
          </a:bodyPr>
          <a:lstStyle/>
          <a:p>
            <a:pPr marL="216000" indent="-215280" algn="just">
              <a:lnSpc>
                <a:spcPct val="100000"/>
              </a:lnSpc>
              <a:spcBef>
                <a:spcPts val="448"/>
              </a:spcBef>
              <a:buClr>
                <a:srgbClr val="000000"/>
              </a:buClr>
              <a:buSzPct val="45000"/>
              <a:buFont typeface="Wingdings"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sz="1200" b="1" strike="noStrike" spc="-1">
                <a:latin typeface="Arial"/>
                <a:ea typeface="Times New Roman"/>
              </a:rPr>
              <a:t>Exemplos 1</a:t>
            </a:r>
            <a:r>
              <a:rPr lang="pt-BR" sz="1200" b="0" strike="noStrike" spc="-1">
                <a:latin typeface="Arial"/>
                <a:ea typeface="Times New Roman"/>
              </a:rPr>
              <a:t>:  Ao modelarmos aviões comercias, helicópteros e caças podemos abstrair detalhes de cada um deles e observar somente o que existe em comum.</a:t>
            </a:r>
            <a:endParaRPr lang="pt-BR" sz="1200" b="0" strike="noStrike" spc="-1">
              <a:latin typeface="Arial"/>
            </a:endParaRPr>
          </a:p>
          <a:p>
            <a:pPr algn="just">
              <a:lnSpc>
                <a:spcPct val="100000"/>
              </a:lnSpc>
              <a:spcBef>
                <a:spcPts val="448"/>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pt-BR" sz="1200" b="0" strike="noStrike" spc="-1">
              <a:latin typeface="Arial"/>
            </a:endParaRPr>
          </a:p>
          <a:p>
            <a:pPr marL="216000" indent="-215280" algn="just">
              <a:lnSpc>
                <a:spcPct val="100000"/>
              </a:lnSpc>
              <a:spcBef>
                <a:spcPts val="448"/>
              </a:spcBef>
              <a:buClr>
                <a:srgbClr val="000000"/>
              </a:buClr>
              <a:buSzPct val="45000"/>
              <a:buFont typeface="Wingdings"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sz="1200" b="1" strike="noStrike" spc="-1">
                <a:latin typeface="Arial"/>
                <a:ea typeface="Times New Roman"/>
              </a:rPr>
              <a:t>Exemplos 2: </a:t>
            </a:r>
            <a:r>
              <a:rPr lang="pt-BR" sz="1200" b="0" strike="noStrike" spc="-1">
                <a:latin typeface="Arial"/>
                <a:ea typeface="Times New Roman"/>
              </a:rPr>
              <a:t> Toda pessoa tem um atributo para cor dos olhos, ao modelarmos um sistema de folha de pagamento de folha de pagtos, esta informação é irrelevante, portanto não precisa ser incluída em nossa relação de atributos.</a:t>
            </a:r>
            <a:endParaRPr lang="pt-BR" sz="1200" b="0" strike="noStrike" spc="-1">
              <a:latin typeface="Arial"/>
            </a:endParaRPr>
          </a:p>
          <a:p>
            <a:pPr algn="just">
              <a:lnSpc>
                <a:spcPct val="100000"/>
              </a:lnSpc>
              <a:spcBef>
                <a:spcPts val="448"/>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pt-BR" sz="1200" b="0" strike="noStrike" spc="-1">
              <a:latin typeface="Arial"/>
            </a:endParaRPr>
          </a:p>
          <a:p>
            <a:pPr marL="216000" indent="-215280" algn="just">
              <a:lnSpc>
                <a:spcPct val="100000"/>
              </a:lnSpc>
              <a:spcBef>
                <a:spcPts val="448"/>
              </a:spcBef>
              <a:buClr>
                <a:srgbClr val="000000"/>
              </a:buClr>
              <a:buSzPct val="45000"/>
              <a:buFont typeface="Wingdings"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sz="1200" b="0" strike="noStrike" spc="-1">
                <a:latin typeface="Arial"/>
                <a:ea typeface="Times New Roman"/>
              </a:rPr>
              <a:t>Ato de separar mentalmente um ou mais elementos de uma totalidade complexa. É o ato de dividir problemas complexos em problemas menores, e feito isto resolvemos cada um deles até encontrar a solução para o problema inteiro.  O termo abstração em desenvolvimento de sistemas, significa a grosso modo </a:t>
            </a:r>
            <a:r>
              <a:rPr lang="pt-BR" sz="1200" b="0" i="1" u="sng" strike="noStrike" spc="-1">
                <a:uFillTx/>
                <a:latin typeface="Arial"/>
                <a:ea typeface="Times New Roman"/>
              </a:rPr>
              <a:t>só devemos representar aquilo que vai ser usado.</a:t>
            </a:r>
            <a:endParaRPr lang="pt-BR" sz="1200" b="0" strike="noStrike" spc="-1">
              <a:latin typeface="Arial"/>
            </a:endParaRPr>
          </a:p>
          <a:p>
            <a:pPr marL="216000" indent="-215280">
              <a:lnSpc>
                <a:spcPct val="100000"/>
              </a:lnSpc>
              <a:spcBef>
                <a:spcPts val="448"/>
              </a:spcBef>
              <a:buClr>
                <a:srgbClr val="000000"/>
              </a:buClr>
              <a:buSzPct val="45000"/>
              <a:buFont typeface="Wingdings"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sz="1200" b="0" strike="noStrike" spc="-1">
                <a:latin typeface="Arial"/>
                <a:ea typeface="Times New Roman"/>
              </a:rPr>
              <a:t>Abstração é a capacidade de olhar apenas uma parte de um todo, ou seja, retirar da realidade apenas as entidades e fenômenos considerados essenciais, excluíndo-se todos os aspectos irrelevantes ou secundários. Através do mecanismo de abstração, o ser humano pode entender formas complexas, ao dividi-las em partes e analisar cada parte separadamente. </a:t>
            </a:r>
            <a:endParaRPr lang="pt-BR" sz="1200" b="0" strike="noStrike" spc="-1">
              <a:latin typeface="Arial"/>
            </a:endParaRPr>
          </a:p>
          <a:p>
            <a:pPr>
              <a:lnSpc>
                <a:spcPct val="100000"/>
              </a:lnSpc>
              <a:spcBef>
                <a:spcPts val="448"/>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pt-BR" sz="1200" b="0" strike="noStrike" spc="-1">
              <a:latin typeface="Arial"/>
            </a:endParaRPr>
          </a:p>
          <a:p>
            <a:pPr>
              <a:lnSpc>
                <a:spcPct val="100000"/>
              </a:lnSpc>
              <a:spcBef>
                <a:spcPts val="448"/>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sz="1200" b="1" strike="noStrike" spc="-1">
                <a:solidFill>
                  <a:srgbClr val="000000"/>
                </a:solidFill>
                <a:latin typeface="Verdana"/>
                <a:ea typeface="Times New Roman"/>
              </a:rPr>
              <a:t>Abstração</a:t>
            </a:r>
            <a:r>
              <a:rPr lang="pt-BR" sz="1200" b="0" strike="noStrike" spc="-1">
                <a:solidFill>
                  <a:srgbClr val="000000"/>
                </a:solidFill>
                <a:latin typeface="Verdana"/>
                <a:ea typeface="Times New Roman"/>
              </a:rPr>
              <a:t> - Consiste na concentração nos aspectos essenciais. Preserva a liberdade de se tomar decisões evitando, tanto quanto possível comprometimentos prematuros com detalhes.</a:t>
            </a:r>
            <a:endParaRPr lang="pt-BR" sz="1200" b="0" strike="noStrike" spc="-1">
              <a:latin typeface="Arial"/>
            </a:endParaRPr>
          </a:p>
          <a:p>
            <a:pPr>
              <a:lnSpc>
                <a:spcPct val="100000"/>
              </a:lnSpc>
              <a:spcBef>
                <a:spcPts val="448"/>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sz="1200" b="0" strike="noStrike" spc="-1">
                <a:solidFill>
                  <a:srgbClr val="000000"/>
                </a:solidFill>
                <a:latin typeface="Verdana"/>
                <a:ea typeface="Times New Roman"/>
              </a:rPr>
              <a:t>É o processo pelo qual a mente ou a inteligência compreende o objeto, suas características e suas funcionalidade</a:t>
            </a:r>
            <a:r>
              <a:rPr lang="pt-BR" sz="1200" b="0" strike="noStrike" spc="-1">
                <a:solidFill>
                  <a:srgbClr val="000000"/>
                </a:solidFill>
                <a:latin typeface="Arial"/>
                <a:ea typeface="Times New Roman"/>
              </a:rPr>
              <a:t> </a:t>
            </a:r>
            <a:endParaRPr lang="pt-BR" sz="1200" b="0" strike="noStrike" spc="-1">
              <a:latin typeface="Arial"/>
            </a:endParaRPr>
          </a:p>
          <a:p>
            <a:pPr>
              <a:lnSpc>
                <a:spcPct val="100000"/>
              </a:lnSpc>
              <a:spcBef>
                <a:spcPts val="448"/>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pt-BR" sz="1200" b="0" strike="noStrike" spc="-1">
              <a:latin typeface="Arial"/>
            </a:endParaRPr>
          </a:p>
          <a:p>
            <a:pPr marL="216000" indent="-215280" algn="just">
              <a:lnSpc>
                <a:spcPct val="100000"/>
              </a:lnSpc>
              <a:spcBef>
                <a:spcPts val="448"/>
              </a:spcBef>
              <a:buClr>
                <a:srgbClr val="000000"/>
              </a:buClr>
              <a:buSzPct val="45000"/>
              <a:buFont typeface="Wingdings"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sz="1200" b="1" i="1" strike="noStrike" spc="-1">
                <a:solidFill>
                  <a:srgbClr val="000000"/>
                </a:solidFill>
                <a:latin typeface="Arial"/>
                <a:ea typeface="Times New Roman"/>
              </a:rPr>
              <a:t>Abstração</a:t>
            </a:r>
            <a:endParaRPr lang="pt-BR" sz="1200" b="0" strike="noStrike" spc="-1">
              <a:latin typeface="Arial"/>
            </a:endParaRPr>
          </a:p>
          <a:p>
            <a:pPr marL="216000" indent="-215280" algn="just">
              <a:lnSpc>
                <a:spcPct val="100000"/>
              </a:lnSpc>
              <a:spcBef>
                <a:spcPts val="448"/>
              </a:spcBef>
              <a:buClr>
                <a:srgbClr val="000000"/>
              </a:buClr>
              <a:buSzPct val="45000"/>
              <a:buFont typeface="Wingdings"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sz="1200" b="0" strike="noStrike" spc="-1">
                <a:solidFill>
                  <a:srgbClr val="000000"/>
                </a:solidFill>
                <a:latin typeface="Arial"/>
                <a:ea typeface="Times New Roman"/>
              </a:rPr>
              <a:t>Abstração é a capacidade de focalizar o essencial e ignorar detalhes acidentais não relacionados com o objetivo estabelecido. Por exemplo: ao modelar aviões comerciais, helicópteros e caças podemos abstrair detalhes de cada um deles e observar somente o que existe em comum. Os objetos de software também são criados tentando abstrair algo do mundo, seja um objeto real ou abstrato.</a:t>
            </a:r>
            <a:endParaRPr lang="pt-BR" sz="1200" b="0" strike="noStrike" spc="-1">
              <a:latin typeface="Arial"/>
            </a:endParaRPr>
          </a:p>
          <a:p>
            <a:pPr>
              <a:lnSpc>
                <a:spcPct val="100000"/>
              </a:lnSpc>
              <a:spcBef>
                <a:spcPts val="448"/>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pt-BR" sz="1200" b="0" strike="noStrike" spc="-1">
              <a:latin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8" name="CustomShape 1"/>
          <p:cNvSpPr/>
          <p:nvPr/>
        </p:nvSpPr>
        <p:spPr>
          <a:xfrm>
            <a:off x="3884760" y="8685360"/>
            <a:ext cx="2971080" cy="456480"/>
          </a:xfrm>
          <a:custGeom>
            <a:avLst/>
            <a:gdLst/>
            <a:ahLst/>
            <a:cxnLst/>
            <a:rect l="l" t="t" r="r" b="b"/>
            <a:pathLst>
              <a:path w="21600" h="21600">
                <a:moveTo>
                  <a:pt x="0" y="0"/>
                </a:moveTo>
                <a:lnTo>
                  <a:pt x="21600" y="0"/>
                </a:lnTo>
                <a:lnTo>
                  <a:pt x="21600" y="21600"/>
                </a:lnTo>
                <a:lnTo>
                  <a:pt x="0" y="21600"/>
                </a:lnTo>
                <a:lnTo>
                  <a:pt x="0" y="0"/>
                </a:lnTo>
                <a:close/>
              </a:path>
            </a:pathLst>
          </a:custGeom>
          <a:noFill/>
          <a:ln w="0">
            <a:noFill/>
          </a:ln>
        </p:spPr>
        <p:style>
          <a:lnRef idx="0">
            <a:scrgbClr r="0" g="0" b="0"/>
          </a:lnRef>
          <a:fillRef idx="0">
            <a:scrgbClr r="0" g="0" b="0"/>
          </a:fillRef>
          <a:effectRef idx="0">
            <a:scrgbClr r="0" g="0" b="0"/>
          </a:effectRef>
          <a:fontRef idx="minor"/>
        </p:style>
        <p:txBody>
          <a:bodyPr lIns="90000" tIns="46800" rIns="90000" bIns="46800" anchor="b">
            <a:noAutofit/>
          </a:bodyPr>
          <a:lstStyle/>
          <a:p>
            <a:pPr algn="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CCBBCC06-4C49-4CA1-A820-48457A982A2A}" type="slidenum">
              <a:rPr lang="pt-BR" sz="1200" b="0" strike="noStrike" spc="-1">
                <a:solidFill>
                  <a:srgbClr val="000000"/>
                </a:solidFill>
                <a:latin typeface="Arial"/>
              </a:rPr>
              <a:t>71</a:t>
            </a:fld>
            <a:endParaRPr lang="pt-BR" sz="1200" b="0" strike="noStrike" spc="-1">
              <a:latin typeface="Arial"/>
            </a:endParaRPr>
          </a:p>
        </p:txBody>
      </p:sp>
      <p:sp>
        <p:nvSpPr>
          <p:cNvPr id="549" name="PlaceHolder 2"/>
          <p:cNvSpPr>
            <a:spLocks noGrp="1" noRot="1" noChangeAspect="1"/>
          </p:cNvSpPr>
          <p:nvPr>
            <p:ph type="sldImg"/>
          </p:nvPr>
        </p:nvSpPr>
        <p:spPr>
          <a:xfrm>
            <a:off x="1143000" y="685800"/>
            <a:ext cx="4571280" cy="3428280"/>
          </a:xfrm>
          <a:prstGeom prst="rect">
            <a:avLst/>
          </a:prstGeom>
        </p:spPr>
      </p:sp>
      <p:sp>
        <p:nvSpPr>
          <p:cNvPr id="550" name="PlaceHolder 3"/>
          <p:cNvSpPr>
            <a:spLocks noGrp="1"/>
          </p:cNvSpPr>
          <p:nvPr>
            <p:ph type="body"/>
          </p:nvPr>
        </p:nvSpPr>
        <p:spPr>
          <a:xfrm>
            <a:off x="685800" y="4343400"/>
            <a:ext cx="5485680" cy="4114080"/>
          </a:xfrm>
          <a:prstGeom prst="rect">
            <a:avLst/>
          </a:prstGeom>
        </p:spPr>
        <p:txBody>
          <a:bodyPr lIns="0" tIns="0" rIns="0" bIns="0">
            <a:noAutofit/>
          </a:bodyPr>
          <a:lstStyle/>
          <a:p>
            <a:pPr marL="216000" indent="-215280" algn="just">
              <a:lnSpc>
                <a:spcPct val="100000"/>
              </a:lnSpc>
              <a:spcBef>
                <a:spcPts val="448"/>
              </a:spcBef>
              <a:buClr>
                <a:srgbClr val="000000"/>
              </a:buClr>
              <a:buSzPct val="45000"/>
              <a:buFont typeface="Wingdings"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sz="1200" b="1" strike="noStrike" spc="-1">
                <a:latin typeface="Arial"/>
                <a:ea typeface="Times New Roman"/>
              </a:rPr>
              <a:t>Exemplos 1</a:t>
            </a:r>
            <a:r>
              <a:rPr lang="pt-BR" sz="1200" b="0" strike="noStrike" spc="-1">
                <a:latin typeface="Arial"/>
                <a:ea typeface="Times New Roman"/>
              </a:rPr>
              <a:t>:  Ao modelarmos aviões comercias, helicópteros e caças podemos abstrair detalhes de cada um deles e observar somente o que existe em comum.</a:t>
            </a:r>
            <a:endParaRPr lang="pt-BR" sz="1200" b="0" strike="noStrike" spc="-1">
              <a:latin typeface="Arial"/>
            </a:endParaRPr>
          </a:p>
          <a:p>
            <a:pPr algn="just">
              <a:lnSpc>
                <a:spcPct val="100000"/>
              </a:lnSpc>
              <a:spcBef>
                <a:spcPts val="448"/>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pt-BR" sz="1200" b="0" strike="noStrike" spc="-1">
              <a:latin typeface="Arial"/>
            </a:endParaRPr>
          </a:p>
          <a:p>
            <a:pPr marL="216000" indent="-215280" algn="just">
              <a:lnSpc>
                <a:spcPct val="100000"/>
              </a:lnSpc>
              <a:spcBef>
                <a:spcPts val="448"/>
              </a:spcBef>
              <a:buClr>
                <a:srgbClr val="000000"/>
              </a:buClr>
              <a:buSzPct val="45000"/>
              <a:buFont typeface="Wingdings"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sz="1200" b="1" strike="noStrike" spc="-1">
                <a:latin typeface="Arial"/>
                <a:ea typeface="Times New Roman"/>
              </a:rPr>
              <a:t>Exemplos 2: </a:t>
            </a:r>
            <a:r>
              <a:rPr lang="pt-BR" sz="1200" b="0" strike="noStrike" spc="-1">
                <a:latin typeface="Arial"/>
                <a:ea typeface="Times New Roman"/>
              </a:rPr>
              <a:t> Toda pessoa tem um atributo para cor dos olhos, ao modelarmos um sistema de folha de pagamento de folha de pagtos, esta informação é irrelevante, portanto não precisa ser incluída em nossa relação de atributos.</a:t>
            </a:r>
            <a:endParaRPr lang="pt-BR" sz="1200" b="0" strike="noStrike" spc="-1">
              <a:latin typeface="Arial"/>
            </a:endParaRPr>
          </a:p>
          <a:p>
            <a:pPr algn="just">
              <a:lnSpc>
                <a:spcPct val="100000"/>
              </a:lnSpc>
              <a:spcBef>
                <a:spcPts val="448"/>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pt-BR" sz="1200" b="0" strike="noStrike" spc="-1">
              <a:latin typeface="Arial"/>
            </a:endParaRPr>
          </a:p>
          <a:p>
            <a:pPr marL="216000" indent="-215280" algn="just">
              <a:lnSpc>
                <a:spcPct val="100000"/>
              </a:lnSpc>
              <a:spcBef>
                <a:spcPts val="448"/>
              </a:spcBef>
              <a:buClr>
                <a:srgbClr val="000000"/>
              </a:buClr>
              <a:buSzPct val="45000"/>
              <a:buFont typeface="Wingdings"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sz="1200" b="0" strike="noStrike" spc="-1">
                <a:latin typeface="Arial"/>
                <a:ea typeface="Times New Roman"/>
              </a:rPr>
              <a:t>Ato de separar mentalmente um ou mais elementos de uma totalidade complexa. É o ato de dividir problemas complexos em problemas menores, e feito isto resolvemos cada um deles até encontrar a solução para o problema inteiro.  O termo abstração em desenvolvimento de sistemas, significa a grosso modo </a:t>
            </a:r>
            <a:r>
              <a:rPr lang="pt-BR" sz="1200" b="0" i="1" u="sng" strike="noStrike" spc="-1">
                <a:uFillTx/>
                <a:latin typeface="Arial"/>
                <a:ea typeface="Times New Roman"/>
              </a:rPr>
              <a:t>só devemos representar aquilo que vai ser usado.</a:t>
            </a:r>
            <a:endParaRPr lang="pt-BR" sz="1200" b="0" strike="noStrike" spc="-1">
              <a:latin typeface="Arial"/>
            </a:endParaRPr>
          </a:p>
          <a:p>
            <a:pPr marL="216000" indent="-215280">
              <a:lnSpc>
                <a:spcPct val="100000"/>
              </a:lnSpc>
              <a:spcBef>
                <a:spcPts val="448"/>
              </a:spcBef>
              <a:buClr>
                <a:srgbClr val="000000"/>
              </a:buClr>
              <a:buSzPct val="45000"/>
              <a:buFont typeface="Wingdings"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sz="1200" b="0" strike="noStrike" spc="-1">
                <a:latin typeface="Arial"/>
                <a:ea typeface="Times New Roman"/>
              </a:rPr>
              <a:t>Abstração é a capacidade de olhar apenas uma parte de um todo, ou seja, retirar da realidade apenas as entidades e fenômenos considerados essenciais, excluíndo-se todos os aspectos irrelevantes ou secundários. Através do mecanismo de abstração, o ser humano pode entender formas complexas, ao dividi-las em partes e analisar cada parte separadamente. </a:t>
            </a:r>
            <a:endParaRPr lang="pt-BR" sz="1200" b="0" strike="noStrike" spc="-1">
              <a:latin typeface="Arial"/>
            </a:endParaRPr>
          </a:p>
          <a:p>
            <a:pPr>
              <a:lnSpc>
                <a:spcPct val="100000"/>
              </a:lnSpc>
              <a:spcBef>
                <a:spcPts val="448"/>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pt-BR" sz="1200" b="0" strike="noStrike" spc="-1">
              <a:latin typeface="Arial"/>
            </a:endParaRPr>
          </a:p>
          <a:p>
            <a:pPr>
              <a:lnSpc>
                <a:spcPct val="100000"/>
              </a:lnSpc>
              <a:spcBef>
                <a:spcPts val="448"/>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sz="1200" b="1" strike="noStrike" spc="-1">
                <a:solidFill>
                  <a:srgbClr val="000000"/>
                </a:solidFill>
                <a:latin typeface="Verdana"/>
                <a:ea typeface="Times New Roman"/>
              </a:rPr>
              <a:t>Abstração</a:t>
            </a:r>
            <a:r>
              <a:rPr lang="pt-BR" sz="1200" b="0" strike="noStrike" spc="-1">
                <a:solidFill>
                  <a:srgbClr val="000000"/>
                </a:solidFill>
                <a:latin typeface="Verdana"/>
                <a:ea typeface="Times New Roman"/>
              </a:rPr>
              <a:t> - Consiste na concentração nos aspectos essenciais. Preserva a liberdade de se tomar decisões evitando, tanto quanto possível comprometimentos prematuros com detalhes.</a:t>
            </a:r>
            <a:endParaRPr lang="pt-BR" sz="1200" b="0" strike="noStrike" spc="-1">
              <a:latin typeface="Arial"/>
            </a:endParaRPr>
          </a:p>
          <a:p>
            <a:pPr>
              <a:lnSpc>
                <a:spcPct val="100000"/>
              </a:lnSpc>
              <a:spcBef>
                <a:spcPts val="448"/>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sz="1200" b="0" strike="noStrike" spc="-1">
                <a:solidFill>
                  <a:srgbClr val="000000"/>
                </a:solidFill>
                <a:latin typeface="Verdana"/>
                <a:ea typeface="Times New Roman"/>
              </a:rPr>
              <a:t>É o processo pelo qual a mente ou a inteligência compreende o objeto, suas características e suas funcionalidade</a:t>
            </a:r>
            <a:r>
              <a:rPr lang="pt-BR" sz="1200" b="0" strike="noStrike" spc="-1">
                <a:solidFill>
                  <a:srgbClr val="000000"/>
                </a:solidFill>
                <a:latin typeface="Arial"/>
                <a:ea typeface="Times New Roman"/>
              </a:rPr>
              <a:t> </a:t>
            </a:r>
            <a:endParaRPr lang="pt-BR" sz="1200" b="0" strike="noStrike" spc="-1">
              <a:latin typeface="Arial"/>
            </a:endParaRPr>
          </a:p>
          <a:p>
            <a:pPr>
              <a:lnSpc>
                <a:spcPct val="100000"/>
              </a:lnSpc>
              <a:spcBef>
                <a:spcPts val="448"/>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pt-BR" sz="1200" b="0" strike="noStrike" spc="-1">
              <a:latin typeface="Arial"/>
            </a:endParaRPr>
          </a:p>
          <a:p>
            <a:pPr marL="216000" indent="-215280" algn="just">
              <a:lnSpc>
                <a:spcPct val="100000"/>
              </a:lnSpc>
              <a:spcBef>
                <a:spcPts val="448"/>
              </a:spcBef>
              <a:buClr>
                <a:srgbClr val="000000"/>
              </a:buClr>
              <a:buSzPct val="45000"/>
              <a:buFont typeface="Wingdings"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sz="1200" b="1" i="1" strike="noStrike" spc="-1">
                <a:solidFill>
                  <a:srgbClr val="000000"/>
                </a:solidFill>
                <a:latin typeface="Arial"/>
                <a:ea typeface="Times New Roman"/>
              </a:rPr>
              <a:t>Abstração</a:t>
            </a:r>
            <a:endParaRPr lang="pt-BR" sz="1200" b="0" strike="noStrike" spc="-1">
              <a:latin typeface="Arial"/>
            </a:endParaRPr>
          </a:p>
          <a:p>
            <a:pPr marL="216000" indent="-215280" algn="just">
              <a:lnSpc>
                <a:spcPct val="100000"/>
              </a:lnSpc>
              <a:spcBef>
                <a:spcPts val="448"/>
              </a:spcBef>
              <a:buClr>
                <a:srgbClr val="000000"/>
              </a:buClr>
              <a:buSzPct val="45000"/>
              <a:buFont typeface="Wingdings"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sz="1200" b="0" strike="noStrike" spc="-1">
                <a:solidFill>
                  <a:srgbClr val="000000"/>
                </a:solidFill>
                <a:latin typeface="Arial"/>
                <a:ea typeface="Times New Roman"/>
              </a:rPr>
              <a:t>Abstração é a capacidade de focalizar o essencial e ignorar detalhes acidentais não relacionados com o objetivo estabelecido. Por exemplo: ao modelar aviões comerciais, helicópteros e caças podemos abstrair detalhes de cada um deles e observar somente o que existe em comum. Os objetos de software também são criados tentando abstrair algo do mundo, seja um objeto real ou abstrato.</a:t>
            </a:r>
            <a:endParaRPr lang="pt-BR" sz="1200" b="0" strike="noStrike" spc="-1">
              <a:latin typeface="Arial"/>
            </a:endParaRPr>
          </a:p>
          <a:p>
            <a:pPr>
              <a:lnSpc>
                <a:spcPct val="100000"/>
              </a:lnSpc>
              <a:spcBef>
                <a:spcPts val="448"/>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pt-BR" sz="1200" b="0" strike="noStrike" spc="-1">
              <a:latin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1" name="CustomShape 1"/>
          <p:cNvSpPr/>
          <p:nvPr/>
        </p:nvSpPr>
        <p:spPr>
          <a:xfrm>
            <a:off x="3884760" y="8685360"/>
            <a:ext cx="2971080" cy="456480"/>
          </a:xfrm>
          <a:custGeom>
            <a:avLst/>
            <a:gdLst/>
            <a:ahLst/>
            <a:cxnLst/>
            <a:rect l="l" t="t" r="r" b="b"/>
            <a:pathLst>
              <a:path w="21600" h="21600">
                <a:moveTo>
                  <a:pt x="0" y="0"/>
                </a:moveTo>
                <a:lnTo>
                  <a:pt x="21600" y="0"/>
                </a:lnTo>
                <a:lnTo>
                  <a:pt x="21600" y="21600"/>
                </a:lnTo>
                <a:lnTo>
                  <a:pt x="0" y="21600"/>
                </a:lnTo>
                <a:lnTo>
                  <a:pt x="0" y="0"/>
                </a:lnTo>
                <a:close/>
              </a:path>
            </a:pathLst>
          </a:custGeom>
          <a:noFill/>
          <a:ln w="0">
            <a:noFill/>
          </a:ln>
        </p:spPr>
        <p:style>
          <a:lnRef idx="0">
            <a:scrgbClr r="0" g="0" b="0"/>
          </a:lnRef>
          <a:fillRef idx="0">
            <a:scrgbClr r="0" g="0" b="0"/>
          </a:fillRef>
          <a:effectRef idx="0">
            <a:scrgbClr r="0" g="0" b="0"/>
          </a:effectRef>
          <a:fontRef idx="minor"/>
        </p:style>
        <p:txBody>
          <a:bodyPr lIns="90000" tIns="46800" rIns="90000" bIns="46800" anchor="b">
            <a:noAutofit/>
          </a:bodyPr>
          <a:lstStyle/>
          <a:p>
            <a:pPr algn="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2F0589A1-A0D7-40EE-B9D3-BF6723B66F91}" type="slidenum">
              <a:rPr lang="pt-BR" sz="1200" b="0" strike="noStrike" spc="-1">
                <a:solidFill>
                  <a:srgbClr val="000000"/>
                </a:solidFill>
                <a:latin typeface="Arial"/>
              </a:rPr>
              <a:t>72</a:t>
            </a:fld>
            <a:endParaRPr lang="pt-BR" sz="1200" b="0" strike="noStrike" spc="-1">
              <a:latin typeface="Arial"/>
            </a:endParaRPr>
          </a:p>
        </p:txBody>
      </p:sp>
      <p:sp>
        <p:nvSpPr>
          <p:cNvPr id="552" name="PlaceHolder 2"/>
          <p:cNvSpPr>
            <a:spLocks noGrp="1" noRot="1" noChangeAspect="1"/>
          </p:cNvSpPr>
          <p:nvPr>
            <p:ph type="sldImg"/>
          </p:nvPr>
        </p:nvSpPr>
        <p:spPr>
          <a:xfrm>
            <a:off x="1143000" y="685800"/>
            <a:ext cx="4571280" cy="3428280"/>
          </a:xfrm>
          <a:prstGeom prst="rect">
            <a:avLst/>
          </a:prstGeom>
        </p:spPr>
      </p:sp>
      <p:sp>
        <p:nvSpPr>
          <p:cNvPr id="553" name="PlaceHolder 3"/>
          <p:cNvSpPr>
            <a:spLocks noGrp="1"/>
          </p:cNvSpPr>
          <p:nvPr>
            <p:ph type="body"/>
          </p:nvPr>
        </p:nvSpPr>
        <p:spPr>
          <a:xfrm>
            <a:off x="685800" y="4343400"/>
            <a:ext cx="5485680" cy="4114080"/>
          </a:xfrm>
          <a:prstGeom prst="rect">
            <a:avLst/>
          </a:prstGeom>
        </p:spPr>
        <p:txBody>
          <a:bodyPr lIns="0" tIns="0" rIns="0" bIns="0">
            <a:noAutofit/>
          </a:bodyPr>
          <a:lstStyle/>
          <a:p>
            <a:pPr marL="216000" indent="-215280" algn="just">
              <a:lnSpc>
                <a:spcPct val="100000"/>
              </a:lnSpc>
              <a:spcBef>
                <a:spcPts val="448"/>
              </a:spcBef>
              <a:buClr>
                <a:srgbClr val="000000"/>
              </a:buClr>
              <a:buSzPct val="45000"/>
              <a:buFont typeface="Wingdings"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sz="1200" b="1" strike="noStrike" spc="-1">
                <a:latin typeface="Arial"/>
                <a:ea typeface="Times New Roman"/>
              </a:rPr>
              <a:t>Exemplos 1</a:t>
            </a:r>
            <a:r>
              <a:rPr lang="pt-BR" sz="1200" b="0" strike="noStrike" spc="-1">
                <a:latin typeface="Arial"/>
                <a:ea typeface="Times New Roman"/>
              </a:rPr>
              <a:t>:  Ao modelarmos aviões comercias, helicópteros e caças podemos abstrair detalhes de cada um deles e observar somente o que existe em comum.</a:t>
            </a:r>
            <a:endParaRPr lang="pt-BR" sz="1200" b="0" strike="noStrike" spc="-1">
              <a:latin typeface="Arial"/>
            </a:endParaRPr>
          </a:p>
          <a:p>
            <a:pPr algn="just">
              <a:lnSpc>
                <a:spcPct val="100000"/>
              </a:lnSpc>
              <a:spcBef>
                <a:spcPts val="448"/>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pt-BR" sz="1200" b="0" strike="noStrike" spc="-1">
              <a:latin typeface="Arial"/>
            </a:endParaRPr>
          </a:p>
          <a:p>
            <a:pPr marL="216000" indent="-215280" algn="just">
              <a:lnSpc>
                <a:spcPct val="100000"/>
              </a:lnSpc>
              <a:spcBef>
                <a:spcPts val="448"/>
              </a:spcBef>
              <a:buClr>
                <a:srgbClr val="000000"/>
              </a:buClr>
              <a:buSzPct val="45000"/>
              <a:buFont typeface="Wingdings"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sz="1200" b="1" strike="noStrike" spc="-1">
                <a:latin typeface="Arial"/>
                <a:ea typeface="Times New Roman"/>
              </a:rPr>
              <a:t>Exemplos 2: </a:t>
            </a:r>
            <a:r>
              <a:rPr lang="pt-BR" sz="1200" b="0" strike="noStrike" spc="-1">
                <a:latin typeface="Arial"/>
                <a:ea typeface="Times New Roman"/>
              </a:rPr>
              <a:t> Toda pessoa tem um atributo para cor dos olhos, ao modelarmos um sistema de folha de pagamento de folha de pagtos, esta informação é irrelevante, portanto não precisa ser incluída em nossa relação de atributos.</a:t>
            </a:r>
            <a:endParaRPr lang="pt-BR" sz="1200" b="0" strike="noStrike" spc="-1">
              <a:latin typeface="Arial"/>
            </a:endParaRPr>
          </a:p>
          <a:p>
            <a:pPr algn="just">
              <a:lnSpc>
                <a:spcPct val="100000"/>
              </a:lnSpc>
              <a:spcBef>
                <a:spcPts val="448"/>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pt-BR" sz="1200" b="0" strike="noStrike" spc="-1">
              <a:latin typeface="Arial"/>
            </a:endParaRPr>
          </a:p>
          <a:p>
            <a:pPr marL="216000" indent="-215280" algn="just">
              <a:lnSpc>
                <a:spcPct val="100000"/>
              </a:lnSpc>
              <a:spcBef>
                <a:spcPts val="448"/>
              </a:spcBef>
              <a:buClr>
                <a:srgbClr val="000000"/>
              </a:buClr>
              <a:buSzPct val="45000"/>
              <a:buFont typeface="Wingdings"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sz="1200" b="0" strike="noStrike" spc="-1">
                <a:latin typeface="Arial"/>
                <a:ea typeface="Times New Roman"/>
              </a:rPr>
              <a:t>Ato de separar mentalmente um ou mais elementos de uma totalidade complexa. É o ato de dividir problemas complexos em problemas menores, e feito isto resolvemos cada um deles até encontrar a solução para o problema inteiro.  O termo abstração em desenvolvimento de sistemas, significa a grosso modo </a:t>
            </a:r>
            <a:r>
              <a:rPr lang="pt-BR" sz="1200" b="0" i="1" u="sng" strike="noStrike" spc="-1">
                <a:uFillTx/>
                <a:latin typeface="Arial"/>
                <a:ea typeface="Times New Roman"/>
              </a:rPr>
              <a:t>só devemos representar aquilo que vai ser usado.</a:t>
            </a:r>
            <a:endParaRPr lang="pt-BR" sz="1200" b="0" strike="noStrike" spc="-1">
              <a:latin typeface="Arial"/>
            </a:endParaRPr>
          </a:p>
          <a:p>
            <a:pPr marL="216000" indent="-215280">
              <a:lnSpc>
                <a:spcPct val="100000"/>
              </a:lnSpc>
              <a:spcBef>
                <a:spcPts val="448"/>
              </a:spcBef>
              <a:buClr>
                <a:srgbClr val="000000"/>
              </a:buClr>
              <a:buSzPct val="45000"/>
              <a:buFont typeface="Wingdings"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sz="1200" b="0" strike="noStrike" spc="-1">
                <a:latin typeface="Arial"/>
                <a:ea typeface="Times New Roman"/>
              </a:rPr>
              <a:t>Abstração é a capacidade de olhar apenas uma parte de um todo, ou seja, retirar da realidade apenas as entidades e fenômenos considerados essenciais, excluíndo-se todos os aspectos irrelevantes ou secundários. Através do mecanismo de abstração, o ser humano pode entender formas complexas, ao dividi-las em partes e analisar cada parte separadamente. </a:t>
            </a:r>
            <a:endParaRPr lang="pt-BR" sz="1200" b="0" strike="noStrike" spc="-1">
              <a:latin typeface="Arial"/>
            </a:endParaRPr>
          </a:p>
          <a:p>
            <a:pPr>
              <a:lnSpc>
                <a:spcPct val="100000"/>
              </a:lnSpc>
              <a:spcBef>
                <a:spcPts val="448"/>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pt-BR" sz="1200" b="0" strike="noStrike" spc="-1">
              <a:latin typeface="Arial"/>
            </a:endParaRPr>
          </a:p>
          <a:p>
            <a:pPr>
              <a:lnSpc>
                <a:spcPct val="100000"/>
              </a:lnSpc>
              <a:spcBef>
                <a:spcPts val="448"/>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sz="1200" b="1" strike="noStrike" spc="-1">
                <a:solidFill>
                  <a:srgbClr val="000000"/>
                </a:solidFill>
                <a:latin typeface="Verdana"/>
                <a:ea typeface="Times New Roman"/>
              </a:rPr>
              <a:t>Abstração</a:t>
            </a:r>
            <a:r>
              <a:rPr lang="pt-BR" sz="1200" b="0" strike="noStrike" spc="-1">
                <a:solidFill>
                  <a:srgbClr val="000000"/>
                </a:solidFill>
                <a:latin typeface="Verdana"/>
                <a:ea typeface="Times New Roman"/>
              </a:rPr>
              <a:t> - Consiste na concentração nos aspectos essenciais. Preserva a liberdade de se tomar decisões evitando, tanto quanto possível comprometimentos prematuros com detalhes.</a:t>
            </a:r>
            <a:endParaRPr lang="pt-BR" sz="1200" b="0" strike="noStrike" spc="-1">
              <a:latin typeface="Arial"/>
            </a:endParaRPr>
          </a:p>
          <a:p>
            <a:pPr>
              <a:lnSpc>
                <a:spcPct val="100000"/>
              </a:lnSpc>
              <a:spcBef>
                <a:spcPts val="448"/>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sz="1200" b="0" strike="noStrike" spc="-1">
                <a:solidFill>
                  <a:srgbClr val="000000"/>
                </a:solidFill>
                <a:latin typeface="Verdana"/>
                <a:ea typeface="Times New Roman"/>
              </a:rPr>
              <a:t>É o processo pelo qual a mente ou a inteligência compreende o objeto, suas características e suas funcionalidade</a:t>
            </a:r>
            <a:r>
              <a:rPr lang="pt-BR" sz="1200" b="0" strike="noStrike" spc="-1">
                <a:solidFill>
                  <a:srgbClr val="000000"/>
                </a:solidFill>
                <a:latin typeface="Arial"/>
                <a:ea typeface="Times New Roman"/>
              </a:rPr>
              <a:t> </a:t>
            </a:r>
            <a:endParaRPr lang="pt-BR" sz="1200" b="0" strike="noStrike" spc="-1">
              <a:latin typeface="Arial"/>
            </a:endParaRPr>
          </a:p>
          <a:p>
            <a:pPr>
              <a:lnSpc>
                <a:spcPct val="100000"/>
              </a:lnSpc>
              <a:spcBef>
                <a:spcPts val="448"/>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pt-BR" sz="1200" b="0" strike="noStrike" spc="-1">
              <a:latin typeface="Arial"/>
            </a:endParaRPr>
          </a:p>
          <a:p>
            <a:pPr marL="216000" indent="-215280" algn="just">
              <a:lnSpc>
                <a:spcPct val="100000"/>
              </a:lnSpc>
              <a:spcBef>
                <a:spcPts val="448"/>
              </a:spcBef>
              <a:buClr>
                <a:srgbClr val="000000"/>
              </a:buClr>
              <a:buSzPct val="45000"/>
              <a:buFont typeface="Wingdings"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sz="1200" b="1" i="1" strike="noStrike" spc="-1">
                <a:solidFill>
                  <a:srgbClr val="000000"/>
                </a:solidFill>
                <a:latin typeface="Arial"/>
                <a:ea typeface="Times New Roman"/>
              </a:rPr>
              <a:t>Abstração</a:t>
            </a:r>
            <a:endParaRPr lang="pt-BR" sz="1200" b="0" strike="noStrike" spc="-1">
              <a:latin typeface="Arial"/>
            </a:endParaRPr>
          </a:p>
          <a:p>
            <a:pPr marL="216000" indent="-215280" algn="just">
              <a:lnSpc>
                <a:spcPct val="100000"/>
              </a:lnSpc>
              <a:spcBef>
                <a:spcPts val="448"/>
              </a:spcBef>
              <a:buClr>
                <a:srgbClr val="000000"/>
              </a:buClr>
              <a:buSzPct val="45000"/>
              <a:buFont typeface="Wingdings"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sz="1200" b="0" strike="noStrike" spc="-1">
                <a:solidFill>
                  <a:srgbClr val="000000"/>
                </a:solidFill>
                <a:latin typeface="Arial"/>
                <a:ea typeface="Times New Roman"/>
              </a:rPr>
              <a:t>Abstração é a capacidade de focalizar o essencial e ignorar detalhes acidentais não relacionados com o objetivo estabelecido. Por exemplo: ao modelar aviões comerciais, helicópteros e caças podemos abstrair detalhes de cada um deles e observar somente o que existe em comum. Os objetos de software também são criados tentando abstrair algo do mundo, seja um objeto real ou abstrato.</a:t>
            </a:r>
            <a:endParaRPr lang="pt-BR" sz="1200" b="0" strike="noStrike" spc="-1">
              <a:latin typeface="Arial"/>
            </a:endParaRPr>
          </a:p>
          <a:p>
            <a:pPr>
              <a:lnSpc>
                <a:spcPct val="100000"/>
              </a:lnSpc>
              <a:spcBef>
                <a:spcPts val="448"/>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pt-BR" sz="1200" b="0" strike="noStrike" spc="-1">
              <a:latin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4" name="CustomShape 1"/>
          <p:cNvSpPr/>
          <p:nvPr/>
        </p:nvSpPr>
        <p:spPr>
          <a:xfrm>
            <a:off x="3884760" y="8685360"/>
            <a:ext cx="2971080" cy="456480"/>
          </a:xfrm>
          <a:custGeom>
            <a:avLst/>
            <a:gdLst/>
            <a:ahLst/>
            <a:cxnLst/>
            <a:rect l="l" t="t" r="r" b="b"/>
            <a:pathLst>
              <a:path w="21600" h="21600">
                <a:moveTo>
                  <a:pt x="0" y="0"/>
                </a:moveTo>
                <a:lnTo>
                  <a:pt x="21600" y="0"/>
                </a:lnTo>
                <a:lnTo>
                  <a:pt x="21600" y="21600"/>
                </a:lnTo>
                <a:lnTo>
                  <a:pt x="0" y="21600"/>
                </a:lnTo>
                <a:lnTo>
                  <a:pt x="0" y="0"/>
                </a:lnTo>
                <a:close/>
              </a:path>
            </a:pathLst>
          </a:custGeom>
          <a:noFill/>
          <a:ln w="0">
            <a:noFill/>
          </a:ln>
        </p:spPr>
        <p:style>
          <a:lnRef idx="0">
            <a:scrgbClr r="0" g="0" b="0"/>
          </a:lnRef>
          <a:fillRef idx="0">
            <a:scrgbClr r="0" g="0" b="0"/>
          </a:fillRef>
          <a:effectRef idx="0">
            <a:scrgbClr r="0" g="0" b="0"/>
          </a:effectRef>
          <a:fontRef idx="minor"/>
        </p:style>
        <p:txBody>
          <a:bodyPr lIns="90000" tIns="46800" rIns="90000" bIns="46800" anchor="b">
            <a:noAutofit/>
          </a:bodyPr>
          <a:lstStyle/>
          <a:p>
            <a:pPr algn="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AE39B431-61D4-446F-8DCE-FB7B12E98D1B}" type="slidenum">
              <a:rPr lang="pt-BR" sz="1200" b="0" strike="noStrike" spc="-1">
                <a:solidFill>
                  <a:srgbClr val="000000"/>
                </a:solidFill>
                <a:latin typeface="Arial"/>
              </a:rPr>
              <a:t>73</a:t>
            </a:fld>
            <a:endParaRPr lang="pt-BR" sz="1200" b="0" strike="noStrike" spc="-1">
              <a:latin typeface="Arial"/>
            </a:endParaRPr>
          </a:p>
        </p:txBody>
      </p:sp>
      <p:sp>
        <p:nvSpPr>
          <p:cNvPr id="555" name="PlaceHolder 2"/>
          <p:cNvSpPr>
            <a:spLocks noGrp="1" noRot="1" noChangeAspect="1"/>
          </p:cNvSpPr>
          <p:nvPr>
            <p:ph type="sldImg"/>
          </p:nvPr>
        </p:nvSpPr>
        <p:spPr>
          <a:xfrm>
            <a:off x="1143000" y="685800"/>
            <a:ext cx="4572720" cy="3428280"/>
          </a:xfrm>
          <a:prstGeom prst="rect">
            <a:avLst/>
          </a:prstGeom>
        </p:spPr>
      </p:sp>
      <p:sp>
        <p:nvSpPr>
          <p:cNvPr id="556" name="PlaceHolder 3"/>
          <p:cNvSpPr>
            <a:spLocks noGrp="1"/>
          </p:cNvSpPr>
          <p:nvPr>
            <p:ph type="body"/>
          </p:nvPr>
        </p:nvSpPr>
        <p:spPr>
          <a:xfrm>
            <a:off x="685800" y="4343400"/>
            <a:ext cx="5485320" cy="4113720"/>
          </a:xfrm>
          <a:prstGeom prst="rect">
            <a:avLst/>
          </a:prstGeom>
        </p:spPr>
        <p:txBody>
          <a:bodyPr lIns="4680" tIns="4680" rIns="4680" bIns="4680">
            <a:noAutofit/>
          </a:bodyPr>
          <a:lstStyle/>
          <a:p>
            <a:endParaRPr lang="pt-BR" sz="2000" b="0" strike="noStrike" spc="-1">
              <a:latin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7" name="CustomShape 1"/>
          <p:cNvSpPr/>
          <p:nvPr/>
        </p:nvSpPr>
        <p:spPr>
          <a:xfrm>
            <a:off x="3884760" y="8685360"/>
            <a:ext cx="2971080" cy="456480"/>
          </a:xfrm>
          <a:custGeom>
            <a:avLst/>
            <a:gdLst/>
            <a:ahLst/>
            <a:cxnLst/>
            <a:rect l="l" t="t" r="r" b="b"/>
            <a:pathLst>
              <a:path w="21600" h="21600">
                <a:moveTo>
                  <a:pt x="0" y="0"/>
                </a:moveTo>
                <a:lnTo>
                  <a:pt x="21600" y="0"/>
                </a:lnTo>
                <a:lnTo>
                  <a:pt x="21600" y="21600"/>
                </a:lnTo>
                <a:lnTo>
                  <a:pt x="0" y="21600"/>
                </a:lnTo>
                <a:lnTo>
                  <a:pt x="0" y="0"/>
                </a:lnTo>
                <a:close/>
              </a:path>
            </a:pathLst>
          </a:custGeom>
          <a:noFill/>
          <a:ln w="0">
            <a:noFill/>
          </a:ln>
        </p:spPr>
        <p:style>
          <a:lnRef idx="0">
            <a:scrgbClr r="0" g="0" b="0"/>
          </a:lnRef>
          <a:fillRef idx="0">
            <a:scrgbClr r="0" g="0" b="0"/>
          </a:fillRef>
          <a:effectRef idx="0">
            <a:scrgbClr r="0" g="0" b="0"/>
          </a:effectRef>
          <a:fontRef idx="minor"/>
        </p:style>
        <p:txBody>
          <a:bodyPr lIns="90000" tIns="46800" rIns="90000" bIns="46800" anchor="b">
            <a:noAutofit/>
          </a:bodyPr>
          <a:lstStyle/>
          <a:p>
            <a:pPr algn="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AE22897F-0043-4569-955C-D4C4305170C9}" type="slidenum">
              <a:rPr lang="pt-BR" sz="1200" b="0" strike="noStrike" spc="-1">
                <a:solidFill>
                  <a:srgbClr val="000000"/>
                </a:solidFill>
                <a:latin typeface="Arial"/>
              </a:rPr>
              <a:t>74</a:t>
            </a:fld>
            <a:endParaRPr lang="pt-BR" sz="1200" b="0" strike="noStrike" spc="-1">
              <a:latin typeface="Arial"/>
            </a:endParaRPr>
          </a:p>
        </p:txBody>
      </p:sp>
      <p:sp>
        <p:nvSpPr>
          <p:cNvPr id="558" name="PlaceHolder 2"/>
          <p:cNvSpPr>
            <a:spLocks noGrp="1" noRot="1" noChangeAspect="1"/>
          </p:cNvSpPr>
          <p:nvPr>
            <p:ph type="sldImg"/>
          </p:nvPr>
        </p:nvSpPr>
        <p:spPr>
          <a:xfrm>
            <a:off x="1143000" y="685800"/>
            <a:ext cx="4571280" cy="3428280"/>
          </a:xfrm>
          <a:prstGeom prst="rect">
            <a:avLst/>
          </a:prstGeom>
        </p:spPr>
      </p:sp>
      <p:sp>
        <p:nvSpPr>
          <p:cNvPr id="559" name="PlaceHolder 3"/>
          <p:cNvSpPr>
            <a:spLocks noGrp="1"/>
          </p:cNvSpPr>
          <p:nvPr>
            <p:ph type="body"/>
          </p:nvPr>
        </p:nvSpPr>
        <p:spPr>
          <a:xfrm>
            <a:off x="685800" y="4343400"/>
            <a:ext cx="5485320" cy="4113720"/>
          </a:xfrm>
          <a:prstGeom prst="rect">
            <a:avLst/>
          </a:prstGeom>
        </p:spPr>
        <p:txBody>
          <a:bodyPr lIns="0" tIns="0" rIns="0" bIns="0">
            <a:noAutofit/>
          </a:bodyPr>
          <a:lstStyle/>
          <a:p>
            <a:endParaRPr lang="pt-BR" sz="2000" b="0" strike="noStrike" spc="-1">
              <a:latin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0" name="CustomShape 1"/>
          <p:cNvSpPr/>
          <p:nvPr/>
        </p:nvSpPr>
        <p:spPr>
          <a:xfrm>
            <a:off x="3884760" y="8685360"/>
            <a:ext cx="2971080" cy="456480"/>
          </a:xfrm>
          <a:custGeom>
            <a:avLst/>
            <a:gdLst/>
            <a:ahLst/>
            <a:cxnLst/>
            <a:rect l="l" t="t" r="r" b="b"/>
            <a:pathLst>
              <a:path w="21600" h="21600">
                <a:moveTo>
                  <a:pt x="0" y="0"/>
                </a:moveTo>
                <a:lnTo>
                  <a:pt x="21600" y="0"/>
                </a:lnTo>
                <a:lnTo>
                  <a:pt x="21600" y="21600"/>
                </a:lnTo>
                <a:lnTo>
                  <a:pt x="0" y="21600"/>
                </a:lnTo>
                <a:lnTo>
                  <a:pt x="0" y="0"/>
                </a:lnTo>
                <a:close/>
              </a:path>
            </a:pathLst>
          </a:custGeom>
          <a:noFill/>
          <a:ln w="0">
            <a:noFill/>
          </a:ln>
        </p:spPr>
        <p:style>
          <a:lnRef idx="0">
            <a:scrgbClr r="0" g="0" b="0"/>
          </a:lnRef>
          <a:fillRef idx="0">
            <a:scrgbClr r="0" g="0" b="0"/>
          </a:fillRef>
          <a:effectRef idx="0">
            <a:scrgbClr r="0" g="0" b="0"/>
          </a:effectRef>
          <a:fontRef idx="minor"/>
        </p:style>
        <p:txBody>
          <a:bodyPr lIns="90000" tIns="46800" rIns="90000" bIns="46800" anchor="b">
            <a:noAutofit/>
          </a:bodyPr>
          <a:lstStyle/>
          <a:p>
            <a:pPr algn="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11715EA4-8EA4-44D6-A2E7-68A2DACC0A53}" type="slidenum">
              <a:rPr lang="pt-BR" sz="1200" b="0" strike="noStrike" spc="-1">
                <a:solidFill>
                  <a:srgbClr val="000000"/>
                </a:solidFill>
                <a:latin typeface="Arial"/>
              </a:rPr>
              <a:t>75</a:t>
            </a:fld>
            <a:endParaRPr lang="pt-BR" sz="1200" b="0" strike="noStrike" spc="-1">
              <a:latin typeface="Arial"/>
            </a:endParaRPr>
          </a:p>
        </p:txBody>
      </p:sp>
      <p:sp>
        <p:nvSpPr>
          <p:cNvPr id="561" name="PlaceHolder 2"/>
          <p:cNvSpPr>
            <a:spLocks noGrp="1" noRot="1" noChangeAspect="1"/>
          </p:cNvSpPr>
          <p:nvPr>
            <p:ph type="sldImg"/>
          </p:nvPr>
        </p:nvSpPr>
        <p:spPr>
          <a:xfrm>
            <a:off x="1143000" y="685800"/>
            <a:ext cx="4572720" cy="3428280"/>
          </a:xfrm>
          <a:prstGeom prst="rect">
            <a:avLst/>
          </a:prstGeom>
        </p:spPr>
      </p:sp>
      <p:sp>
        <p:nvSpPr>
          <p:cNvPr id="562" name="PlaceHolder 3"/>
          <p:cNvSpPr>
            <a:spLocks noGrp="1"/>
          </p:cNvSpPr>
          <p:nvPr>
            <p:ph type="body"/>
          </p:nvPr>
        </p:nvSpPr>
        <p:spPr>
          <a:xfrm>
            <a:off x="838080" y="4452840"/>
            <a:ext cx="5028480" cy="4114080"/>
          </a:xfrm>
          <a:prstGeom prst="rect">
            <a:avLst/>
          </a:prstGeom>
        </p:spPr>
        <p:txBody>
          <a:bodyPr lIns="0" tIns="0" rIns="0" bIns="0">
            <a:noAutofit/>
          </a:bodyPr>
          <a:lstStyle/>
          <a:p>
            <a:pPr marL="216000" indent="-215280" algn="just">
              <a:lnSpc>
                <a:spcPct val="100000"/>
              </a:lnSpc>
              <a:spcBef>
                <a:spcPts val="448"/>
              </a:spcBef>
              <a:buClr>
                <a:srgbClr val="000000"/>
              </a:buClr>
              <a:buSzPct val="45000"/>
              <a:buFont typeface="Wingdings"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sz="1200" b="1" strike="noStrike" spc="-1">
                <a:latin typeface="Arial"/>
                <a:ea typeface="Times New Roman"/>
              </a:rPr>
              <a:t> Encapsulamento</a:t>
            </a:r>
            <a:endParaRPr lang="pt-BR" sz="1200" b="0" strike="noStrike" spc="-1">
              <a:latin typeface="Arial"/>
            </a:endParaRPr>
          </a:p>
          <a:p>
            <a:pPr marL="216000" indent="-215280" algn="just">
              <a:lnSpc>
                <a:spcPct val="100000"/>
              </a:lnSpc>
              <a:spcBef>
                <a:spcPts val="448"/>
              </a:spcBef>
              <a:buClr>
                <a:srgbClr val="000000"/>
              </a:buClr>
              <a:buSzPct val="45000"/>
              <a:buFont typeface="Wingdings"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sz="1200" b="0" strike="noStrike" spc="-1">
                <a:latin typeface="Arial"/>
                <a:ea typeface="Times New Roman"/>
              </a:rPr>
              <a:t>	A partir do encapsulamento, podemos ocultar detalhes referentes à implementação de um Objeto. Desta forma, podemos proteger os dados contra adulteração, visto que só podem ser acessados pelo próprio Objeto, através de seus métodos. Estes métodos implementam as operações permitidas sobre a estrutura de dados.</a:t>
            </a:r>
            <a:endParaRPr lang="pt-BR" sz="1200" b="0" strike="noStrike" spc="-1">
              <a:latin typeface="Arial"/>
            </a:endParaRPr>
          </a:p>
          <a:p>
            <a:pPr algn="just">
              <a:lnSpc>
                <a:spcPct val="100000"/>
              </a:lnSpc>
              <a:spcBef>
                <a:spcPts val="448"/>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pt-BR" sz="1200" b="0" strike="noStrike" spc="-1">
              <a:latin typeface="Arial"/>
            </a:endParaRPr>
          </a:p>
          <a:p>
            <a:pPr marL="216000" indent="-215280" algn="just">
              <a:lnSpc>
                <a:spcPct val="100000"/>
              </a:lnSpc>
              <a:spcBef>
                <a:spcPts val="448"/>
              </a:spcBef>
              <a:buClr>
                <a:srgbClr val="000000"/>
              </a:buClr>
              <a:buSzPct val="45000"/>
              <a:buFont typeface="Wingdings"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sz="1200" b="0" strike="noStrike" spc="-1">
                <a:latin typeface="Arial"/>
                <a:ea typeface="Times New Roman"/>
              </a:rPr>
              <a:t>Encapsulamento é um mecanismo que utilizamos para esconder detalhes de estruturas complexas, que de outra forma iriam interferir em nossa análise. </a:t>
            </a:r>
            <a:endParaRPr lang="pt-BR" sz="1200" b="0" strike="noStrike" spc="-1">
              <a:latin typeface="Arial"/>
            </a:endParaRPr>
          </a:p>
          <a:p>
            <a:pPr marL="216000" indent="-215280" algn="just">
              <a:lnSpc>
                <a:spcPct val="100000"/>
              </a:lnSpc>
              <a:spcBef>
                <a:spcPts val="448"/>
              </a:spcBef>
              <a:buClr>
                <a:srgbClr val="000000"/>
              </a:buClr>
              <a:buSzPct val="45000"/>
              <a:buFont typeface="Wingdings"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sz="1200" b="0" strike="noStrike" spc="-1">
                <a:latin typeface="Arial"/>
                <a:ea typeface="Times New Roman"/>
              </a:rPr>
              <a:t>Abstração, hierarquização e encapsulamento estão ligados. Como vimos, abstração é a capacidade de dividirmos estruturas em partes, para analisá-las separadamente. Conforme vamos decompondo sucessivamente cada uma das partes de um todo, geramos uma hierarquia, que se estende até o componente mais específico. Desta forma quando agregamos componentes, formando um novo todo, estamos encapsulando estes componentes, que não mais aparecerão, e isto facilita a análise.</a:t>
            </a:r>
            <a:endParaRPr lang="pt-BR" sz="1200" b="0" strike="noStrike" spc="-1">
              <a:latin typeface="Arial"/>
            </a:endParaRPr>
          </a:p>
          <a:p>
            <a:pPr marL="216000" indent="-215280" algn="ctr">
              <a:lnSpc>
                <a:spcPct val="100000"/>
              </a:lnSpc>
              <a:spcBef>
                <a:spcPts val="448"/>
              </a:spcBef>
              <a:buClr>
                <a:srgbClr val="000000"/>
              </a:buClr>
              <a:buSzPct val="45000"/>
              <a:buFont typeface="Wingdings"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sz="1200" b="0" strike="noStrike" spc="-1">
                <a:latin typeface="Arial"/>
                <a:ea typeface="Times New Roman"/>
              </a:rPr>
              <a:t> </a:t>
            </a:r>
            <a:endParaRPr lang="pt-BR" sz="1200" b="0" strike="noStrike" spc="-1">
              <a:latin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 name="CustomShape 1"/>
          <p:cNvSpPr/>
          <p:nvPr/>
        </p:nvSpPr>
        <p:spPr>
          <a:xfrm>
            <a:off x="3884760" y="8685360"/>
            <a:ext cx="2971080" cy="456480"/>
          </a:xfrm>
          <a:custGeom>
            <a:avLst/>
            <a:gdLst/>
            <a:ahLst/>
            <a:cxnLst/>
            <a:rect l="l" t="t" r="r" b="b"/>
            <a:pathLst>
              <a:path w="21600" h="21600">
                <a:moveTo>
                  <a:pt x="0" y="0"/>
                </a:moveTo>
                <a:lnTo>
                  <a:pt x="21600" y="0"/>
                </a:lnTo>
                <a:lnTo>
                  <a:pt x="21600" y="21600"/>
                </a:lnTo>
                <a:lnTo>
                  <a:pt x="0" y="21600"/>
                </a:lnTo>
                <a:lnTo>
                  <a:pt x="0" y="0"/>
                </a:lnTo>
                <a:close/>
              </a:path>
            </a:pathLst>
          </a:custGeom>
          <a:noFill/>
          <a:ln w="0">
            <a:noFill/>
          </a:ln>
        </p:spPr>
        <p:style>
          <a:lnRef idx="0">
            <a:scrgbClr r="0" g="0" b="0"/>
          </a:lnRef>
          <a:fillRef idx="0">
            <a:scrgbClr r="0" g="0" b="0"/>
          </a:fillRef>
          <a:effectRef idx="0">
            <a:scrgbClr r="0" g="0" b="0"/>
          </a:effectRef>
          <a:fontRef idx="minor"/>
        </p:style>
        <p:txBody>
          <a:bodyPr lIns="90000" tIns="46800" rIns="90000" bIns="46800" anchor="b">
            <a:noAutofit/>
          </a:bodyPr>
          <a:lstStyle/>
          <a:p>
            <a:pPr algn="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1A6D0CEC-33A4-4FB2-BF0B-6268B79EA3A1}" type="slidenum">
              <a:rPr lang="pt-BR" sz="1200" b="0" strike="noStrike" spc="-1">
                <a:solidFill>
                  <a:srgbClr val="000000"/>
                </a:solidFill>
                <a:latin typeface="Arial"/>
              </a:rPr>
              <a:t>76</a:t>
            </a:fld>
            <a:endParaRPr lang="pt-BR" sz="1200" b="0" strike="noStrike" spc="-1">
              <a:latin typeface="Arial"/>
            </a:endParaRPr>
          </a:p>
        </p:txBody>
      </p:sp>
      <p:sp>
        <p:nvSpPr>
          <p:cNvPr id="564" name="PlaceHolder 2"/>
          <p:cNvSpPr>
            <a:spLocks noGrp="1" noRot="1" noChangeAspect="1"/>
          </p:cNvSpPr>
          <p:nvPr>
            <p:ph type="sldImg"/>
          </p:nvPr>
        </p:nvSpPr>
        <p:spPr>
          <a:xfrm>
            <a:off x="1143000" y="685800"/>
            <a:ext cx="4571280" cy="3428280"/>
          </a:xfrm>
          <a:prstGeom prst="rect">
            <a:avLst/>
          </a:prstGeom>
        </p:spPr>
      </p:sp>
      <p:sp>
        <p:nvSpPr>
          <p:cNvPr id="565" name="PlaceHolder 3"/>
          <p:cNvSpPr>
            <a:spLocks noGrp="1"/>
          </p:cNvSpPr>
          <p:nvPr>
            <p:ph type="body"/>
          </p:nvPr>
        </p:nvSpPr>
        <p:spPr>
          <a:xfrm>
            <a:off x="685800" y="4343400"/>
            <a:ext cx="5485680" cy="4114080"/>
          </a:xfrm>
          <a:prstGeom prst="rect">
            <a:avLst/>
          </a:prstGeom>
        </p:spPr>
        <p:txBody>
          <a:bodyPr lIns="0" tIns="0" rIns="0" bIns="0">
            <a:noAutofit/>
          </a:bodyPr>
          <a:lstStyle/>
          <a:p>
            <a:pPr marL="216000" indent="-215280" algn="just">
              <a:lnSpc>
                <a:spcPct val="100000"/>
              </a:lnSpc>
              <a:spcBef>
                <a:spcPts val="448"/>
              </a:spcBef>
              <a:buClr>
                <a:srgbClr val="000000"/>
              </a:buClr>
              <a:buSzPct val="45000"/>
              <a:buFont typeface="Wingdings"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sz="1200" b="1" strike="noStrike" spc="-1">
                <a:latin typeface="Arial"/>
                <a:ea typeface="Times New Roman"/>
              </a:rPr>
              <a:t> </a:t>
            </a:r>
            <a:endParaRPr lang="pt-BR" sz="1200" b="0" strike="noStrike" spc="-1">
              <a:latin typeface="Arial"/>
            </a:endParaRPr>
          </a:p>
        </p:txBody>
      </p:sp>
      <p:sp>
        <p:nvSpPr>
          <p:cNvPr id="566" name="CustomShape 4"/>
          <p:cNvSpPr/>
          <p:nvPr/>
        </p:nvSpPr>
        <p:spPr>
          <a:xfrm>
            <a:off x="1050840" y="4761000"/>
            <a:ext cx="4663440" cy="369000"/>
          </a:xfrm>
          <a:custGeom>
            <a:avLst/>
            <a:gdLst/>
            <a:ahLst/>
            <a:cxnLst/>
            <a:rect l="l" t="t" r="r" b="b"/>
            <a:pathLst>
              <a:path w="21600" h="21600">
                <a:moveTo>
                  <a:pt x="0" y="0"/>
                </a:moveTo>
                <a:lnTo>
                  <a:pt x="21600" y="0"/>
                </a:lnTo>
                <a:lnTo>
                  <a:pt x="21600" y="21600"/>
                </a:lnTo>
                <a:lnTo>
                  <a:pt x="0" y="21600"/>
                </a:lnTo>
                <a:lnTo>
                  <a:pt x="0" y="0"/>
                </a:lnTo>
                <a:close/>
              </a:path>
            </a:pathLst>
          </a:custGeom>
          <a:noFill/>
          <a:ln w="0">
            <a:noFill/>
          </a:ln>
        </p:spPr>
        <p:style>
          <a:lnRef idx="0">
            <a:scrgbClr r="0" g="0" b="0"/>
          </a:lnRef>
          <a:fillRef idx="0">
            <a:scrgbClr r="0" g="0" b="0"/>
          </a:fillRef>
          <a:effectRef idx="0">
            <a:scrgbClr r="0" g="0" b="0"/>
          </a:effectRef>
          <a:fontRef idx="minor"/>
        </p:style>
      </p:sp>
      <p:sp>
        <p:nvSpPr>
          <p:cNvPr id="567" name="CustomShape 5"/>
          <p:cNvSpPr/>
          <p:nvPr/>
        </p:nvSpPr>
        <p:spPr>
          <a:xfrm>
            <a:off x="990720" y="4419720"/>
            <a:ext cx="4968000" cy="5172480"/>
          </a:xfrm>
          <a:custGeom>
            <a:avLst/>
            <a:gdLst/>
            <a:ahLst/>
            <a:cxnLst/>
            <a:rect l="l" t="t" r="r" b="b"/>
            <a:pathLst>
              <a:path w="21600" h="21600">
                <a:moveTo>
                  <a:pt x="0" y="0"/>
                </a:moveTo>
                <a:lnTo>
                  <a:pt x="21600" y="0"/>
                </a:lnTo>
                <a:lnTo>
                  <a:pt x="21600" y="21600"/>
                </a:lnTo>
                <a:lnTo>
                  <a:pt x="0" y="21600"/>
                </a:lnTo>
                <a:lnTo>
                  <a:pt x="0" y="0"/>
                </a:lnTo>
                <a:close/>
              </a:path>
            </a:pathLst>
          </a:custGeom>
          <a:noFill/>
          <a:ln w="0">
            <a:noFill/>
          </a:ln>
        </p:spPr>
        <p:style>
          <a:lnRef idx="0">
            <a:scrgbClr r="0" g="0" b="0"/>
          </a:lnRef>
          <a:fillRef idx="0">
            <a:scrgbClr r="0" g="0" b="0"/>
          </a:fillRef>
          <a:effectRef idx="0">
            <a:scrgbClr r="0" g="0" b="0"/>
          </a:effectRef>
          <a:fontRef idx="minor"/>
        </p:style>
        <p:txBody>
          <a:bodyPr lIns="90000" tIns="46800" rIns="90000" bIns="46800">
            <a:spAutoFit/>
          </a:bodyPr>
          <a:lstStyle/>
          <a:p>
            <a:pP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sz="1200" b="0" strike="noStrike" spc="-1">
                <a:solidFill>
                  <a:srgbClr val="000000"/>
                </a:solidFill>
                <a:latin typeface="Times New Roman"/>
                <a:ea typeface="Times New Roman"/>
              </a:rPr>
              <a:t>O modo de utilização dos atributos e métodos é diferente do modo como a programação tradicional utiliza. Na OO os dados e os processos que tratam esses dados são “encapsulados”  numa única entidade. A única maneira de conhecermos ou alterarmos os atributos de um objeto é através de seus métodos.</a:t>
            </a:r>
            <a:endParaRPr lang="pt-BR" sz="1200" b="0" strike="noStrike" spc="-1">
              <a:latin typeface="Arial"/>
            </a:endParaRPr>
          </a:p>
          <a:p>
            <a:pP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sz="1200" b="0" strike="noStrike" spc="-1">
                <a:solidFill>
                  <a:srgbClr val="000000"/>
                </a:solidFill>
                <a:latin typeface="Times New Roman"/>
                <a:ea typeface="Times New Roman"/>
              </a:rPr>
              <a:t>	O encapsulamento é op grande trunfo da OO em relação a programação tradicional (estruturada), a vantagem é que encapsulamento disponibiliza o objeto com toda sua funcionalidade sem que você precise saber como ele funciona internamente e nem como armazena os dados que você recupera.</a:t>
            </a:r>
            <a:endParaRPr lang="pt-BR" sz="1200" b="0" strike="noStrike" spc="-1">
              <a:latin typeface="Arial"/>
            </a:endParaRPr>
          </a:p>
          <a:p>
            <a:pP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pt-BR" sz="1200" b="0" strike="noStrike" spc="-1">
              <a:latin typeface="Arial"/>
            </a:endParaRPr>
          </a:p>
          <a:p>
            <a:pPr marL="216000" indent="-215640">
              <a:lnSpc>
                <a:spcPct val="100000"/>
              </a:lnSpc>
              <a:spcBef>
                <a:spcPts val="298"/>
              </a:spcBef>
              <a:buClr>
                <a:srgbClr val="BBE0E3"/>
              </a:buClr>
              <a:buFont typeface="Arial"/>
              <a:buChar char="•"/>
              <a:tabLst>
                <a:tab pos="914400" algn="l"/>
                <a:tab pos="1828800" algn="l"/>
                <a:tab pos="2743200" algn="l"/>
                <a:tab pos="3657600" algn="l"/>
                <a:tab pos="4572000" algn="l"/>
                <a:tab pos="5486400" algn="l"/>
                <a:tab pos="6400800" algn="l"/>
                <a:tab pos="7315200" algn="l"/>
                <a:tab pos="8229600" algn="l"/>
                <a:tab pos="9144000" algn="l"/>
                <a:tab pos="10058400" algn="l"/>
              </a:tabLst>
            </a:pPr>
            <a:r>
              <a:rPr lang="pt-BR" sz="1200" b="0" strike="noStrike" spc="-1">
                <a:solidFill>
                  <a:srgbClr val="000000"/>
                </a:solidFill>
                <a:latin typeface="Arial"/>
                <a:ea typeface="Arial"/>
              </a:rPr>
              <a:t>Separação dos aspectos externos de um objeto dos seus detalhes internos de implementação</a:t>
            </a:r>
            <a:endParaRPr lang="pt-BR" sz="1200" b="0" strike="noStrike" spc="-1">
              <a:latin typeface="Arial"/>
            </a:endParaRPr>
          </a:p>
          <a:p>
            <a:pPr marL="216000" indent="-215640">
              <a:lnSpc>
                <a:spcPct val="100000"/>
              </a:lnSpc>
              <a:spcBef>
                <a:spcPts val="298"/>
              </a:spcBef>
              <a:buClr>
                <a:srgbClr val="BBE0E3"/>
              </a:buClr>
              <a:buFont typeface="Arial"/>
              <a:buChar char="•"/>
              <a:tabLst>
                <a:tab pos="914400" algn="l"/>
                <a:tab pos="1828800" algn="l"/>
                <a:tab pos="2743200" algn="l"/>
                <a:tab pos="3657600" algn="l"/>
                <a:tab pos="4572000" algn="l"/>
                <a:tab pos="5486400" algn="l"/>
                <a:tab pos="6400800" algn="l"/>
                <a:tab pos="7315200" algn="l"/>
                <a:tab pos="8229600" algn="l"/>
                <a:tab pos="9144000" algn="l"/>
                <a:tab pos="10058400" algn="l"/>
              </a:tabLst>
            </a:pPr>
            <a:r>
              <a:rPr lang="pt-BR" sz="1200" b="0" strike="noStrike" spc="-1">
                <a:solidFill>
                  <a:srgbClr val="BBE0E3"/>
                </a:solidFill>
                <a:latin typeface="Arial"/>
                <a:ea typeface="Arial"/>
              </a:rPr>
              <a:t>O </a:t>
            </a:r>
            <a:r>
              <a:rPr lang="pt-BR" sz="1200" b="1" strike="noStrike" spc="-1">
                <a:solidFill>
                  <a:srgbClr val="BBE0E3"/>
                </a:solidFill>
                <a:latin typeface="Arial"/>
                <a:ea typeface="Arial"/>
              </a:rPr>
              <a:t>estado</a:t>
            </a:r>
            <a:r>
              <a:rPr lang="pt-BR" sz="1200" b="0" strike="noStrike" spc="-1">
                <a:solidFill>
                  <a:srgbClr val="BBE0E3"/>
                </a:solidFill>
                <a:latin typeface="Arial"/>
                <a:ea typeface="Arial"/>
              </a:rPr>
              <a:t> de um objeto somente é acessível a partir da implementação de seu comportamento</a:t>
            </a:r>
            <a:endParaRPr lang="pt-BR" sz="1200" b="0" strike="noStrike" spc="-1">
              <a:latin typeface="Arial"/>
            </a:endParaRPr>
          </a:p>
          <a:p>
            <a:pPr>
              <a:lnSpc>
                <a:spcPct val="100000"/>
              </a:lnSpc>
              <a:spcBef>
                <a:spcPts val="298"/>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pt-BR" sz="1200" b="0" strike="noStrike" spc="-1">
              <a:latin typeface="Arial"/>
            </a:endParaRPr>
          </a:p>
          <a:p>
            <a:pPr>
              <a:lnSpc>
                <a:spcPct val="100000"/>
              </a:lnSpc>
              <a:spcBef>
                <a:spcPts val="298"/>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sz="1200" b="1" strike="noStrike" spc="-1">
                <a:solidFill>
                  <a:srgbClr val="000000"/>
                </a:solidFill>
                <a:latin typeface="Times New Roman"/>
                <a:ea typeface="Times New Roman"/>
              </a:rPr>
              <a:t>Encapsulamento</a:t>
            </a:r>
            <a:r>
              <a:rPr lang="pt-BR" sz="1200" b="0" strike="noStrike" spc="-1">
                <a:solidFill>
                  <a:srgbClr val="000000"/>
                </a:solidFill>
                <a:latin typeface="Times New Roman"/>
                <a:ea typeface="Times New Roman"/>
              </a:rPr>
              <a:t> - Também chamado de ocultamento de informações, é o resultado de ocultar os detalhes de implementação de um objeto.</a:t>
            </a:r>
            <a:br/>
            <a:r>
              <a:rPr lang="pt-BR" sz="1200" b="0" strike="noStrike" spc="-1">
                <a:solidFill>
                  <a:srgbClr val="000000"/>
                </a:solidFill>
                <a:latin typeface="Times New Roman"/>
                <a:ea typeface="Times New Roman"/>
              </a:rPr>
              <a:t>É o termo formal que descreve a junção de métodos e dados dentro de um objeto de maneira que o acesso aos dados seja permitido somente por meio dos próprios métodos do objeto. Nenhuma outra parte do programa pode operar diretamente em um dado do objeto. A comunicação de objetos ocorre exclusivamente por meio de mensagens explícitas.</a:t>
            </a:r>
            <a:endParaRPr lang="pt-BR" sz="1200" b="0" strike="noStrike" spc="-1">
              <a:latin typeface="Arial"/>
            </a:endParaRPr>
          </a:p>
          <a:p>
            <a:pP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pt-BR" sz="1200" b="0" strike="noStrike" spc="-1">
              <a:latin typeface="Arial"/>
            </a:endParaRPr>
          </a:p>
          <a:p>
            <a:pP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pt-BR" sz="1200" b="0" strike="noStrike" spc="-1">
              <a:latin typeface="Arial"/>
            </a:endParaRPr>
          </a:p>
          <a:p>
            <a:pP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pt-BR" sz="1200" b="0" strike="noStrike" spc="-1">
              <a:latin typeface="Arial"/>
            </a:endParaRPr>
          </a:p>
          <a:p>
            <a:pP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pt-BR" sz="1200" b="0" strike="noStrike" spc="-1">
              <a:latin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95000" y="273600"/>
            <a:ext cx="8915040" cy="1144800"/>
          </a:xfrm>
          <a:prstGeom prst="rect">
            <a:avLst/>
          </a:prstGeom>
        </p:spPr>
        <p:txBody>
          <a:bodyPr lIns="0" tIns="0" rIns="0" bIns="0" anchor="ctr">
            <a:noAutofit/>
          </a:bodyPr>
          <a:lstStyle/>
          <a:p>
            <a:pPr algn="ctr"/>
            <a:endParaRPr lang="pt-BR" sz="4400" b="0" strike="noStrike" spc="-1">
              <a:latin typeface="Arial"/>
            </a:endParaRPr>
          </a:p>
        </p:txBody>
      </p:sp>
      <p:sp>
        <p:nvSpPr>
          <p:cNvPr id="24" name="PlaceHolder 2"/>
          <p:cNvSpPr>
            <a:spLocks noGrp="1"/>
          </p:cNvSpPr>
          <p:nvPr>
            <p:ph type="body"/>
          </p:nvPr>
        </p:nvSpPr>
        <p:spPr>
          <a:xfrm>
            <a:off x="495000" y="1604520"/>
            <a:ext cx="8915040" cy="1896840"/>
          </a:xfrm>
          <a:prstGeom prst="rect">
            <a:avLst/>
          </a:prstGeom>
        </p:spPr>
        <p:txBody>
          <a:bodyPr lIns="0" tIns="0" rIns="0" bIns="0">
            <a:normAutofit/>
          </a:bodyPr>
          <a:lstStyle/>
          <a:p>
            <a:endParaRPr lang="pt-BR" sz="3200" b="0" strike="noStrike" spc="-1">
              <a:latin typeface="Arial"/>
            </a:endParaRPr>
          </a:p>
        </p:txBody>
      </p:sp>
      <p:sp>
        <p:nvSpPr>
          <p:cNvPr id="25" name="PlaceHolder 3"/>
          <p:cNvSpPr>
            <a:spLocks noGrp="1"/>
          </p:cNvSpPr>
          <p:nvPr>
            <p:ph type="body"/>
          </p:nvPr>
        </p:nvSpPr>
        <p:spPr>
          <a:xfrm>
            <a:off x="495000" y="3682080"/>
            <a:ext cx="8915040" cy="1896840"/>
          </a:xfrm>
          <a:prstGeom prst="rect">
            <a:avLst/>
          </a:prstGeom>
        </p:spPr>
        <p:txBody>
          <a:bodyPr lIns="0" tIns="0" rIns="0" bIns="0">
            <a:normAutofit/>
          </a:bodyPr>
          <a:lstStyle/>
          <a:p>
            <a:endParaRPr lang="pt-BR" sz="32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95000" y="273600"/>
            <a:ext cx="8915040" cy="1144800"/>
          </a:xfrm>
          <a:prstGeom prst="rect">
            <a:avLst/>
          </a:prstGeom>
        </p:spPr>
        <p:txBody>
          <a:bodyPr lIns="0" tIns="0" rIns="0" bIns="0" anchor="ctr">
            <a:noAutofit/>
          </a:bodyPr>
          <a:lstStyle/>
          <a:p>
            <a:pPr algn="ctr"/>
            <a:endParaRPr lang="pt-BR" sz="4400" b="0" strike="noStrike" spc="-1">
              <a:latin typeface="Arial"/>
            </a:endParaRPr>
          </a:p>
        </p:txBody>
      </p:sp>
      <p:sp>
        <p:nvSpPr>
          <p:cNvPr id="27" name="PlaceHolder 2"/>
          <p:cNvSpPr>
            <a:spLocks noGrp="1"/>
          </p:cNvSpPr>
          <p:nvPr>
            <p:ph type="body"/>
          </p:nvPr>
        </p:nvSpPr>
        <p:spPr>
          <a:xfrm>
            <a:off x="495000" y="1604520"/>
            <a:ext cx="4350240" cy="1896840"/>
          </a:xfrm>
          <a:prstGeom prst="rect">
            <a:avLst/>
          </a:prstGeom>
        </p:spPr>
        <p:txBody>
          <a:bodyPr lIns="0" tIns="0" rIns="0" bIns="0">
            <a:normAutofit/>
          </a:bodyPr>
          <a:lstStyle/>
          <a:p>
            <a:endParaRPr lang="pt-BR" sz="3200" b="0" strike="noStrike" spc="-1">
              <a:latin typeface="Arial"/>
            </a:endParaRPr>
          </a:p>
        </p:txBody>
      </p:sp>
      <p:sp>
        <p:nvSpPr>
          <p:cNvPr id="28" name="PlaceHolder 3"/>
          <p:cNvSpPr>
            <a:spLocks noGrp="1"/>
          </p:cNvSpPr>
          <p:nvPr>
            <p:ph type="body"/>
          </p:nvPr>
        </p:nvSpPr>
        <p:spPr>
          <a:xfrm>
            <a:off x="5063040" y="1604520"/>
            <a:ext cx="4350240" cy="1896840"/>
          </a:xfrm>
          <a:prstGeom prst="rect">
            <a:avLst/>
          </a:prstGeom>
        </p:spPr>
        <p:txBody>
          <a:bodyPr lIns="0" tIns="0" rIns="0" bIns="0">
            <a:normAutofit/>
          </a:bodyPr>
          <a:lstStyle/>
          <a:p>
            <a:endParaRPr lang="pt-BR" sz="3200" b="0" strike="noStrike" spc="-1">
              <a:latin typeface="Arial"/>
            </a:endParaRPr>
          </a:p>
        </p:txBody>
      </p:sp>
      <p:sp>
        <p:nvSpPr>
          <p:cNvPr id="29" name="PlaceHolder 4"/>
          <p:cNvSpPr>
            <a:spLocks noGrp="1"/>
          </p:cNvSpPr>
          <p:nvPr>
            <p:ph type="body"/>
          </p:nvPr>
        </p:nvSpPr>
        <p:spPr>
          <a:xfrm>
            <a:off x="495000" y="3682080"/>
            <a:ext cx="4350240" cy="1896840"/>
          </a:xfrm>
          <a:prstGeom prst="rect">
            <a:avLst/>
          </a:prstGeom>
        </p:spPr>
        <p:txBody>
          <a:bodyPr lIns="0" tIns="0" rIns="0" bIns="0">
            <a:normAutofit/>
          </a:bodyPr>
          <a:lstStyle/>
          <a:p>
            <a:endParaRPr lang="pt-BR" sz="3200" b="0" strike="noStrike" spc="-1">
              <a:latin typeface="Arial"/>
            </a:endParaRPr>
          </a:p>
        </p:txBody>
      </p:sp>
      <p:sp>
        <p:nvSpPr>
          <p:cNvPr id="30" name="PlaceHolder 5"/>
          <p:cNvSpPr>
            <a:spLocks noGrp="1"/>
          </p:cNvSpPr>
          <p:nvPr>
            <p:ph type="body"/>
          </p:nvPr>
        </p:nvSpPr>
        <p:spPr>
          <a:xfrm>
            <a:off x="5063040" y="3682080"/>
            <a:ext cx="4350240" cy="1896840"/>
          </a:xfrm>
          <a:prstGeom prst="rect">
            <a:avLst/>
          </a:prstGeom>
        </p:spPr>
        <p:txBody>
          <a:bodyPr lIns="0" tIns="0" rIns="0" bIns="0">
            <a:normAutofit/>
          </a:bodyPr>
          <a:lstStyle/>
          <a:p>
            <a:endParaRPr lang="pt-BR"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95000" y="273600"/>
            <a:ext cx="8915040" cy="1144800"/>
          </a:xfrm>
          <a:prstGeom prst="rect">
            <a:avLst/>
          </a:prstGeom>
        </p:spPr>
        <p:txBody>
          <a:bodyPr lIns="0" tIns="0" rIns="0" bIns="0" anchor="ctr">
            <a:noAutofit/>
          </a:bodyPr>
          <a:lstStyle/>
          <a:p>
            <a:pPr algn="ctr"/>
            <a:endParaRPr lang="pt-BR" sz="4400" b="0" strike="noStrike" spc="-1">
              <a:latin typeface="Arial"/>
            </a:endParaRPr>
          </a:p>
        </p:txBody>
      </p:sp>
      <p:sp>
        <p:nvSpPr>
          <p:cNvPr id="32" name="PlaceHolder 2"/>
          <p:cNvSpPr>
            <a:spLocks noGrp="1"/>
          </p:cNvSpPr>
          <p:nvPr>
            <p:ph type="body"/>
          </p:nvPr>
        </p:nvSpPr>
        <p:spPr>
          <a:xfrm>
            <a:off x="495000" y="1604520"/>
            <a:ext cx="2870280" cy="1896840"/>
          </a:xfrm>
          <a:prstGeom prst="rect">
            <a:avLst/>
          </a:prstGeom>
        </p:spPr>
        <p:txBody>
          <a:bodyPr lIns="0" tIns="0" rIns="0" bIns="0">
            <a:normAutofit/>
          </a:bodyPr>
          <a:lstStyle/>
          <a:p>
            <a:endParaRPr lang="pt-BR" sz="3200" b="0" strike="noStrike" spc="-1">
              <a:latin typeface="Arial"/>
            </a:endParaRPr>
          </a:p>
        </p:txBody>
      </p:sp>
      <p:sp>
        <p:nvSpPr>
          <p:cNvPr id="33" name="PlaceHolder 3"/>
          <p:cNvSpPr>
            <a:spLocks noGrp="1"/>
          </p:cNvSpPr>
          <p:nvPr>
            <p:ph type="body"/>
          </p:nvPr>
        </p:nvSpPr>
        <p:spPr>
          <a:xfrm>
            <a:off x="3509280" y="1604520"/>
            <a:ext cx="2870280" cy="1896840"/>
          </a:xfrm>
          <a:prstGeom prst="rect">
            <a:avLst/>
          </a:prstGeom>
        </p:spPr>
        <p:txBody>
          <a:bodyPr lIns="0" tIns="0" rIns="0" bIns="0">
            <a:normAutofit/>
          </a:bodyPr>
          <a:lstStyle/>
          <a:p>
            <a:endParaRPr lang="pt-BR" sz="3200" b="0" strike="noStrike" spc="-1">
              <a:latin typeface="Arial"/>
            </a:endParaRPr>
          </a:p>
        </p:txBody>
      </p:sp>
      <p:sp>
        <p:nvSpPr>
          <p:cNvPr id="34" name="PlaceHolder 4"/>
          <p:cNvSpPr>
            <a:spLocks noGrp="1"/>
          </p:cNvSpPr>
          <p:nvPr>
            <p:ph type="body"/>
          </p:nvPr>
        </p:nvSpPr>
        <p:spPr>
          <a:xfrm>
            <a:off x="6523200" y="1604520"/>
            <a:ext cx="2870280" cy="1896840"/>
          </a:xfrm>
          <a:prstGeom prst="rect">
            <a:avLst/>
          </a:prstGeom>
        </p:spPr>
        <p:txBody>
          <a:bodyPr lIns="0" tIns="0" rIns="0" bIns="0">
            <a:normAutofit/>
          </a:bodyPr>
          <a:lstStyle/>
          <a:p>
            <a:endParaRPr lang="pt-BR" sz="3200" b="0" strike="noStrike" spc="-1">
              <a:latin typeface="Arial"/>
            </a:endParaRPr>
          </a:p>
        </p:txBody>
      </p:sp>
      <p:sp>
        <p:nvSpPr>
          <p:cNvPr id="35" name="PlaceHolder 5"/>
          <p:cNvSpPr>
            <a:spLocks noGrp="1"/>
          </p:cNvSpPr>
          <p:nvPr>
            <p:ph type="body"/>
          </p:nvPr>
        </p:nvSpPr>
        <p:spPr>
          <a:xfrm>
            <a:off x="495000" y="3682080"/>
            <a:ext cx="2870280" cy="1896840"/>
          </a:xfrm>
          <a:prstGeom prst="rect">
            <a:avLst/>
          </a:prstGeom>
        </p:spPr>
        <p:txBody>
          <a:bodyPr lIns="0" tIns="0" rIns="0" bIns="0">
            <a:normAutofit/>
          </a:bodyPr>
          <a:lstStyle/>
          <a:p>
            <a:endParaRPr lang="pt-BR" sz="3200" b="0" strike="noStrike" spc="-1">
              <a:latin typeface="Arial"/>
            </a:endParaRPr>
          </a:p>
        </p:txBody>
      </p:sp>
      <p:sp>
        <p:nvSpPr>
          <p:cNvPr id="36" name="PlaceHolder 6"/>
          <p:cNvSpPr>
            <a:spLocks noGrp="1"/>
          </p:cNvSpPr>
          <p:nvPr>
            <p:ph type="body"/>
          </p:nvPr>
        </p:nvSpPr>
        <p:spPr>
          <a:xfrm>
            <a:off x="3509280" y="3682080"/>
            <a:ext cx="2870280" cy="1896840"/>
          </a:xfrm>
          <a:prstGeom prst="rect">
            <a:avLst/>
          </a:prstGeom>
        </p:spPr>
        <p:txBody>
          <a:bodyPr lIns="0" tIns="0" rIns="0" bIns="0">
            <a:normAutofit/>
          </a:bodyPr>
          <a:lstStyle/>
          <a:p>
            <a:endParaRPr lang="pt-BR" sz="3200" b="0" strike="noStrike" spc="-1">
              <a:latin typeface="Arial"/>
            </a:endParaRPr>
          </a:p>
        </p:txBody>
      </p:sp>
      <p:sp>
        <p:nvSpPr>
          <p:cNvPr id="37" name="PlaceHolder 7"/>
          <p:cNvSpPr>
            <a:spLocks noGrp="1"/>
          </p:cNvSpPr>
          <p:nvPr>
            <p:ph type="body"/>
          </p:nvPr>
        </p:nvSpPr>
        <p:spPr>
          <a:xfrm>
            <a:off x="6523200" y="3682080"/>
            <a:ext cx="2870280" cy="1896840"/>
          </a:xfrm>
          <a:prstGeom prst="rect">
            <a:avLst/>
          </a:prstGeom>
        </p:spPr>
        <p:txBody>
          <a:bodyPr lIns="0" tIns="0" rIns="0" bIns="0">
            <a:normAutofit/>
          </a:bodyPr>
          <a:lstStyle/>
          <a:p>
            <a:endParaRPr lang="pt-BR" sz="3200" b="0" strike="noStrike" spc="-1">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495000" y="273600"/>
            <a:ext cx="8915040" cy="1144800"/>
          </a:xfrm>
          <a:prstGeom prst="rect">
            <a:avLst/>
          </a:prstGeom>
        </p:spPr>
        <p:txBody>
          <a:bodyPr lIns="0" tIns="0" rIns="0" bIns="0" anchor="ctr">
            <a:noAutofit/>
          </a:bodyPr>
          <a:lstStyle/>
          <a:p>
            <a:pPr algn="ctr"/>
            <a:endParaRPr lang="pt-BR" sz="4400" b="0" strike="noStrike" spc="-1">
              <a:latin typeface="Arial"/>
            </a:endParaRPr>
          </a:p>
        </p:txBody>
      </p:sp>
      <p:sp>
        <p:nvSpPr>
          <p:cNvPr id="41" name="PlaceHolder 2"/>
          <p:cNvSpPr>
            <a:spLocks noGrp="1"/>
          </p:cNvSpPr>
          <p:nvPr>
            <p:ph type="subTitle"/>
          </p:nvPr>
        </p:nvSpPr>
        <p:spPr>
          <a:xfrm>
            <a:off x="495000" y="1604520"/>
            <a:ext cx="8915040" cy="3977280"/>
          </a:xfrm>
          <a:prstGeom prst="rect">
            <a:avLst/>
          </a:prstGeom>
        </p:spPr>
        <p:txBody>
          <a:bodyPr lIns="0" tIns="0" rIns="0" bIns="0" anchor="ctr">
            <a:noAutofit/>
          </a:bodyPr>
          <a:lstStyle/>
          <a:p>
            <a:pPr algn="ctr"/>
            <a:endParaRPr lang="pt-BR"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495000" y="273600"/>
            <a:ext cx="8915040" cy="1144800"/>
          </a:xfrm>
          <a:prstGeom prst="rect">
            <a:avLst/>
          </a:prstGeom>
        </p:spPr>
        <p:txBody>
          <a:bodyPr lIns="0" tIns="0" rIns="0" bIns="0" anchor="ctr">
            <a:noAutofit/>
          </a:bodyPr>
          <a:lstStyle/>
          <a:p>
            <a:pPr algn="ctr"/>
            <a:endParaRPr lang="pt-BR" sz="4400" b="0" strike="noStrike" spc="-1">
              <a:latin typeface="Arial"/>
            </a:endParaRPr>
          </a:p>
        </p:txBody>
      </p:sp>
      <p:sp>
        <p:nvSpPr>
          <p:cNvPr id="43" name="PlaceHolder 2"/>
          <p:cNvSpPr>
            <a:spLocks noGrp="1"/>
          </p:cNvSpPr>
          <p:nvPr>
            <p:ph type="body"/>
          </p:nvPr>
        </p:nvSpPr>
        <p:spPr>
          <a:xfrm>
            <a:off x="495000" y="1604520"/>
            <a:ext cx="8915040" cy="3977280"/>
          </a:xfrm>
          <a:prstGeom prst="rect">
            <a:avLst/>
          </a:prstGeom>
        </p:spPr>
        <p:txBody>
          <a:bodyPr lIns="0" tIns="0" rIns="0" bIns="0">
            <a:normAutofit/>
          </a:bodyPr>
          <a:lstStyle/>
          <a:p>
            <a:endParaRPr lang="pt-BR" sz="3200" b="0" strike="noStrike" spc="-1">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495000" y="273600"/>
            <a:ext cx="8915040" cy="1144800"/>
          </a:xfrm>
          <a:prstGeom prst="rect">
            <a:avLst/>
          </a:prstGeom>
        </p:spPr>
        <p:txBody>
          <a:bodyPr lIns="0" tIns="0" rIns="0" bIns="0" anchor="ctr">
            <a:noAutofit/>
          </a:bodyPr>
          <a:lstStyle/>
          <a:p>
            <a:pPr algn="ctr"/>
            <a:endParaRPr lang="pt-BR" sz="4400" b="0" strike="noStrike" spc="-1">
              <a:latin typeface="Arial"/>
            </a:endParaRPr>
          </a:p>
        </p:txBody>
      </p:sp>
      <p:sp>
        <p:nvSpPr>
          <p:cNvPr id="45" name="PlaceHolder 2"/>
          <p:cNvSpPr>
            <a:spLocks noGrp="1"/>
          </p:cNvSpPr>
          <p:nvPr>
            <p:ph type="body"/>
          </p:nvPr>
        </p:nvSpPr>
        <p:spPr>
          <a:xfrm>
            <a:off x="495000" y="1604520"/>
            <a:ext cx="4350240" cy="3977280"/>
          </a:xfrm>
          <a:prstGeom prst="rect">
            <a:avLst/>
          </a:prstGeom>
        </p:spPr>
        <p:txBody>
          <a:bodyPr lIns="0" tIns="0" rIns="0" bIns="0">
            <a:normAutofit/>
          </a:bodyPr>
          <a:lstStyle/>
          <a:p>
            <a:endParaRPr lang="pt-BR" sz="3200" b="0" strike="noStrike" spc="-1">
              <a:latin typeface="Arial"/>
            </a:endParaRPr>
          </a:p>
        </p:txBody>
      </p:sp>
      <p:sp>
        <p:nvSpPr>
          <p:cNvPr id="46" name="PlaceHolder 3"/>
          <p:cNvSpPr>
            <a:spLocks noGrp="1"/>
          </p:cNvSpPr>
          <p:nvPr>
            <p:ph type="body"/>
          </p:nvPr>
        </p:nvSpPr>
        <p:spPr>
          <a:xfrm>
            <a:off x="5063040" y="1604520"/>
            <a:ext cx="4350240" cy="3977280"/>
          </a:xfrm>
          <a:prstGeom prst="rect">
            <a:avLst/>
          </a:prstGeom>
        </p:spPr>
        <p:txBody>
          <a:bodyPr lIns="0" tIns="0" rIns="0" bIns="0">
            <a:normAutofit/>
          </a:bodyPr>
          <a:lstStyle/>
          <a:p>
            <a:endParaRPr lang="pt-BR" sz="3200" b="0" strike="noStrike" spc="-1">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495000" y="273600"/>
            <a:ext cx="8915040" cy="1144800"/>
          </a:xfrm>
          <a:prstGeom prst="rect">
            <a:avLst/>
          </a:prstGeom>
        </p:spPr>
        <p:txBody>
          <a:bodyPr lIns="0" tIns="0" rIns="0" bIns="0" anchor="ctr">
            <a:noAutofit/>
          </a:bodyPr>
          <a:lstStyle/>
          <a:p>
            <a:pPr algn="ctr"/>
            <a:endParaRPr lang="pt-BR" sz="4400" b="0" strike="noStrike" spc="-1">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495000" y="273600"/>
            <a:ext cx="8915040" cy="5307840"/>
          </a:xfrm>
          <a:prstGeom prst="rect">
            <a:avLst/>
          </a:prstGeom>
        </p:spPr>
        <p:txBody>
          <a:bodyPr lIns="0" tIns="0" rIns="0" bIns="0" anchor="ctr">
            <a:noAutofit/>
          </a:bodyPr>
          <a:lstStyle/>
          <a:p>
            <a:pPr algn="ctr"/>
            <a:endParaRPr lang="pt-BR"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495000" y="273600"/>
            <a:ext cx="8915040" cy="1144800"/>
          </a:xfrm>
          <a:prstGeom prst="rect">
            <a:avLst/>
          </a:prstGeom>
        </p:spPr>
        <p:txBody>
          <a:bodyPr lIns="0" tIns="0" rIns="0" bIns="0" anchor="ctr">
            <a:noAutofit/>
          </a:bodyPr>
          <a:lstStyle/>
          <a:p>
            <a:pPr algn="ctr"/>
            <a:endParaRPr lang="pt-BR" sz="4400" b="0" strike="noStrike" spc="-1">
              <a:latin typeface="Arial"/>
            </a:endParaRPr>
          </a:p>
        </p:txBody>
      </p:sp>
      <p:sp>
        <p:nvSpPr>
          <p:cNvPr id="50" name="PlaceHolder 2"/>
          <p:cNvSpPr>
            <a:spLocks noGrp="1"/>
          </p:cNvSpPr>
          <p:nvPr>
            <p:ph type="body"/>
          </p:nvPr>
        </p:nvSpPr>
        <p:spPr>
          <a:xfrm>
            <a:off x="495000" y="1604520"/>
            <a:ext cx="4350240" cy="1896840"/>
          </a:xfrm>
          <a:prstGeom prst="rect">
            <a:avLst/>
          </a:prstGeom>
        </p:spPr>
        <p:txBody>
          <a:bodyPr lIns="0" tIns="0" rIns="0" bIns="0">
            <a:normAutofit/>
          </a:bodyPr>
          <a:lstStyle/>
          <a:p>
            <a:endParaRPr lang="pt-BR" sz="3200" b="0" strike="noStrike" spc="-1">
              <a:latin typeface="Arial"/>
            </a:endParaRPr>
          </a:p>
        </p:txBody>
      </p:sp>
      <p:sp>
        <p:nvSpPr>
          <p:cNvPr id="51" name="PlaceHolder 3"/>
          <p:cNvSpPr>
            <a:spLocks noGrp="1"/>
          </p:cNvSpPr>
          <p:nvPr>
            <p:ph type="body"/>
          </p:nvPr>
        </p:nvSpPr>
        <p:spPr>
          <a:xfrm>
            <a:off x="5063040" y="1604520"/>
            <a:ext cx="4350240" cy="3977280"/>
          </a:xfrm>
          <a:prstGeom prst="rect">
            <a:avLst/>
          </a:prstGeom>
        </p:spPr>
        <p:txBody>
          <a:bodyPr lIns="0" tIns="0" rIns="0" bIns="0">
            <a:normAutofit/>
          </a:bodyPr>
          <a:lstStyle/>
          <a:p>
            <a:endParaRPr lang="pt-BR" sz="3200" b="0" strike="noStrike" spc="-1">
              <a:latin typeface="Arial"/>
            </a:endParaRPr>
          </a:p>
        </p:txBody>
      </p:sp>
      <p:sp>
        <p:nvSpPr>
          <p:cNvPr id="52" name="PlaceHolder 4"/>
          <p:cNvSpPr>
            <a:spLocks noGrp="1"/>
          </p:cNvSpPr>
          <p:nvPr>
            <p:ph type="body"/>
          </p:nvPr>
        </p:nvSpPr>
        <p:spPr>
          <a:xfrm>
            <a:off x="495000" y="3682080"/>
            <a:ext cx="4350240" cy="1896840"/>
          </a:xfrm>
          <a:prstGeom prst="rect">
            <a:avLst/>
          </a:prstGeom>
        </p:spPr>
        <p:txBody>
          <a:bodyPr lIns="0" tIns="0" rIns="0" bIns="0">
            <a:normAutofit/>
          </a:bodyPr>
          <a:lstStyle/>
          <a:p>
            <a:endParaRPr lang="pt-BR"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495000" y="273600"/>
            <a:ext cx="8915040" cy="1144800"/>
          </a:xfrm>
          <a:prstGeom prst="rect">
            <a:avLst/>
          </a:prstGeom>
        </p:spPr>
        <p:txBody>
          <a:bodyPr lIns="0" tIns="0" rIns="0" bIns="0" anchor="ctr">
            <a:noAutofit/>
          </a:bodyPr>
          <a:lstStyle/>
          <a:p>
            <a:pPr algn="ctr"/>
            <a:endParaRPr lang="pt-BR" sz="4400" b="0" strike="noStrike" spc="-1">
              <a:latin typeface="Arial"/>
            </a:endParaRPr>
          </a:p>
        </p:txBody>
      </p:sp>
      <p:sp>
        <p:nvSpPr>
          <p:cNvPr id="3" name="PlaceHolder 2"/>
          <p:cNvSpPr>
            <a:spLocks noGrp="1"/>
          </p:cNvSpPr>
          <p:nvPr>
            <p:ph type="subTitle"/>
          </p:nvPr>
        </p:nvSpPr>
        <p:spPr>
          <a:xfrm>
            <a:off x="495000" y="1604520"/>
            <a:ext cx="8915040" cy="3977280"/>
          </a:xfrm>
          <a:prstGeom prst="rect">
            <a:avLst/>
          </a:prstGeom>
        </p:spPr>
        <p:txBody>
          <a:bodyPr lIns="0" tIns="0" rIns="0" bIns="0" anchor="ctr">
            <a:noAutofit/>
          </a:bodyPr>
          <a:lstStyle/>
          <a:p>
            <a:pPr algn="ctr"/>
            <a:endParaRPr lang="pt-BR"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495000" y="273600"/>
            <a:ext cx="8915040" cy="1144800"/>
          </a:xfrm>
          <a:prstGeom prst="rect">
            <a:avLst/>
          </a:prstGeom>
        </p:spPr>
        <p:txBody>
          <a:bodyPr lIns="0" tIns="0" rIns="0" bIns="0" anchor="ctr">
            <a:noAutofit/>
          </a:bodyPr>
          <a:lstStyle/>
          <a:p>
            <a:pPr algn="ctr"/>
            <a:endParaRPr lang="pt-BR" sz="4400" b="0" strike="noStrike" spc="-1">
              <a:latin typeface="Arial"/>
            </a:endParaRPr>
          </a:p>
        </p:txBody>
      </p:sp>
      <p:sp>
        <p:nvSpPr>
          <p:cNvPr id="54" name="PlaceHolder 2"/>
          <p:cNvSpPr>
            <a:spLocks noGrp="1"/>
          </p:cNvSpPr>
          <p:nvPr>
            <p:ph type="body"/>
          </p:nvPr>
        </p:nvSpPr>
        <p:spPr>
          <a:xfrm>
            <a:off x="495000" y="1604520"/>
            <a:ext cx="4350240" cy="3977280"/>
          </a:xfrm>
          <a:prstGeom prst="rect">
            <a:avLst/>
          </a:prstGeom>
        </p:spPr>
        <p:txBody>
          <a:bodyPr lIns="0" tIns="0" rIns="0" bIns="0">
            <a:normAutofit/>
          </a:bodyPr>
          <a:lstStyle/>
          <a:p>
            <a:endParaRPr lang="pt-BR" sz="3200" b="0" strike="noStrike" spc="-1">
              <a:latin typeface="Arial"/>
            </a:endParaRPr>
          </a:p>
        </p:txBody>
      </p:sp>
      <p:sp>
        <p:nvSpPr>
          <p:cNvPr id="55" name="PlaceHolder 3"/>
          <p:cNvSpPr>
            <a:spLocks noGrp="1"/>
          </p:cNvSpPr>
          <p:nvPr>
            <p:ph type="body"/>
          </p:nvPr>
        </p:nvSpPr>
        <p:spPr>
          <a:xfrm>
            <a:off x="5063040" y="1604520"/>
            <a:ext cx="4350240" cy="1896840"/>
          </a:xfrm>
          <a:prstGeom prst="rect">
            <a:avLst/>
          </a:prstGeom>
        </p:spPr>
        <p:txBody>
          <a:bodyPr lIns="0" tIns="0" rIns="0" bIns="0">
            <a:normAutofit/>
          </a:bodyPr>
          <a:lstStyle/>
          <a:p>
            <a:endParaRPr lang="pt-BR" sz="3200" b="0" strike="noStrike" spc="-1">
              <a:latin typeface="Arial"/>
            </a:endParaRPr>
          </a:p>
        </p:txBody>
      </p:sp>
      <p:sp>
        <p:nvSpPr>
          <p:cNvPr id="56" name="PlaceHolder 4"/>
          <p:cNvSpPr>
            <a:spLocks noGrp="1"/>
          </p:cNvSpPr>
          <p:nvPr>
            <p:ph type="body"/>
          </p:nvPr>
        </p:nvSpPr>
        <p:spPr>
          <a:xfrm>
            <a:off x="5063040" y="3682080"/>
            <a:ext cx="4350240" cy="1896840"/>
          </a:xfrm>
          <a:prstGeom prst="rect">
            <a:avLst/>
          </a:prstGeom>
        </p:spPr>
        <p:txBody>
          <a:bodyPr lIns="0" tIns="0" rIns="0" bIns="0">
            <a:normAutofit/>
          </a:bodyPr>
          <a:lstStyle/>
          <a:p>
            <a:endParaRPr lang="pt-BR" sz="3200" b="0" strike="noStrike" spc="-1">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495000" y="273600"/>
            <a:ext cx="8915040" cy="1144800"/>
          </a:xfrm>
          <a:prstGeom prst="rect">
            <a:avLst/>
          </a:prstGeom>
        </p:spPr>
        <p:txBody>
          <a:bodyPr lIns="0" tIns="0" rIns="0" bIns="0" anchor="ctr">
            <a:noAutofit/>
          </a:bodyPr>
          <a:lstStyle/>
          <a:p>
            <a:pPr algn="ctr"/>
            <a:endParaRPr lang="pt-BR" sz="4400" b="0" strike="noStrike" spc="-1">
              <a:latin typeface="Arial"/>
            </a:endParaRPr>
          </a:p>
        </p:txBody>
      </p:sp>
      <p:sp>
        <p:nvSpPr>
          <p:cNvPr id="58" name="PlaceHolder 2"/>
          <p:cNvSpPr>
            <a:spLocks noGrp="1"/>
          </p:cNvSpPr>
          <p:nvPr>
            <p:ph type="body"/>
          </p:nvPr>
        </p:nvSpPr>
        <p:spPr>
          <a:xfrm>
            <a:off x="495000" y="1604520"/>
            <a:ext cx="4350240" cy="1896840"/>
          </a:xfrm>
          <a:prstGeom prst="rect">
            <a:avLst/>
          </a:prstGeom>
        </p:spPr>
        <p:txBody>
          <a:bodyPr lIns="0" tIns="0" rIns="0" bIns="0">
            <a:normAutofit/>
          </a:bodyPr>
          <a:lstStyle/>
          <a:p>
            <a:endParaRPr lang="pt-BR" sz="3200" b="0" strike="noStrike" spc="-1">
              <a:latin typeface="Arial"/>
            </a:endParaRPr>
          </a:p>
        </p:txBody>
      </p:sp>
      <p:sp>
        <p:nvSpPr>
          <p:cNvPr id="59" name="PlaceHolder 3"/>
          <p:cNvSpPr>
            <a:spLocks noGrp="1"/>
          </p:cNvSpPr>
          <p:nvPr>
            <p:ph type="body"/>
          </p:nvPr>
        </p:nvSpPr>
        <p:spPr>
          <a:xfrm>
            <a:off x="5063040" y="1604520"/>
            <a:ext cx="4350240" cy="1896840"/>
          </a:xfrm>
          <a:prstGeom prst="rect">
            <a:avLst/>
          </a:prstGeom>
        </p:spPr>
        <p:txBody>
          <a:bodyPr lIns="0" tIns="0" rIns="0" bIns="0">
            <a:normAutofit/>
          </a:bodyPr>
          <a:lstStyle/>
          <a:p>
            <a:endParaRPr lang="pt-BR" sz="3200" b="0" strike="noStrike" spc="-1">
              <a:latin typeface="Arial"/>
            </a:endParaRPr>
          </a:p>
        </p:txBody>
      </p:sp>
      <p:sp>
        <p:nvSpPr>
          <p:cNvPr id="60" name="PlaceHolder 4"/>
          <p:cNvSpPr>
            <a:spLocks noGrp="1"/>
          </p:cNvSpPr>
          <p:nvPr>
            <p:ph type="body"/>
          </p:nvPr>
        </p:nvSpPr>
        <p:spPr>
          <a:xfrm>
            <a:off x="495000" y="3682080"/>
            <a:ext cx="8915040" cy="1896840"/>
          </a:xfrm>
          <a:prstGeom prst="rect">
            <a:avLst/>
          </a:prstGeom>
        </p:spPr>
        <p:txBody>
          <a:bodyPr lIns="0" tIns="0" rIns="0" bIns="0">
            <a:normAutofit/>
          </a:bodyPr>
          <a:lstStyle/>
          <a:p>
            <a:endParaRPr lang="pt-BR" sz="3200" b="0" strike="noStrike" spc="-1">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495000" y="273600"/>
            <a:ext cx="8915040" cy="1144800"/>
          </a:xfrm>
          <a:prstGeom prst="rect">
            <a:avLst/>
          </a:prstGeom>
        </p:spPr>
        <p:txBody>
          <a:bodyPr lIns="0" tIns="0" rIns="0" bIns="0" anchor="ctr">
            <a:noAutofit/>
          </a:bodyPr>
          <a:lstStyle/>
          <a:p>
            <a:pPr algn="ctr"/>
            <a:endParaRPr lang="pt-BR" sz="4400" b="0" strike="noStrike" spc="-1">
              <a:latin typeface="Arial"/>
            </a:endParaRPr>
          </a:p>
        </p:txBody>
      </p:sp>
      <p:sp>
        <p:nvSpPr>
          <p:cNvPr id="62" name="PlaceHolder 2"/>
          <p:cNvSpPr>
            <a:spLocks noGrp="1"/>
          </p:cNvSpPr>
          <p:nvPr>
            <p:ph type="body"/>
          </p:nvPr>
        </p:nvSpPr>
        <p:spPr>
          <a:xfrm>
            <a:off x="495000" y="1604520"/>
            <a:ext cx="8915040" cy="1896840"/>
          </a:xfrm>
          <a:prstGeom prst="rect">
            <a:avLst/>
          </a:prstGeom>
        </p:spPr>
        <p:txBody>
          <a:bodyPr lIns="0" tIns="0" rIns="0" bIns="0">
            <a:normAutofit/>
          </a:bodyPr>
          <a:lstStyle/>
          <a:p>
            <a:endParaRPr lang="pt-BR" sz="3200" b="0" strike="noStrike" spc="-1">
              <a:latin typeface="Arial"/>
            </a:endParaRPr>
          </a:p>
        </p:txBody>
      </p:sp>
      <p:sp>
        <p:nvSpPr>
          <p:cNvPr id="63" name="PlaceHolder 3"/>
          <p:cNvSpPr>
            <a:spLocks noGrp="1"/>
          </p:cNvSpPr>
          <p:nvPr>
            <p:ph type="body"/>
          </p:nvPr>
        </p:nvSpPr>
        <p:spPr>
          <a:xfrm>
            <a:off x="495000" y="3682080"/>
            <a:ext cx="8915040" cy="1896840"/>
          </a:xfrm>
          <a:prstGeom prst="rect">
            <a:avLst/>
          </a:prstGeom>
        </p:spPr>
        <p:txBody>
          <a:bodyPr lIns="0" tIns="0" rIns="0" bIns="0">
            <a:normAutofit/>
          </a:bodyPr>
          <a:lstStyle/>
          <a:p>
            <a:endParaRPr lang="pt-BR" sz="3200" b="0" strike="noStrike" spc="-1">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495000" y="273600"/>
            <a:ext cx="8915040" cy="1144800"/>
          </a:xfrm>
          <a:prstGeom prst="rect">
            <a:avLst/>
          </a:prstGeom>
        </p:spPr>
        <p:txBody>
          <a:bodyPr lIns="0" tIns="0" rIns="0" bIns="0" anchor="ctr">
            <a:noAutofit/>
          </a:bodyPr>
          <a:lstStyle/>
          <a:p>
            <a:pPr algn="ctr"/>
            <a:endParaRPr lang="pt-BR" sz="4400" b="0" strike="noStrike" spc="-1">
              <a:latin typeface="Arial"/>
            </a:endParaRPr>
          </a:p>
        </p:txBody>
      </p:sp>
      <p:sp>
        <p:nvSpPr>
          <p:cNvPr id="65" name="PlaceHolder 2"/>
          <p:cNvSpPr>
            <a:spLocks noGrp="1"/>
          </p:cNvSpPr>
          <p:nvPr>
            <p:ph type="body"/>
          </p:nvPr>
        </p:nvSpPr>
        <p:spPr>
          <a:xfrm>
            <a:off x="495000" y="1604520"/>
            <a:ext cx="4350240" cy="1896840"/>
          </a:xfrm>
          <a:prstGeom prst="rect">
            <a:avLst/>
          </a:prstGeom>
        </p:spPr>
        <p:txBody>
          <a:bodyPr lIns="0" tIns="0" rIns="0" bIns="0">
            <a:normAutofit/>
          </a:bodyPr>
          <a:lstStyle/>
          <a:p>
            <a:endParaRPr lang="pt-BR" sz="3200" b="0" strike="noStrike" spc="-1">
              <a:latin typeface="Arial"/>
            </a:endParaRPr>
          </a:p>
        </p:txBody>
      </p:sp>
      <p:sp>
        <p:nvSpPr>
          <p:cNvPr id="66" name="PlaceHolder 3"/>
          <p:cNvSpPr>
            <a:spLocks noGrp="1"/>
          </p:cNvSpPr>
          <p:nvPr>
            <p:ph type="body"/>
          </p:nvPr>
        </p:nvSpPr>
        <p:spPr>
          <a:xfrm>
            <a:off x="5063040" y="1604520"/>
            <a:ext cx="4350240" cy="1896840"/>
          </a:xfrm>
          <a:prstGeom prst="rect">
            <a:avLst/>
          </a:prstGeom>
        </p:spPr>
        <p:txBody>
          <a:bodyPr lIns="0" tIns="0" rIns="0" bIns="0">
            <a:normAutofit/>
          </a:bodyPr>
          <a:lstStyle/>
          <a:p>
            <a:endParaRPr lang="pt-BR" sz="3200" b="0" strike="noStrike" spc="-1">
              <a:latin typeface="Arial"/>
            </a:endParaRPr>
          </a:p>
        </p:txBody>
      </p:sp>
      <p:sp>
        <p:nvSpPr>
          <p:cNvPr id="67" name="PlaceHolder 4"/>
          <p:cNvSpPr>
            <a:spLocks noGrp="1"/>
          </p:cNvSpPr>
          <p:nvPr>
            <p:ph type="body"/>
          </p:nvPr>
        </p:nvSpPr>
        <p:spPr>
          <a:xfrm>
            <a:off x="495000" y="3682080"/>
            <a:ext cx="4350240" cy="1896840"/>
          </a:xfrm>
          <a:prstGeom prst="rect">
            <a:avLst/>
          </a:prstGeom>
        </p:spPr>
        <p:txBody>
          <a:bodyPr lIns="0" tIns="0" rIns="0" bIns="0">
            <a:normAutofit/>
          </a:bodyPr>
          <a:lstStyle/>
          <a:p>
            <a:endParaRPr lang="pt-BR" sz="3200" b="0" strike="noStrike" spc="-1">
              <a:latin typeface="Arial"/>
            </a:endParaRPr>
          </a:p>
        </p:txBody>
      </p:sp>
      <p:sp>
        <p:nvSpPr>
          <p:cNvPr id="68" name="PlaceHolder 5"/>
          <p:cNvSpPr>
            <a:spLocks noGrp="1"/>
          </p:cNvSpPr>
          <p:nvPr>
            <p:ph type="body"/>
          </p:nvPr>
        </p:nvSpPr>
        <p:spPr>
          <a:xfrm>
            <a:off x="5063040" y="3682080"/>
            <a:ext cx="4350240" cy="1896840"/>
          </a:xfrm>
          <a:prstGeom prst="rect">
            <a:avLst/>
          </a:prstGeom>
        </p:spPr>
        <p:txBody>
          <a:bodyPr lIns="0" tIns="0" rIns="0" bIns="0">
            <a:normAutofit/>
          </a:bodyPr>
          <a:lstStyle/>
          <a:p>
            <a:endParaRPr lang="pt-BR" sz="3200" b="0" strike="noStrike" spc="-1">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495000" y="273600"/>
            <a:ext cx="8915040" cy="1144800"/>
          </a:xfrm>
          <a:prstGeom prst="rect">
            <a:avLst/>
          </a:prstGeom>
        </p:spPr>
        <p:txBody>
          <a:bodyPr lIns="0" tIns="0" rIns="0" bIns="0" anchor="ctr">
            <a:noAutofit/>
          </a:bodyPr>
          <a:lstStyle/>
          <a:p>
            <a:pPr algn="ctr"/>
            <a:endParaRPr lang="pt-BR" sz="4400" b="0" strike="noStrike" spc="-1">
              <a:latin typeface="Arial"/>
            </a:endParaRPr>
          </a:p>
        </p:txBody>
      </p:sp>
      <p:sp>
        <p:nvSpPr>
          <p:cNvPr id="70" name="PlaceHolder 2"/>
          <p:cNvSpPr>
            <a:spLocks noGrp="1"/>
          </p:cNvSpPr>
          <p:nvPr>
            <p:ph type="body"/>
          </p:nvPr>
        </p:nvSpPr>
        <p:spPr>
          <a:xfrm>
            <a:off x="495000" y="1604520"/>
            <a:ext cx="2870280" cy="1896840"/>
          </a:xfrm>
          <a:prstGeom prst="rect">
            <a:avLst/>
          </a:prstGeom>
        </p:spPr>
        <p:txBody>
          <a:bodyPr lIns="0" tIns="0" rIns="0" bIns="0">
            <a:normAutofit/>
          </a:bodyPr>
          <a:lstStyle/>
          <a:p>
            <a:endParaRPr lang="pt-BR" sz="3200" b="0" strike="noStrike" spc="-1">
              <a:latin typeface="Arial"/>
            </a:endParaRPr>
          </a:p>
        </p:txBody>
      </p:sp>
      <p:sp>
        <p:nvSpPr>
          <p:cNvPr id="71" name="PlaceHolder 3"/>
          <p:cNvSpPr>
            <a:spLocks noGrp="1"/>
          </p:cNvSpPr>
          <p:nvPr>
            <p:ph type="body"/>
          </p:nvPr>
        </p:nvSpPr>
        <p:spPr>
          <a:xfrm>
            <a:off x="3509280" y="1604520"/>
            <a:ext cx="2870280" cy="1896840"/>
          </a:xfrm>
          <a:prstGeom prst="rect">
            <a:avLst/>
          </a:prstGeom>
        </p:spPr>
        <p:txBody>
          <a:bodyPr lIns="0" tIns="0" rIns="0" bIns="0">
            <a:normAutofit/>
          </a:bodyPr>
          <a:lstStyle/>
          <a:p>
            <a:endParaRPr lang="pt-BR" sz="3200" b="0" strike="noStrike" spc="-1">
              <a:latin typeface="Arial"/>
            </a:endParaRPr>
          </a:p>
        </p:txBody>
      </p:sp>
      <p:sp>
        <p:nvSpPr>
          <p:cNvPr id="72" name="PlaceHolder 4"/>
          <p:cNvSpPr>
            <a:spLocks noGrp="1"/>
          </p:cNvSpPr>
          <p:nvPr>
            <p:ph type="body"/>
          </p:nvPr>
        </p:nvSpPr>
        <p:spPr>
          <a:xfrm>
            <a:off x="6523200" y="1604520"/>
            <a:ext cx="2870280" cy="1896840"/>
          </a:xfrm>
          <a:prstGeom prst="rect">
            <a:avLst/>
          </a:prstGeom>
        </p:spPr>
        <p:txBody>
          <a:bodyPr lIns="0" tIns="0" rIns="0" bIns="0">
            <a:normAutofit/>
          </a:bodyPr>
          <a:lstStyle/>
          <a:p>
            <a:endParaRPr lang="pt-BR" sz="3200" b="0" strike="noStrike" spc="-1">
              <a:latin typeface="Arial"/>
            </a:endParaRPr>
          </a:p>
        </p:txBody>
      </p:sp>
      <p:sp>
        <p:nvSpPr>
          <p:cNvPr id="73" name="PlaceHolder 5"/>
          <p:cNvSpPr>
            <a:spLocks noGrp="1"/>
          </p:cNvSpPr>
          <p:nvPr>
            <p:ph type="body"/>
          </p:nvPr>
        </p:nvSpPr>
        <p:spPr>
          <a:xfrm>
            <a:off x="495000" y="3682080"/>
            <a:ext cx="2870280" cy="1896840"/>
          </a:xfrm>
          <a:prstGeom prst="rect">
            <a:avLst/>
          </a:prstGeom>
        </p:spPr>
        <p:txBody>
          <a:bodyPr lIns="0" tIns="0" rIns="0" bIns="0">
            <a:normAutofit/>
          </a:bodyPr>
          <a:lstStyle/>
          <a:p>
            <a:endParaRPr lang="pt-BR" sz="3200" b="0" strike="noStrike" spc="-1">
              <a:latin typeface="Arial"/>
            </a:endParaRPr>
          </a:p>
        </p:txBody>
      </p:sp>
      <p:sp>
        <p:nvSpPr>
          <p:cNvPr id="74" name="PlaceHolder 6"/>
          <p:cNvSpPr>
            <a:spLocks noGrp="1"/>
          </p:cNvSpPr>
          <p:nvPr>
            <p:ph type="body"/>
          </p:nvPr>
        </p:nvSpPr>
        <p:spPr>
          <a:xfrm>
            <a:off x="3509280" y="3682080"/>
            <a:ext cx="2870280" cy="1896840"/>
          </a:xfrm>
          <a:prstGeom prst="rect">
            <a:avLst/>
          </a:prstGeom>
        </p:spPr>
        <p:txBody>
          <a:bodyPr lIns="0" tIns="0" rIns="0" bIns="0">
            <a:normAutofit/>
          </a:bodyPr>
          <a:lstStyle/>
          <a:p>
            <a:endParaRPr lang="pt-BR" sz="3200" b="0" strike="noStrike" spc="-1">
              <a:latin typeface="Arial"/>
            </a:endParaRPr>
          </a:p>
        </p:txBody>
      </p:sp>
      <p:sp>
        <p:nvSpPr>
          <p:cNvPr id="75" name="PlaceHolder 7"/>
          <p:cNvSpPr>
            <a:spLocks noGrp="1"/>
          </p:cNvSpPr>
          <p:nvPr>
            <p:ph type="body"/>
          </p:nvPr>
        </p:nvSpPr>
        <p:spPr>
          <a:xfrm>
            <a:off x="6523200" y="3682080"/>
            <a:ext cx="2870280" cy="1896840"/>
          </a:xfrm>
          <a:prstGeom prst="rect">
            <a:avLst/>
          </a:prstGeom>
        </p:spPr>
        <p:txBody>
          <a:bodyPr lIns="0" tIns="0" rIns="0" bIns="0">
            <a:normAutofit/>
          </a:bodyPr>
          <a:lstStyle/>
          <a:p>
            <a:endParaRPr lang="pt-BR" sz="3200" b="0" strike="noStrike" spc="-1">
              <a:latin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78" name="PlaceHolder 1"/>
          <p:cNvSpPr>
            <a:spLocks noGrp="1"/>
          </p:cNvSpPr>
          <p:nvPr>
            <p:ph type="title"/>
          </p:nvPr>
        </p:nvSpPr>
        <p:spPr>
          <a:xfrm>
            <a:off x="495000" y="273600"/>
            <a:ext cx="8915040" cy="1144800"/>
          </a:xfrm>
          <a:prstGeom prst="rect">
            <a:avLst/>
          </a:prstGeom>
        </p:spPr>
        <p:txBody>
          <a:bodyPr lIns="0" tIns="0" rIns="0" bIns="0" anchor="ctr">
            <a:noAutofit/>
          </a:bodyPr>
          <a:lstStyle/>
          <a:p>
            <a:pPr algn="ctr"/>
            <a:endParaRPr lang="pt-BR" sz="4400" b="0" strike="noStrike" spc="-1">
              <a:latin typeface="Arial"/>
            </a:endParaRPr>
          </a:p>
        </p:txBody>
      </p:sp>
      <p:sp>
        <p:nvSpPr>
          <p:cNvPr id="79" name="PlaceHolder 2"/>
          <p:cNvSpPr>
            <a:spLocks noGrp="1"/>
          </p:cNvSpPr>
          <p:nvPr>
            <p:ph type="subTitle"/>
          </p:nvPr>
        </p:nvSpPr>
        <p:spPr>
          <a:xfrm>
            <a:off x="495000" y="1604520"/>
            <a:ext cx="8915040" cy="3977280"/>
          </a:xfrm>
          <a:prstGeom prst="rect">
            <a:avLst/>
          </a:prstGeom>
        </p:spPr>
        <p:txBody>
          <a:bodyPr lIns="0" tIns="0" rIns="0" bIns="0" anchor="ctr">
            <a:noAutofit/>
          </a:bodyPr>
          <a:lstStyle/>
          <a:p>
            <a:pPr algn="ctr"/>
            <a:endParaRPr lang="pt-BR"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495000" y="273600"/>
            <a:ext cx="8915040" cy="1144800"/>
          </a:xfrm>
          <a:prstGeom prst="rect">
            <a:avLst/>
          </a:prstGeom>
        </p:spPr>
        <p:txBody>
          <a:bodyPr lIns="0" tIns="0" rIns="0" bIns="0" anchor="ctr">
            <a:noAutofit/>
          </a:bodyPr>
          <a:lstStyle/>
          <a:p>
            <a:pPr algn="ctr"/>
            <a:endParaRPr lang="pt-BR" sz="4400" b="0" strike="noStrike" spc="-1">
              <a:latin typeface="Arial"/>
            </a:endParaRPr>
          </a:p>
        </p:txBody>
      </p:sp>
      <p:sp>
        <p:nvSpPr>
          <p:cNvPr id="81" name="PlaceHolder 2"/>
          <p:cNvSpPr>
            <a:spLocks noGrp="1"/>
          </p:cNvSpPr>
          <p:nvPr>
            <p:ph type="body"/>
          </p:nvPr>
        </p:nvSpPr>
        <p:spPr>
          <a:xfrm>
            <a:off x="495000" y="1604520"/>
            <a:ext cx="8915040" cy="3977280"/>
          </a:xfrm>
          <a:prstGeom prst="rect">
            <a:avLst/>
          </a:prstGeom>
        </p:spPr>
        <p:txBody>
          <a:bodyPr lIns="0" tIns="0" rIns="0" bIns="0">
            <a:normAutofit/>
          </a:bodyPr>
          <a:lstStyle/>
          <a:p>
            <a:endParaRPr lang="pt-BR" sz="3200" b="0" strike="noStrike" spc="-1">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495000" y="273600"/>
            <a:ext cx="8915040" cy="1144800"/>
          </a:xfrm>
          <a:prstGeom prst="rect">
            <a:avLst/>
          </a:prstGeom>
        </p:spPr>
        <p:txBody>
          <a:bodyPr lIns="0" tIns="0" rIns="0" bIns="0" anchor="ctr">
            <a:noAutofit/>
          </a:bodyPr>
          <a:lstStyle/>
          <a:p>
            <a:pPr algn="ctr"/>
            <a:endParaRPr lang="pt-BR" sz="4400" b="0" strike="noStrike" spc="-1">
              <a:latin typeface="Arial"/>
            </a:endParaRPr>
          </a:p>
        </p:txBody>
      </p:sp>
      <p:sp>
        <p:nvSpPr>
          <p:cNvPr id="83" name="PlaceHolder 2"/>
          <p:cNvSpPr>
            <a:spLocks noGrp="1"/>
          </p:cNvSpPr>
          <p:nvPr>
            <p:ph type="body"/>
          </p:nvPr>
        </p:nvSpPr>
        <p:spPr>
          <a:xfrm>
            <a:off x="495000" y="1604520"/>
            <a:ext cx="4350240" cy="3977280"/>
          </a:xfrm>
          <a:prstGeom prst="rect">
            <a:avLst/>
          </a:prstGeom>
        </p:spPr>
        <p:txBody>
          <a:bodyPr lIns="0" tIns="0" rIns="0" bIns="0">
            <a:normAutofit/>
          </a:bodyPr>
          <a:lstStyle/>
          <a:p>
            <a:endParaRPr lang="pt-BR" sz="3200" b="0" strike="noStrike" spc="-1">
              <a:latin typeface="Arial"/>
            </a:endParaRPr>
          </a:p>
        </p:txBody>
      </p:sp>
      <p:sp>
        <p:nvSpPr>
          <p:cNvPr id="84" name="PlaceHolder 3"/>
          <p:cNvSpPr>
            <a:spLocks noGrp="1"/>
          </p:cNvSpPr>
          <p:nvPr>
            <p:ph type="body"/>
          </p:nvPr>
        </p:nvSpPr>
        <p:spPr>
          <a:xfrm>
            <a:off x="5063040" y="1604520"/>
            <a:ext cx="4350240" cy="3977280"/>
          </a:xfrm>
          <a:prstGeom prst="rect">
            <a:avLst/>
          </a:prstGeom>
        </p:spPr>
        <p:txBody>
          <a:bodyPr lIns="0" tIns="0" rIns="0" bIns="0">
            <a:normAutofit/>
          </a:bodyPr>
          <a:lstStyle/>
          <a:p>
            <a:endParaRPr lang="pt-BR" sz="3200" b="0" strike="noStrike" spc="-1">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5" name="PlaceHolder 1"/>
          <p:cNvSpPr>
            <a:spLocks noGrp="1"/>
          </p:cNvSpPr>
          <p:nvPr>
            <p:ph type="title"/>
          </p:nvPr>
        </p:nvSpPr>
        <p:spPr>
          <a:xfrm>
            <a:off x="495000" y="273600"/>
            <a:ext cx="8915040" cy="1144800"/>
          </a:xfrm>
          <a:prstGeom prst="rect">
            <a:avLst/>
          </a:prstGeom>
        </p:spPr>
        <p:txBody>
          <a:bodyPr lIns="0" tIns="0" rIns="0" bIns="0" anchor="ctr">
            <a:noAutofit/>
          </a:bodyPr>
          <a:lstStyle/>
          <a:p>
            <a:pPr algn="ctr"/>
            <a:endParaRPr lang="pt-BR" sz="44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495000" y="273600"/>
            <a:ext cx="8915040" cy="1144800"/>
          </a:xfrm>
          <a:prstGeom prst="rect">
            <a:avLst/>
          </a:prstGeom>
        </p:spPr>
        <p:txBody>
          <a:bodyPr lIns="0" tIns="0" rIns="0" bIns="0" anchor="ctr">
            <a:noAutofit/>
          </a:bodyPr>
          <a:lstStyle/>
          <a:p>
            <a:pPr algn="ctr"/>
            <a:endParaRPr lang="pt-BR" sz="4400" b="0" strike="noStrike" spc="-1">
              <a:latin typeface="Arial"/>
            </a:endParaRPr>
          </a:p>
        </p:txBody>
      </p:sp>
      <p:sp>
        <p:nvSpPr>
          <p:cNvPr id="5" name="PlaceHolder 2"/>
          <p:cNvSpPr>
            <a:spLocks noGrp="1"/>
          </p:cNvSpPr>
          <p:nvPr>
            <p:ph type="body"/>
          </p:nvPr>
        </p:nvSpPr>
        <p:spPr>
          <a:xfrm>
            <a:off x="495000" y="1604520"/>
            <a:ext cx="8915040" cy="3977280"/>
          </a:xfrm>
          <a:prstGeom prst="rect">
            <a:avLst/>
          </a:prstGeom>
        </p:spPr>
        <p:txBody>
          <a:bodyPr lIns="0" tIns="0" rIns="0" bIns="0">
            <a:normAutofit/>
          </a:bodyPr>
          <a:lstStyle/>
          <a:p>
            <a:endParaRPr lang="pt-BR" sz="3200" b="0" strike="noStrike" spc="-1">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86" name="PlaceHolder 1"/>
          <p:cNvSpPr>
            <a:spLocks noGrp="1"/>
          </p:cNvSpPr>
          <p:nvPr>
            <p:ph type="subTitle"/>
          </p:nvPr>
        </p:nvSpPr>
        <p:spPr>
          <a:xfrm>
            <a:off x="495000" y="273600"/>
            <a:ext cx="8915040" cy="5307840"/>
          </a:xfrm>
          <a:prstGeom prst="rect">
            <a:avLst/>
          </a:prstGeom>
        </p:spPr>
        <p:txBody>
          <a:bodyPr lIns="0" tIns="0" rIns="0" bIns="0" anchor="ctr">
            <a:noAutofit/>
          </a:bodyPr>
          <a:lstStyle/>
          <a:p>
            <a:pPr algn="ctr"/>
            <a:endParaRPr lang="pt-BR"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495000" y="273600"/>
            <a:ext cx="8915040" cy="1144800"/>
          </a:xfrm>
          <a:prstGeom prst="rect">
            <a:avLst/>
          </a:prstGeom>
        </p:spPr>
        <p:txBody>
          <a:bodyPr lIns="0" tIns="0" rIns="0" bIns="0" anchor="ctr">
            <a:noAutofit/>
          </a:bodyPr>
          <a:lstStyle/>
          <a:p>
            <a:pPr algn="ctr"/>
            <a:endParaRPr lang="pt-BR" sz="4400" b="0" strike="noStrike" spc="-1">
              <a:latin typeface="Arial"/>
            </a:endParaRPr>
          </a:p>
        </p:txBody>
      </p:sp>
      <p:sp>
        <p:nvSpPr>
          <p:cNvPr id="88" name="PlaceHolder 2"/>
          <p:cNvSpPr>
            <a:spLocks noGrp="1"/>
          </p:cNvSpPr>
          <p:nvPr>
            <p:ph type="body"/>
          </p:nvPr>
        </p:nvSpPr>
        <p:spPr>
          <a:xfrm>
            <a:off x="495000" y="1604520"/>
            <a:ext cx="4350240" cy="1896840"/>
          </a:xfrm>
          <a:prstGeom prst="rect">
            <a:avLst/>
          </a:prstGeom>
        </p:spPr>
        <p:txBody>
          <a:bodyPr lIns="0" tIns="0" rIns="0" bIns="0">
            <a:normAutofit/>
          </a:bodyPr>
          <a:lstStyle/>
          <a:p>
            <a:endParaRPr lang="pt-BR" sz="3200" b="0" strike="noStrike" spc="-1">
              <a:latin typeface="Arial"/>
            </a:endParaRPr>
          </a:p>
        </p:txBody>
      </p:sp>
      <p:sp>
        <p:nvSpPr>
          <p:cNvPr id="89" name="PlaceHolder 3"/>
          <p:cNvSpPr>
            <a:spLocks noGrp="1"/>
          </p:cNvSpPr>
          <p:nvPr>
            <p:ph type="body"/>
          </p:nvPr>
        </p:nvSpPr>
        <p:spPr>
          <a:xfrm>
            <a:off x="5063040" y="1604520"/>
            <a:ext cx="4350240" cy="3977280"/>
          </a:xfrm>
          <a:prstGeom prst="rect">
            <a:avLst/>
          </a:prstGeom>
        </p:spPr>
        <p:txBody>
          <a:bodyPr lIns="0" tIns="0" rIns="0" bIns="0">
            <a:normAutofit/>
          </a:bodyPr>
          <a:lstStyle/>
          <a:p>
            <a:endParaRPr lang="pt-BR" sz="3200" b="0" strike="noStrike" spc="-1">
              <a:latin typeface="Arial"/>
            </a:endParaRPr>
          </a:p>
        </p:txBody>
      </p:sp>
      <p:sp>
        <p:nvSpPr>
          <p:cNvPr id="90" name="PlaceHolder 4"/>
          <p:cNvSpPr>
            <a:spLocks noGrp="1"/>
          </p:cNvSpPr>
          <p:nvPr>
            <p:ph type="body"/>
          </p:nvPr>
        </p:nvSpPr>
        <p:spPr>
          <a:xfrm>
            <a:off x="495000" y="3682080"/>
            <a:ext cx="4350240" cy="1896840"/>
          </a:xfrm>
          <a:prstGeom prst="rect">
            <a:avLst/>
          </a:prstGeom>
        </p:spPr>
        <p:txBody>
          <a:bodyPr lIns="0" tIns="0" rIns="0" bIns="0">
            <a:normAutofit/>
          </a:bodyPr>
          <a:lstStyle/>
          <a:p>
            <a:endParaRPr lang="pt-BR" sz="3200" b="0" strike="noStrike" spc="-1">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495000" y="273600"/>
            <a:ext cx="8915040" cy="1144800"/>
          </a:xfrm>
          <a:prstGeom prst="rect">
            <a:avLst/>
          </a:prstGeom>
        </p:spPr>
        <p:txBody>
          <a:bodyPr lIns="0" tIns="0" rIns="0" bIns="0" anchor="ctr">
            <a:noAutofit/>
          </a:bodyPr>
          <a:lstStyle/>
          <a:p>
            <a:pPr algn="ctr"/>
            <a:endParaRPr lang="pt-BR" sz="4400" b="0" strike="noStrike" spc="-1">
              <a:latin typeface="Arial"/>
            </a:endParaRPr>
          </a:p>
        </p:txBody>
      </p:sp>
      <p:sp>
        <p:nvSpPr>
          <p:cNvPr id="92" name="PlaceHolder 2"/>
          <p:cNvSpPr>
            <a:spLocks noGrp="1"/>
          </p:cNvSpPr>
          <p:nvPr>
            <p:ph type="body"/>
          </p:nvPr>
        </p:nvSpPr>
        <p:spPr>
          <a:xfrm>
            <a:off x="495000" y="1604520"/>
            <a:ext cx="4350240" cy="3977280"/>
          </a:xfrm>
          <a:prstGeom prst="rect">
            <a:avLst/>
          </a:prstGeom>
        </p:spPr>
        <p:txBody>
          <a:bodyPr lIns="0" tIns="0" rIns="0" bIns="0">
            <a:normAutofit/>
          </a:bodyPr>
          <a:lstStyle/>
          <a:p>
            <a:endParaRPr lang="pt-BR" sz="3200" b="0" strike="noStrike" spc="-1">
              <a:latin typeface="Arial"/>
            </a:endParaRPr>
          </a:p>
        </p:txBody>
      </p:sp>
      <p:sp>
        <p:nvSpPr>
          <p:cNvPr id="93" name="PlaceHolder 3"/>
          <p:cNvSpPr>
            <a:spLocks noGrp="1"/>
          </p:cNvSpPr>
          <p:nvPr>
            <p:ph type="body"/>
          </p:nvPr>
        </p:nvSpPr>
        <p:spPr>
          <a:xfrm>
            <a:off x="5063040" y="1604520"/>
            <a:ext cx="4350240" cy="1896840"/>
          </a:xfrm>
          <a:prstGeom prst="rect">
            <a:avLst/>
          </a:prstGeom>
        </p:spPr>
        <p:txBody>
          <a:bodyPr lIns="0" tIns="0" rIns="0" bIns="0">
            <a:normAutofit/>
          </a:bodyPr>
          <a:lstStyle/>
          <a:p>
            <a:endParaRPr lang="pt-BR" sz="3200" b="0" strike="noStrike" spc="-1">
              <a:latin typeface="Arial"/>
            </a:endParaRPr>
          </a:p>
        </p:txBody>
      </p:sp>
      <p:sp>
        <p:nvSpPr>
          <p:cNvPr id="94" name="PlaceHolder 4"/>
          <p:cNvSpPr>
            <a:spLocks noGrp="1"/>
          </p:cNvSpPr>
          <p:nvPr>
            <p:ph type="body"/>
          </p:nvPr>
        </p:nvSpPr>
        <p:spPr>
          <a:xfrm>
            <a:off x="5063040" y="3682080"/>
            <a:ext cx="4350240" cy="1896840"/>
          </a:xfrm>
          <a:prstGeom prst="rect">
            <a:avLst/>
          </a:prstGeom>
        </p:spPr>
        <p:txBody>
          <a:bodyPr lIns="0" tIns="0" rIns="0" bIns="0">
            <a:normAutofit/>
          </a:bodyPr>
          <a:lstStyle/>
          <a:p>
            <a:endParaRPr lang="pt-BR" sz="3200" b="0" strike="noStrike" spc="-1">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495000" y="273600"/>
            <a:ext cx="8915040" cy="1144800"/>
          </a:xfrm>
          <a:prstGeom prst="rect">
            <a:avLst/>
          </a:prstGeom>
        </p:spPr>
        <p:txBody>
          <a:bodyPr lIns="0" tIns="0" rIns="0" bIns="0" anchor="ctr">
            <a:noAutofit/>
          </a:bodyPr>
          <a:lstStyle/>
          <a:p>
            <a:pPr algn="ctr"/>
            <a:endParaRPr lang="pt-BR" sz="4400" b="0" strike="noStrike" spc="-1">
              <a:latin typeface="Arial"/>
            </a:endParaRPr>
          </a:p>
        </p:txBody>
      </p:sp>
      <p:sp>
        <p:nvSpPr>
          <p:cNvPr id="96" name="PlaceHolder 2"/>
          <p:cNvSpPr>
            <a:spLocks noGrp="1"/>
          </p:cNvSpPr>
          <p:nvPr>
            <p:ph type="body"/>
          </p:nvPr>
        </p:nvSpPr>
        <p:spPr>
          <a:xfrm>
            <a:off x="495000" y="1604520"/>
            <a:ext cx="4350240" cy="1896840"/>
          </a:xfrm>
          <a:prstGeom prst="rect">
            <a:avLst/>
          </a:prstGeom>
        </p:spPr>
        <p:txBody>
          <a:bodyPr lIns="0" tIns="0" rIns="0" bIns="0">
            <a:normAutofit/>
          </a:bodyPr>
          <a:lstStyle/>
          <a:p>
            <a:endParaRPr lang="pt-BR" sz="3200" b="0" strike="noStrike" spc="-1">
              <a:latin typeface="Arial"/>
            </a:endParaRPr>
          </a:p>
        </p:txBody>
      </p:sp>
      <p:sp>
        <p:nvSpPr>
          <p:cNvPr id="97" name="PlaceHolder 3"/>
          <p:cNvSpPr>
            <a:spLocks noGrp="1"/>
          </p:cNvSpPr>
          <p:nvPr>
            <p:ph type="body"/>
          </p:nvPr>
        </p:nvSpPr>
        <p:spPr>
          <a:xfrm>
            <a:off x="5063040" y="1604520"/>
            <a:ext cx="4350240" cy="1896840"/>
          </a:xfrm>
          <a:prstGeom prst="rect">
            <a:avLst/>
          </a:prstGeom>
        </p:spPr>
        <p:txBody>
          <a:bodyPr lIns="0" tIns="0" rIns="0" bIns="0">
            <a:normAutofit/>
          </a:bodyPr>
          <a:lstStyle/>
          <a:p>
            <a:endParaRPr lang="pt-BR" sz="3200" b="0" strike="noStrike" spc="-1">
              <a:latin typeface="Arial"/>
            </a:endParaRPr>
          </a:p>
        </p:txBody>
      </p:sp>
      <p:sp>
        <p:nvSpPr>
          <p:cNvPr id="98" name="PlaceHolder 4"/>
          <p:cNvSpPr>
            <a:spLocks noGrp="1"/>
          </p:cNvSpPr>
          <p:nvPr>
            <p:ph type="body"/>
          </p:nvPr>
        </p:nvSpPr>
        <p:spPr>
          <a:xfrm>
            <a:off x="495000" y="3682080"/>
            <a:ext cx="8915040" cy="1896840"/>
          </a:xfrm>
          <a:prstGeom prst="rect">
            <a:avLst/>
          </a:prstGeom>
        </p:spPr>
        <p:txBody>
          <a:bodyPr lIns="0" tIns="0" rIns="0" bIns="0">
            <a:normAutofit/>
          </a:bodyPr>
          <a:lstStyle/>
          <a:p>
            <a:endParaRPr lang="pt-BR" sz="3200" b="0" strike="noStrike" spc="-1">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495000" y="273600"/>
            <a:ext cx="8915040" cy="1144800"/>
          </a:xfrm>
          <a:prstGeom prst="rect">
            <a:avLst/>
          </a:prstGeom>
        </p:spPr>
        <p:txBody>
          <a:bodyPr lIns="0" tIns="0" rIns="0" bIns="0" anchor="ctr">
            <a:noAutofit/>
          </a:bodyPr>
          <a:lstStyle/>
          <a:p>
            <a:pPr algn="ctr"/>
            <a:endParaRPr lang="pt-BR" sz="4400" b="0" strike="noStrike" spc="-1">
              <a:latin typeface="Arial"/>
            </a:endParaRPr>
          </a:p>
        </p:txBody>
      </p:sp>
      <p:sp>
        <p:nvSpPr>
          <p:cNvPr id="100" name="PlaceHolder 2"/>
          <p:cNvSpPr>
            <a:spLocks noGrp="1"/>
          </p:cNvSpPr>
          <p:nvPr>
            <p:ph type="body"/>
          </p:nvPr>
        </p:nvSpPr>
        <p:spPr>
          <a:xfrm>
            <a:off x="495000" y="1604520"/>
            <a:ext cx="8915040" cy="1896840"/>
          </a:xfrm>
          <a:prstGeom prst="rect">
            <a:avLst/>
          </a:prstGeom>
        </p:spPr>
        <p:txBody>
          <a:bodyPr lIns="0" tIns="0" rIns="0" bIns="0">
            <a:normAutofit/>
          </a:bodyPr>
          <a:lstStyle/>
          <a:p>
            <a:endParaRPr lang="pt-BR" sz="3200" b="0" strike="noStrike" spc="-1">
              <a:latin typeface="Arial"/>
            </a:endParaRPr>
          </a:p>
        </p:txBody>
      </p:sp>
      <p:sp>
        <p:nvSpPr>
          <p:cNvPr id="101" name="PlaceHolder 3"/>
          <p:cNvSpPr>
            <a:spLocks noGrp="1"/>
          </p:cNvSpPr>
          <p:nvPr>
            <p:ph type="body"/>
          </p:nvPr>
        </p:nvSpPr>
        <p:spPr>
          <a:xfrm>
            <a:off x="495000" y="3682080"/>
            <a:ext cx="8915040" cy="1896840"/>
          </a:xfrm>
          <a:prstGeom prst="rect">
            <a:avLst/>
          </a:prstGeom>
        </p:spPr>
        <p:txBody>
          <a:bodyPr lIns="0" tIns="0" rIns="0" bIns="0">
            <a:normAutofit/>
          </a:bodyPr>
          <a:lstStyle/>
          <a:p>
            <a:endParaRPr lang="pt-BR" sz="3200" b="0" strike="noStrike" spc="-1">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495000" y="273600"/>
            <a:ext cx="8915040" cy="1144800"/>
          </a:xfrm>
          <a:prstGeom prst="rect">
            <a:avLst/>
          </a:prstGeom>
        </p:spPr>
        <p:txBody>
          <a:bodyPr lIns="0" tIns="0" rIns="0" bIns="0" anchor="ctr">
            <a:noAutofit/>
          </a:bodyPr>
          <a:lstStyle/>
          <a:p>
            <a:pPr algn="ctr"/>
            <a:endParaRPr lang="pt-BR" sz="4400" b="0" strike="noStrike" spc="-1">
              <a:latin typeface="Arial"/>
            </a:endParaRPr>
          </a:p>
        </p:txBody>
      </p:sp>
      <p:sp>
        <p:nvSpPr>
          <p:cNvPr id="103" name="PlaceHolder 2"/>
          <p:cNvSpPr>
            <a:spLocks noGrp="1"/>
          </p:cNvSpPr>
          <p:nvPr>
            <p:ph type="body"/>
          </p:nvPr>
        </p:nvSpPr>
        <p:spPr>
          <a:xfrm>
            <a:off x="495000" y="1604520"/>
            <a:ext cx="4350240" cy="1896840"/>
          </a:xfrm>
          <a:prstGeom prst="rect">
            <a:avLst/>
          </a:prstGeom>
        </p:spPr>
        <p:txBody>
          <a:bodyPr lIns="0" tIns="0" rIns="0" bIns="0">
            <a:normAutofit/>
          </a:bodyPr>
          <a:lstStyle/>
          <a:p>
            <a:endParaRPr lang="pt-BR" sz="3200" b="0" strike="noStrike" spc="-1">
              <a:latin typeface="Arial"/>
            </a:endParaRPr>
          </a:p>
        </p:txBody>
      </p:sp>
      <p:sp>
        <p:nvSpPr>
          <p:cNvPr id="104" name="PlaceHolder 3"/>
          <p:cNvSpPr>
            <a:spLocks noGrp="1"/>
          </p:cNvSpPr>
          <p:nvPr>
            <p:ph type="body"/>
          </p:nvPr>
        </p:nvSpPr>
        <p:spPr>
          <a:xfrm>
            <a:off x="5063040" y="1604520"/>
            <a:ext cx="4350240" cy="1896840"/>
          </a:xfrm>
          <a:prstGeom prst="rect">
            <a:avLst/>
          </a:prstGeom>
        </p:spPr>
        <p:txBody>
          <a:bodyPr lIns="0" tIns="0" rIns="0" bIns="0">
            <a:normAutofit/>
          </a:bodyPr>
          <a:lstStyle/>
          <a:p>
            <a:endParaRPr lang="pt-BR" sz="3200" b="0" strike="noStrike" spc="-1">
              <a:latin typeface="Arial"/>
            </a:endParaRPr>
          </a:p>
        </p:txBody>
      </p:sp>
      <p:sp>
        <p:nvSpPr>
          <p:cNvPr id="105" name="PlaceHolder 4"/>
          <p:cNvSpPr>
            <a:spLocks noGrp="1"/>
          </p:cNvSpPr>
          <p:nvPr>
            <p:ph type="body"/>
          </p:nvPr>
        </p:nvSpPr>
        <p:spPr>
          <a:xfrm>
            <a:off x="495000" y="3682080"/>
            <a:ext cx="4350240" cy="1896840"/>
          </a:xfrm>
          <a:prstGeom prst="rect">
            <a:avLst/>
          </a:prstGeom>
        </p:spPr>
        <p:txBody>
          <a:bodyPr lIns="0" tIns="0" rIns="0" bIns="0">
            <a:normAutofit/>
          </a:bodyPr>
          <a:lstStyle/>
          <a:p>
            <a:endParaRPr lang="pt-BR" sz="3200" b="0" strike="noStrike" spc="-1">
              <a:latin typeface="Arial"/>
            </a:endParaRPr>
          </a:p>
        </p:txBody>
      </p:sp>
      <p:sp>
        <p:nvSpPr>
          <p:cNvPr id="106" name="PlaceHolder 5"/>
          <p:cNvSpPr>
            <a:spLocks noGrp="1"/>
          </p:cNvSpPr>
          <p:nvPr>
            <p:ph type="body"/>
          </p:nvPr>
        </p:nvSpPr>
        <p:spPr>
          <a:xfrm>
            <a:off x="5063040" y="3682080"/>
            <a:ext cx="4350240" cy="1896840"/>
          </a:xfrm>
          <a:prstGeom prst="rect">
            <a:avLst/>
          </a:prstGeom>
        </p:spPr>
        <p:txBody>
          <a:bodyPr lIns="0" tIns="0" rIns="0" bIns="0">
            <a:normAutofit/>
          </a:bodyPr>
          <a:lstStyle/>
          <a:p>
            <a:endParaRPr lang="pt-BR" sz="3200" b="0" strike="noStrike" spc="-1">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495000" y="273600"/>
            <a:ext cx="8915040" cy="1144800"/>
          </a:xfrm>
          <a:prstGeom prst="rect">
            <a:avLst/>
          </a:prstGeom>
        </p:spPr>
        <p:txBody>
          <a:bodyPr lIns="0" tIns="0" rIns="0" bIns="0" anchor="ctr">
            <a:noAutofit/>
          </a:bodyPr>
          <a:lstStyle/>
          <a:p>
            <a:pPr algn="ctr"/>
            <a:endParaRPr lang="pt-BR" sz="4400" b="0" strike="noStrike" spc="-1">
              <a:latin typeface="Arial"/>
            </a:endParaRPr>
          </a:p>
        </p:txBody>
      </p:sp>
      <p:sp>
        <p:nvSpPr>
          <p:cNvPr id="108" name="PlaceHolder 2"/>
          <p:cNvSpPr>
            <a:spLocks noGrp="1"/>
          </p:cNvSpPr>
          <p:nvPr>
            <p:ph type="body"/>
          </p:nvPr>
        </p:nvSpPr>
        <p:spPr>
          <a:xfrm>
            <a:off x="495000" y="1604520"/>
            <a:ext cx="2870280" cy="1896840"/>
          </a:xfrm>
          <a:prstGeom prst="rect">
            <a:avLst/>
          </a:prstGeom>
        </p:spPr>
        <p:txBody>
          <a:bodyPr lIns="0" tIns="0" rIns="0" bIns="0">
            <a:normAutofit/>
          </a:bodyPr>
          <a:lstStyle/>
          <a:p>
            <a:endParaRPr lang="pt-BR" sz="3200" b="0" strike="noStrike" spc="-1">
              <a:latin typeface="Arial"/>
            </a:endParaRPr>
          </a:p>
        </p:txBody>
      </p:sp>
      <p:sp>
        <p:nvSpPr>
          <p:cNvPr id="109" name="PlaceHolder 3"/>
          <p:cNvSpPr>
            <a:spLocks noGrp="1"/>
          </p:cNvSpPr>
          <p:nvPr>
            <p:ph type="body"/>
          </p:nvPr>
        </p:nvSpPr>
        <p:spPr>
          <a:xfrm>
            <a:off x="3509280" y="1604520"/>
            <a:ext cx="2870280" cy="1896840"/>
          </a:xfrm>
          <a:prstGeom prst="rect">
            <a:avLst/>
          </a:prstGeom>
        </p:spPr>
        <p:txBody>
          <a:bodyPr lIns="0" tIns="0" rIns="0" bIns="0">
            <a:normAutofit/>
          </a:bodyPr>
          <a:lstStyle/>
          <a:p>
            <a:endParaRPr lang="pt-BR" sz="3200" b="0" strike="noStrike" spc="-1">
              <a:latin typeface="Arial"/>
            </a:endParaRPr>
          </a:p>
        </p:txBody>
      </p:sp>
      <p:sp>
        <p:nvSpPr>
          <p:cNvPr id="110" name="PlaceHolder 4"/>
          <p:cNvSpPr>
            <a:spLocks noGrp="1"/>
          </p:cNvSpPr>
          <p:nvPr>
            <p:ph type="body"/>
          </p:nvPr>
        </p:nvSpPr>
        <p:spPr>
          <a:xfrm>
            <a:off x="6523200" y="1604520"/>
            <a:ext cx="2870280" cy="1896840"/>
          </a:xfrm>
          <a:prstGeom prst="rect">
            <a:avLst/>
          </a:prstGeom>
        </p:spPr>
        <p:txBody>
          <a:bodyPr lIns="0" tIns="0" rIns="0" bIns="0">
            <a:normAutofit/>
          </a:bodyPr>
          <a:lstStyle/>
          <a:p>
            <a:endParaRPr lang="pt-BR" sz="3200" b="0" strike="noStrike" spc="-1">
              <a:latin typeface="Arial"/>
            </a:endParaRPr>
          </a:p>
        </p:txBody>
      </p:sp>
      <p:sp>
        <p:nvSpPr>
          <p:cNvPr id="111" name="PlaceHolder 5"/>
          <p:cNvSpPr>
            <a:spLocks noGrp="1"/>
          </p:cNvSpPr>
          <p:nvPr>
            <p:ph type="body"/>
          </p:nvPr>
        </p:nvSpPr>
        <p:spPr>
          <a:xfrm>
            <a:off x="495000" y="3682080"/>
            <a:ext cx="2870280" cy="1896840"/>
          </a:xfrm>
          <a:prstGeom prst="rect">
            <a:avLst/>
          </a:prstGeom>
        </p:spPr>
        <p:txBody>
          <a:bodyPr lIns="0" tIns="0" rIns="0" bIns="0">
            <a:normAutofit/>
          </a:bodyPr>
          <a:lstStyle/>
          <a:p>
            <a:endParaRPr lang="pt-BR" sz="3200" b="0" strike="noStrike" spc="-1">
              <a:latin typeface="Arial"/>
            </a:endParaRPr>
          </a:p>
        </p:txBody>
      </p:sp>
      <p:sp>
        <p:nvSpPr>
          <p:cNvPr id="112" name="PlaceHolder 6"/>
          <p:cNvSpPr>
            <a:spLocks noGrp="1"/>
          </p:cNvSpPr>
          <p:nvPr>
            <p:ph type="body"/>
          </p:nvPr>
        </p:nvSpPr>
        <p:spPr>
          <a:xfrm>
            <a:off x="3509280" y="3682080"/>
            <a:ext cx="2870280" cy="1896840"/>
          </a:xfrm>
          <a:prstGeom prst="rect">
            <a:avLst/>
          </a:prstGeom>
        </p:spPr>
        <p:txBody>
          <a:bodyPr lIns="0" tIns="0" rIns="0" bIns="0">
            <a:normAutofit/>
          </a:bodyPr>
          <a:lstStyle/>
          <a:p>
            <a:endParaRPr lang="pt-BR" sz="3200" b="0" strike="noStrike" spc="-1">
              <a:latin typeface="Arial"/>
            </a:endParaRPr>
          </a:p>
        </p:txBody>
      </p:sp>
      <p:sp>
        <p:nvSpPr>
          <p:cNvPr id="113" name="PlaceHolder 7"/>
          <p:cNvSpPr>
            <a:spLocks noGrp="1"/>
          </p:cNvSpPr>
          <p:nvPr>
            <p:ph type="body"/>
          </p:nvPr>
        </p:nvSpPr>
        <p:spPr>
          <a:xfrm>
            <a:off x="6523200" y="3682080"/>
            <a:ext cx="2870280" cy="1896840"/>
          </a:xfrm>
          <a:prstGeom prst="rect">
            <a:avLst/>
          </a:prstGeom>
        </p:spPr>
        <p:txBody>
          <a:bodyPr lIns="0" tIns="0" rIns="0" bIns="0">
            <a:normAutofit/>
          </a:bodyPr>
          <a:lstStyle/>
          <a:p>
            <a:endParaRPr lang="pt-BR"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95000" y="273600"/>
            <a:ext cx="8915040" cy="1144800"/>
          </a:xfrm>
          <a:prstGeom prst="rect">
            <a:avLst/>
          </a:prstGeom>
        </p:spPr>
        <p:txBody>
          <a:bodyPr lIns="0" tIns="0" rIns="0" bIns="0" anchor="ctr">
            <a:noAutofit/>
          </a:bodyPr>
          <a:lstStyle/>
          <a:p>
            <a:pPr algn="ctr"/>
            <a:endParaRPr lang="pt-BR" sz="4400" b="0" strike="noStrike" spc="-1">
              <a:latin typeface="Arial"/>
            </a:endParaRPr>
          </a:p>
        </p:txBody>
      </p:sp>
      <p:sp>
        <p:nvSpPr>
          <p:cNvPr id="7" name="PlaceHolder 2"/>
          <p:cNvSpPr>
            <a:spLocks noGrp="1"/>
          </p:cNvSpPr>
          <p:nvPr>
            <p:ph type="body"/>
          </p:nvPr>
        </p:nvSpPr>
        <p:spPr>
          <a:xfrm>
            <a:off x="495000" y="1604520"/>
            <a:ext cx="4350240" cy="3977280"/>
          </a:xfrm>
          <a:prstGeom prst="rect">
            <a:avLst/>
          </a:prstGeom>
        </p:spPr>
        <p:txBody>
          <a:bodyPr lIns="0" tIns="0" rIns="0" bIns="0">
            <a:normAutofit/>
          </a:bodyPr>
          <a:lstStyle/>
          <a:p>
            <a:endParaRPr lang="pt-BR" sz="3200" b="0" strike="noStrike" spc="-1">
              <a:latin typeface="Arial"/>
            </a:endParaRPr>
          </a:p>
        </p:txBody>
      </p:sp>
      <p:sp>
        <p:nvSpPr>
          <p:cNvPr id="8" name="PlaceHolder 3"/>
          <p:cNvSpPr>
            <a:spLocks noGrp="1"/>
          </p:cNvSpPr>
          <p:nvPr>
            <p:ph type="body"/>
          </p:nvPr>
        </p:nvSpPr>
        <p:spPr>
          <a:xfrm>
            <a:off x="5063040" y="1604520"/>
            <a:ext cx="4350240" cy="3977280"/>
          </a:xfrm>
          <a:prstGeom prst="rect">
            <a:avLst/>
          </a:prstGeom>
        </p:spPr>
        <p:txBody>
          <a:bodyPr lIns="0" tIns="0" rIns="0" bIns="0">
            <a:normAutofit/>
          </a:bodyPr>
          <a:lstStyle/>
          <a:p>
            <a:endParaRPr lang="pt-BR" sz="3200" b="0" strike="noStrike" spc="-1">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495000" y="273600"/>
            <a:ext cx="8915040" cy="1144800"/>
          </a:xfrm>
          <a:prstGeom prst="rect">
            <a:avLst/>
          </a:prstGeom>
        </p:spPr>
        <p:txBody>
          <a:bodyPr lIns="0" tIns="0" rIns="0" bIns="0" anchor="ctr">
            <a:noAutofit/>
          </a:bodyPr>
          <a:lstStyle/>
          <a:p>
            <a:pPr algn="ctr"/>
            <a:endParaRPr lang="pt-BR" sz="44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495000" y="273600"/>
            <a:ext cx="8915040" cy="5307840"/>
          </a:xfrm>
          <a:prstGeom prst="rect">
            <a:avLst/>
          </a:prstGeom>
        </p:spPr>
        <p:txBody>
          <a:bodyPr lIns="0" tIns="0" rIns="0" bIns="0" anchor="ctr">
            <a:noAutofit/>
          </a:bodyPr>
          <a:lstStyle/>
          <a:p>
            <a:pPr algn="ctr"/>
            <a:endParaRPr lang="pt-BR"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95000" y="273600"/>
            <a:ext cx="8915040" cy="1144800"/>
          </a:xfrm>
          <a:prstGeom prst="rect">
            <a:avLst/>
          </a:prstGeom>
        </p:spPr>
        <p:txBody>
          <a:bodyPr lIns="0" tIns="0" rIns="0" bIns="0" anchor="ctr">
            <a:noAutofit/>
          </a:bodyPr>
          <a:lstStyle/>
          <a:p>
            <a:pPr algn="ctr"/>
            <a:endParaRPr lang="pt-BR" sz="4400" b="0" strike="noStrike" spc="-1">
              <a:latin typeface="Arial"/>
            </a:endParaRPr>
          </a:p>
        </p:txBody>
      </p:sp>
      <p:sp>
        <p:nvSpPr>
          <p:cNvPr id="12" name="PlaceHolder 2"/>
          <p:cNvSpPr>
            <a:spLocks noGrp="1"/>
          </p:cNvSpPr>
          <p:nvPr>
            <p:ph type="body"/>
          </p:nvPr>
        </p:nvSpPr>
        <p:spPr>
          <a:xfrm>
            <a:off x="495000" y="1604520"/>
            <a:ext cx="4350240" cy="1896840"/>
          </a:xfrm>
          <a:prstGeom prst="rect">
            <a:avLst/>
          </a:prstGeom>
        </p:spPr>
        <p:txBody>
          <a:bodyPr lIns="0" tIns="0" rIns="0" bIns="0">
            <a:normAutofit/>
          </a:bodyPr>
          <a:lstStyle/>
          <a:p>
            <a:endParaRPr lang="pt-BR" sz="3200" b="0" strike="noStrike" spc="-1">
              <a:latin typeface="Arial"/>
            </a:endParaRPr>
          </a:p>
        </p:txBody>
      </p:sp>
      <p:sp>
        <p:nvSpPr>
          <p:cNvPr id="13" name="PlaceHolder 3"/>
          <p:cNvSpPr>
            <a:spLocks noGrp="1"/>
          </p:cNvSpPr>
          <p:nvPr>
            <p:ph type="body"/>
          </p:nvPr>
        </p:nvSpPr>
        <p:spPr>
          <a:xfrm>
            <a:off x="5063040" y="1604520"/>
            <a:ext cx="4350240" cy="3977280"/>
          </a:xfrm>
          <a:prstGeom prst="rect">
            <a:avLst/>
          </a:prstGeom>
        </p:spPr>
        <p:txBody>
          <a:bodyPr lIns="0" tIns="0" rIns="0" bIns="0">
            <a:normAutofit/>
          </a:bodyPr>
          <a:lstStyle/>
          <a:p>
            <a:endParaRPr lang="pt-BR" sz="3200" b="0" strike="noStrike" spc="-1">
              <a:latin typeface="Arial"/>
            </a:endParaRPr>
          </a:p>
        </p:txBody>
      </p:sp>
      <p:sp>
        <p:nvSpPr>
          <p:cNvPr id="14" name="PlaceHolder 4"/>
          <p:cNvSpPr>
            <a:spLocks noGrp="1"/>
          </p:cNvSpPr>
          <p:nvPr>
            <p:ph type="body"/>
          </p:nvPr>
        </p:nvSpPr>
        <p:spPr>
          <a:xfrm>
            <a:off x="495000" y="3682080"/>
            <a:ext cx="4350240" cy="1896840"/>
          </a:xfrm>
          <a:prstGeom prst="rect">
            <a:avLst/>
          </a:prstGeom>
        </p:spPr>
        <p:txBody>
          <a:bodyPr lIns="0" tIns="0" rIns="0" bIns="0">
            <a:normAutofit/>
          </a:bodyPr>
          <a:lstStyle/>
          <a:p>
            <a:endParaRPr lang="pt-BR"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95000" y="273600"/>
            <a:ext cx="8915040" cy="1144800"/>
          </a:xfrm>
          <a:prstGeom prst="rect">
            <a:avLst/>
          </a:prstGeom>
        </p:spPr>
        <p:txBody>
          <a:bodyPr lIns="0" tIns="0" rIns="0" bIns="0" anchor="ctr">
            <a:noAutofit/>
          </a:bodyPr>
          <a:lstStyle/>
          <a:p>
            <a:pPr algn="ctr"/>
            <a:endParaRPr lang="pt-BR" sz="4400" b="0" strike="noStrike" spc="-1">
              <a:latin typeface="Arial"/>
            </a:endParaRPr>
          </a:p>
        </p:txBody>
      </p:sp>
      <p:sp>
        <p:nvSpPr>
          <p:cNvPr id="16" name="PlaceHolder 2"/>
          <p:cNvSpPr>
            <a:spLocks noGrp="1"/>
          </p:cNvSpPr>
          <p:nvPr>
            <p:ph type="body"/>
          </p:nvPr>
        </p:nvSpPr>
        <p:spPr>
          <a:xfrm>
            <a:off x="495000" y="1604520"/>
            <a:ext cx="4350240" cy="3977280"/>
          </a:xfrm>
          <a:prstGeom prst="rect">
            <a:avLst/>
          </a:prstGeom>
        </p:spPr>
        <p:txBody>
          <a:bodyPr lIns="0" tIns="0" rIns="0" bIns="0">
            <a:normAutofit/>
          </a:bodyPr>
          <a:lstStyle/>
          <a:p>
            <a:endParaRPr lang="pt-BR" sz="3200" b="0" strike="noStrike" spc="-1">
              <a:latin typeface="Arial"/>
            </a:endParaRPr>
          </a:p>
        </p:txBody>
      </p:sp>
      <p:sp>
        <p:nvSpPr>
          <p:cNvPr id="17" name="PlaceHolder 3"/>
          <p:cNvSpPr>
            <a:spLocks noGrp="1"/>
          </p:cNvSpPr>
          <p:nvPr>
            <p:ph type="body"/>
          </p:nvPr>
        </p:nvSpPr>
        <p:spPr>
          <a:xfrm>
            <a:off x="5063040" y="1604520"/>
            <a:ext cx="4350240" cy="1896840"/>
          </a:xfrm>
          <a:prstGeom prst="rect">
            <a:avLst/>
          </a:prstGeom>
        </p:spPr>
        <p:txBody>
          <a:bodyPr lIns="0" tIns="0" rIns="0" bIns="0">
            <a:normAutofit/>
          </a:bodyPr>
          <a:lstStyle/>
          <a:p>
            <a:endParaRPr lang="pt-BR" sz="3200" b="0" strike="noStrike" spc="-1">
              <a:latin typeface="Arial"/>
            </a:endParaRPr>
          </a:p>
        </p:txBody>
      </p:sp>
      <p:sp>
        <p:nvSpPr>
          <p:cNvPr id="18" name="PlaceHolder 4"/>
          <p:cNvSpPr>
            <a:spLocks noGrp="1"/>
          </p:cNvSpPr>
          <p:nvPr>
            <p:ph type="body"/>
          </p:nvPr>
        </p:nvSpPr>
        <p:spPr>
          <a:xfrm>
            <a:off x="5063040" y="3682080"/>
            <a:ext cx="4350240" cy="1896840"/>
          </a:xfrm>
          <a:prstGeom prst="rect">
            <a:avLst/>
          </a:prstGeom>
        </p:spPr>
        <p:txBody>
          <a:bodyPr lIns="0" tIns="0" rIns="0" bIns="0">
            <a:normAutofit/>
          </a:bodyPr>
          <a:lstStyle/>
          <a:p>
            <a:endParaRPr lang="pt-BR" sz="32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95000" y="273600"/>
            <a:ext cx="8915040" cy="1144800"/>
          </a:xfrm>
          <a:prstGeom prst="rect">
            <a:avLst/>
          </a:prstGeom>
        </p:spPr>
        <p:txBody>
          <a:bodyPr lIns="0" tIns="0" rIns="0" bIns="0" anchor="ctr">
            <a:noAutofit/>
          </a:bodyPr>
          <a:lstStyle/>
          <a:p>
            <a:pPr algn="ctr"/>
            <a:endParaRPr lang="pt-BR" sz="4400" b="0" strike="noStrike" spc="-1">
              <a:latin typeface="Arial"/>
            </a:endParaRPr>
          </a:p>
        </p:txBody>
      </p:sp>
      <p:sp>
        <p:nvSpPr>
          <p:cNvPr id="20" name="PlaceHolder 2"/>
          <p:cNvSpPr>
            <a:spLocks noGrp="1"/>
          </p:cNvSpPr>
          <p:nvPr>
            <p:ph type="body"/>
          </p:nvPr>
        </p:nvSpPr>
        <p:spPr>
          <a:xfrm>
            <a:off x="495000" y="1604520"/>
            <a:ext cx="4350240" cy="1896840"/>
          </a:xfrm>
          <a:prstGeom prst="rect">
            <a:avLst/>
          </a:prstGeom>
        </p:spPr>
        <p:txBody>
          <a:bodyPr lIns="0" tIns="0" rIns="0" bIns="0">
            <a:normAutofit/>
          </a:bodyPr>
          <a:lstStyle/>
          <a:p>
            <a:endParaRPr lang="pt-BR" sz="3200" b="0" strike="noStrike" spc="-1">
              <a:latin typeface="Arial"/>
            </a:endParaRPr>
          </a:p>
        </p:txBody>
      </p:sp>
      <p:sp>
        <p:nvSpPr>
          <p:cNvPr id="21" name="PlaceHolder 3"/>
          <p:cNvSpPr>
            <a:spLocks noGrp="1"/>
          </p:cNvSpPr>
          <p:nvPr>
            <p:ph type="body"/>
          </p:nvPr>
        </p:nvSpPr>
        <p:spPr>
          <a:xfrm>
            <a:off x="5063040" y="1604520"/>
            <a:ext cx="4350240" cy="1896840"/>
          </a:xfrm>
          <a:prstGeom prst="rect">
            <a:avLst/>
          </a:prstGeom>
        </p:spPr>
        <p:txBody>
          <a:bodyPr lIns="0" tIns="0" rIns="0" bIns="0">
            <a:normAutofit/>
          </a:bodyPr>
          <a:lstStyle/>
          <a:p>
            <a:endParaRPr lang="pt-BR" sz="3200" b="0" strike="noStrike" spc="-1">
              <a:latin typeface="Arial"/>
            </a:endParaRPr>
          </a:p>
        </p:txBody>
      </p:sp>
      <p:sp>
        <p:nvSpPr>
          <p:cNvPr id="22" name="PlaceHolder 4"/>
          <p:cNvSpPr>
            <a:spLocks noGrp="1"/>
          </p:cNvSpPr>
          <p:nvPr>
            <p:ph type="body"/>
          </p:nvPr>
        </p:nvSpPr>
        <p:spPr>
          <a:xfrm>
            <a:off x="495000" y="3682080"/>
            <a:ext cx="8915040" cy="1896840"/>
          </a:xfrm>
          <a:prstGeom prst="rect">
            <a:avLst/>
          </a:prstGeom>
        </p:spPr>
        <p:txBody>
          <a:bodyPr lIns="0" tIns="0" rIns="0" bIns="0">
            <a:normAutofit/>
          </a:bodyPr>
          <a:lstStyle/>
          <a:p>
            <a:endParaRPr lang="pt-BR"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2.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blip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495000" y="273600"/>
            <a:ext cx="8915040" cy="1144800"/>
          </a:xfrm>
          <a:prstGeom prst="rect">
            <a:avLst/>
          </a:prstGeom>
        </p:spPr>
        <p:txBody>
          <a:bodyPr lIns="0" tIns="0" rIns="0" bIns="0" anchor="ctr">
            <a:noAutofit/>
          </a:bodyPr>
          <a:lstStyle/>
          <a:p>
            <a:pPr algn="ctr"/>
            <a:r>
              <a:rPr lang="pt-BR" sz="4400" b="0" strike="noStrike" spc="-1">
                <a:latin typeface="Arial"/>
              </a:rPr>
              <a:t>Clique para editar o formato do texto do título</a:t>
            </a:r>
          </a:p>
        </p:txBody>
      </p:sp>
      <p:sp>
        <p:nvSpPr>
          <p:cNvPr id="3" name="PlaceHolder 2"/>
          <p:cNvSpPr>
            <a:spLocks noGrp="1"/>
          </p:cNvSpPr>
          <p:nvPr>
            <p:ph type="body"/>
          </p:nvPr>
        </p:nvSpPr>
        <p:spPr>
          <a:xfrm>
            <a:off x="495000" y="1604520"/>
            <a:ext cx="89150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pt-BR" sz="3200" b="0" strike="noStrike" spc="-1">
                <a:latin typeface="Arial"/>
              </a:rPr>
              <a:t>Clique para editar o formato do texto da estrutura de tópicos</a:t>
            </a:r>
          </a:p>
          <a:p>
            <a:pPr marL="864000" lvl="1" indent="-324000">
              <a:spcBef>
                <a:spcPts val="1134"/>
              </a:spcBef>
              <a:buClr>
                <a:srgbClr val="000000"/>
              </a:buClr>
              <a:buSzPct val="75000"/>
              <a:buFont typeface="Symbol" charset="2"/>
              <a:buChar char=""/>
            </a:pPr>
            <a:r>
              <a:rPr lang="pt-BR" sz="2800" b="0" strike="noStrike" spc="-1">
                <a:latin typeface="Arial"/>
              </a:rPr>
              <a:t>2.º nível da estrutura de tópicos</a:t>
            </a:r>
          </a:p>
          <a:p>
            <a:pPr marL="1296000" lvl="2" indent="-288000">
              <a:spcBef>
                <a:spcPts val="850"/>
              </a:spcBef>
              <a:buClr>
                <a:srgbClr val="000000"/>
              </a:buClr>
              <a:buSzPct val="45000"/>
              <a:buFont typeface="Wingdings" charset="2"/>
              <a:buChar char=""/>
            </a:pPr>
            <a:r>
              <a:rPr lang="pt-BR" sz="2400" b="0" strike="noStrike" spc="-1">
                <a:latin typeface="Arial"/>
              </a:rPr>
              <a:t>3.º nível da estrutura de tópicos</a:t>
            </a:r>
          </a:p>
          <a:p>
            <a:pPr marL="1728000" lvl="3" indent="-216000">
              <a:spcBef>
                <a:spcPts val="567"/>
              </a:spcBef>
              <a:buClr>
                <a:srgbClr val="000000"/>
              </a:buClr>
              <a:buSzPct val="75000"/>
              <a:buFont typeface="Symbol" charset="2"/>
              <a:buChar char=""/>
            </a:pPr>
            <a:r>
              <a:rPr lang="pt-BR" sz="2000" b="0" strike="noStrike" spc="-1">
                <a:latin typeface="Arial"/>
              </a:rPr>
              <a:t>4.º nível da estrutura de tópicos</a:t>
            </a:r>
          </a:p>
          <a:p>
            <a:pPr marL="2160000" lvl="4" indent="-216000">
              <a:spcBef>
                <a:spcPts val="283"/>
              </a:spcBef>
              <a:buClr>
                <a:srgbClr val="000000"/>
              </a:buClr>
              <a:buSzPct val="45000"/>
              <a:buFont typeface="Wingdings" charset="2"/>
              <a:buChar char=""/>
            </a:pPr>
            <a:r>
              <a:rPr lang="pt-BR" sz="2000" b="0" strike="noStrike" spc="-1">
                <a:latin typeface="Arial"/>
              </a:rPr>
              <a:t>5.º nível da estrutura de tópicos</a:t>
            </a:r>
          </a:p>
          <a:p>
            <a:pPr marL="2592000" lvl="5" indent="-216000">
              <a:spcBef>
                <a:spcPts val="283"/>
              </a:spcBef>
              <a:buClr>
                <a:srgbClr val="000000"/>
              </a:buClr>
              <a:buSzPct val="45000"/>
              <a:buFont typeface="Wingdings" charset="2"/>
              <a:buChar char=""/>
            </a:pPr>
            <a:r>
              <a:rPr lang="pt-BR" sz="2000" b="0" strike="noStrike" spc="-1">
                <a:latin typeface="Arial"/>
              </a:rPr>
              <a:t>6.º nível da estrutura de tópicos</a:t>
            </a:r>
          </a:p>
          <a:p>
            <a:pPr marL="3024000" lvl="6" indent="-216000">
              <a:spcBef>
                <a:spcPts val="283"/>
              </a:spcBef>
              <a:buClr>
                <a:srgbClr val="000000"/>
              </a:buClr>
              <a:buSzPct val="45000"/>
              <a:buFont typeface="Wingdings" charset="2"/>
              <a:buChar char=""/>
            </a:pPr>
            <a:r>
              <a:rPr lang="pt-BR" sz="2000" b="0" strike="noStrike" spc="-1">
                <a:latin typeface="Arial"/>
              </a:rPr>
              <a:t>7.º nível da estrutura de tópicos</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blipFill>
        <a:effectLst/>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495000" y="273600"/>
            <a:ext cx="8915040" cy="1144800"/>
          </a:xfrm>
          <a:prstGeom prst="rect">
            <a:avLst/>
          </a:prstGeom>
        </p:spPr>
        <p:txBody>
          <a:bodyPr lIns="0" tIns="0" rIns="0" bIns="0" anchor="ctr">
            <a:noAutofit/>
          </a:bodyPr>
          <a:lstStyle/>
          <a:p>
            <a:pPr algn="ctr"/>
            <a:r>
              <a:rPr lang="pt-BR" sz="4400" b="0" strike="noStrike" spc="-1">
                <a:latin typeface="Arial"/>
              </a:rPr>
              <a:t>Clique para editar o formato do texto do título</a:t>
            </a:r>
          </a:p>
        </p:txBody>
      </p:sp>
      <p:sp>
        <p:nvSpPr>
          <p:cNvPr id="39" name="PlaceHolder 2"/>
          <p:cNvSpPr>
            <a:spLocks noGrp="1"/>
          </p:cNvSpPr>
          <p:nvPr>
            <p:ph type="body"/>
          </p:nvPr>
        </p:nvSpPr>
        <p:spPr>
          <a:xfrm>
            <a:off x="495000" y="1604520"/>
            <a:ext cx="89150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pt-BR" sz="3200" b="0" strike="noStrike" spc="-1">
                <a:latin typeface="Arial"/>
              </a:rPr>
              <a:t>Clique para editar o formato do texto da estrutura de tópicos</a:t>
            </a:r>
          </a:p>
          <a:p>
            <a:pPr marL="864000" lvl="1" indent="-324000">
              <a:spcBef>
                <a:spcPts val="1134"/>
              </a:spcBef>
              <a:buClr>
                <a:srgbClr val="000000"/>
              </a:buClr>
              <a:buSzPct val="75000"/>
              <a:buFont typeface="Symbol" charset="2"/>
              <a:buChar char=""/>
            </a:pPr>
            <a:r>
              <a:rPr lang="pt-BR" sz="2800" b="0" strike="noStrike" spc="-1">
                <a:latin typeface="Arial"/>
              </a:rPr>
              <a:t>2.º nível da estrutura de tópicos</a:t>
            </a:r>
          </a:p>
          <a:p>
            <a:pPr marL="1296000" lvl="2" indent="-288000">
              <a:spcBef>
                <a:spcPts val="850"/>
              </a:spcBef>
              <a:buClr>
                <a:srgbClr val="000000"/>
              </a:buClr>
              <a:buSzPct val="45000"/>
              <a:buFont typeface="Wingdings" charset="2"/>
              <a:buChar char=""/>
            </a:pPr>
            <a:r>
              <a:rPr lang="pt-BR" sz="2400" b="0" strike="noStrike" spc="-1">
                <a:latin typeface="Arial"/>
              </a:rPr>
              <a:t>3.º nível da estrutura de tópicos</a:t>
            </a:r>
          </a:p>
          <a:p>
            <a:pPr marL="1728000" lvl="3" indent="-216000">
              <a:spcBef>
                <a:spcPts val="567"/>
              </a:spcBef>
              <a:buClr>
                <a:srgbClr val="000000"/>
              </a:buClr>
              <a:buSzPct val="75000"/>
              <a:buFont typeface="Symbol" charset="2"/>
              <a:buChar char=""/>
            </a:pPr>
            <a:r>
              <a:rPr lang="pt-BR" sz="2000" b="0" strike="noStrike" spc="-1">
                <a:latin typeface="Arial"/>
              </a:rPr>
              <a:t>4.º nível da estrutura de tópicos</a:t>
            </a:r>
          </a:p>
          <a:p>
            <a:pPr marL="2160000" lvl="4" indent="-216000">
              <a:spcBef>
                <a:spcPts val="283"/>
              </a:spcBef>
              <a:buClr>
                <a:srgbClr val="000000"/>
              </a:buClr>
              <a:buSzPct val="45000"/>
              <a:buFont typeface="Wingdings" charset="2"/>
              <a:buChar char=""/>
            </a:pPr>
            <a:r>
              <a:rPr lang="pt-BR" sz="2000" b="0" strike="noStrike" spc="-1">
                <a:latin typeface="Arial"/>
              </a:rPr>
              <a:t>5.º nível da estrutura de tópicos</a:t>
            </a:r>
          </a:p>
          <a:p>
            <a:pPr marL="2592000" lvl="5" indent="-216000">
              <a:spcBef>
                <a:spcPts val="283"/>
              </a:spcBef>
              <a:buClr>
                <a:srgbClr val="000000"/>
              </a:buClr>
              <a:buSzPct val="45000"/>
              <a:buFont typeface="Wingdings" charset="2"/>
              <a:buChar char=""/>
            </a:pPr>
            <a:r>
              <a:rPr lang="pt-BR" sz="2000" b="0" strike="noStrike" spc="-1">
                <a:latin typeface="Arial"/>
              </a:rPr>
              <a:t>6.º nível da estrutura de tópicos</a:t>
            </a:r>
          </a:p>
          <a:p>
            <a:pPr marL="3024000" lvl="6" indent="-216000">
              <a:spcBef>
                <a:spcPts val="283"/>
              </a:spcBef>
              <a:buClr>
                <a:srgbClr val="000000"/>
              </a:buClr>
              <a:buSzPct val="45000"/>
              <a:buFont typeface="Wingdings" charset="2"/>
              <a:buChar char=""/>
            </a:pPr>
            <a:r>
              <a:rPr lang="pt-BR" sz="2000" b="0" strike="noStrike" spc="-1">
                <a:latin typeface="Arial"/>
              </a:rPr>
              <a:t>7.º nível da estrutura de tópicos</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blipFill>
        <a:effectLst/>
      </p:bgPr>
    </p:bg>
    <p:spTree>
      <p:nvGrpSpPr>
        <p:cNvPr id="1" name=""/>
        <p:cNvGrpSpPr/>
        <p:nvPr/>
      </p:nvGrpSpPr>
      <p:grpSpPr>
        <a:xfrm>
          <a:off x="0" y="0"/>
          <a:ext cx="0" cy="0"/>
          <a:chOff x="0" y="0"/>
          <a:chExt cx="0" cy="0"/>
        </a:xfrm>
      </p:grpSpPr>
      <p:sp>
        <p:nvSpPr>
          <p:cNvPr id="76" name="PlaceHolder 1"/>
          <p:cNvSpPr>
            <a:spLocks noGrp="1"/>
          </p:cNvSpPr>
          <p:nvPr>
            <p:ph type="title"/>
          </p:nvPr>
        </p:nvSpPr>
        <p:spPr>
          <a:xfrm>
            <a:off x="495000" y="273600"/>
            <a:ext cx="8915040" cy="1144800"/>
          </a:xfrm>
          <a:prstGeom prst="rect">
            <a:avLst/>
          </a:prstGeom>
        </p:spPr>
        <p:txBody>
          <a:bodyPr lIns="0" tIns="0" rIns="0" bIns="0" anchor="ctr">
            <a:noAutofit/>
          </a:bodyPr>
          <a:lstStyle/>
          <a:p>
            <a:pPr algn="ctr"/>
            <a:r>
              <a:rPr lang="pt-BR" sz="4400" b="0" strike="noStrike" spc="-1">
                <a:latin typeface="Arial"/>
              </a:rPr>
              <a:t>Clique para editar o formato do texto do título</a:t>
            </a:r>
          </a:p>
        </p:txBody>
      </p:sp>
      <p:sp>
        <p:nvSpPr>
          <p:cNvPr id="77" name="PlaceHolder 2"/>
          <p:cNvSpPr>
            <a:spLocks noGrp="1"/>
          </p:cNvSpPr>
          <p:nvPr>
            <p:ph type="body"/>
          </p:nvPr>
        </p:nvSpPr>
        <p:spPr>
          <a:xfrm>
            <a:off x="495000" y="1604520"/>
            <a:ext cx="89150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pt-BR" sz="3200" b="0" strike="noStrike" spc="-1">
                <a:latin typeface="Arial"/>
              </a:rPr>
              <a:t>Clique para editar o formato do texto da estrutura de tópicos</a:t>
            </a:r>
          </a:p>
          <a:p>
            <a:pPr marL="864000" lvl="1" indent="-324000">
              <a:spcBef>
                <a:spcPts val="1134"/>
              </a:spcBef>
              <a:buClr>
                <a:srgbClr val="000000"/>
              </a:buClr>
              <a:buSzPct val="75000"/>
              <a:buFont typeface="Symbol" charset="2"/>
              <a:buChar char=""/>
            </a:pPr>
            <a:r>
              <a:rPr lang="pt-BR" sz="2800" b="0" strike="noStrike" spc="-1">
                <a:latin typeface="Arial"/>
              </a:rPr>
              <a:t>2.º nível da estrutura de tópicos</a:t>
            </a:r>
          </a:p>
          <a:p>
            <a:pPr marL="1296000" lvl="2" indent="-288000">
              <a:spcBef>
                <a:spcPts val="850"/>
              </a:spcBef>
              <a:buClr>
                <a:srgbClr val="000000"/>
              </a:buClr>
              <a:buSzPct val="45000"/>
              <a:buFont typeface="Wingdings" charset="2"/>
              <a:buChar char=""/>
            </a:pPr>
            <a:r>
              <a:rPr lang="pt-BR" sz="2400" b="0" strike="noStrike" spc="-1">
                <a:latin typeface="Arial"/>
              </a:rPr>
              <a:t>3.º nível da estrutura de tópicos</a:t>
            </a:r>
          </a:p>
          <a:p>
            <a:pPr marL="1728000" lvl="3" indent="-216000">
              <a:spcBef>
                <a:spcPts val="567"/>
              </a:spcBef>
              <a:buClr>
                <a:srgbClr val="000000"/>
              </a:buClr>
              <a:buSzPct val="75000"/>
              <a:buFont typeface="Symbol" charset="2"/>
              <a:buChar char=""/>
            </a:pPr>
            <a:r>
              <a:rPr lang="pt-BR" sz="2000" b="0" strike="noStrike" spc="-1">
                <a:latin typeface="Arial"/>
              </a:rPr>
              <a:t>4.º nível da estrutura de tópicos</a:t>
            </a:r>
          </a:p>
          <a:p>
            <a:pPr marL="2160000" lvl="4" indent="-216000">
              <a:spcBef>
                <a:spcPts val="283"/>
              </a:spcBef>
              <a:buClr>
                <a:srgbClr val="000000"/>
              </a:buClr>
              <a:buSzPct val="45000"/>
              <a:buFont typeface="Wingdings" charset="2"/>
              <a:buChar char=""/>
            </a:pPr>
            <a:r>
              <a:rPr lang="pt-BR" sz="2000" b="0" strike="noStrike" spc="-1">
                <a:latin typeface="Arial"/>
              </a:rPr>
              <a:t>5.º nível da estrutura de tópicos</a:t>
            </a:r>
          </a:p>
          <a:p>
            <a:pPr marL="2592000" lvl="5" indent="-216000">
              <a:spcBef>
                <a:spcPts val="283"/>
              </a:spcBef>
              <a:buClr>
                <a:srgbClr val="000000"/>
              </a:buClr>
              <a:buSzPct val="45000"/>
              <a:buFont typeface="Wingdings" charset="2"/>
              <a:buChar char=""/>
            </a:pPr>
            <a:r>
              <a:rPr lang="pt-BR" sz="2000" b="0" strike="noStrike" spc="-1">
                <a:latin typeface="Arial"/>
              </a:rPr>
              <a:t>6.º nível da estrutura de tópicos</a:t>
            </a:r>
          </a:p>
          <a:p>
            <a:pPr marL="3024000" lvl="6" indent="-216000">
              <a:spcBef>
                <a:spcPts val="283"/>
              </a:spcBef>
              <a:buClr>
                <a:srgbClr val="000000"/>
              </a:buClr>
              <a:buSzPct val="45000"/>
              <a:buFont typeface="Wingdings" charset="2"/>
              <a:buChar char=""/>
            </a:pPr>
            <a:r>
              <a:rPr lang="pt-BR" sz="2000" b="0" strike="noStrike" spc="-1">
                <a:latin typeface="Arial"/>
              </a:rPr>
              <a:t>7.º nível da estrutura de tópicos</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4.jpeg"/></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5.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5.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5.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5.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5.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5.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5.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5.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5.xml"/></Relationships>
</file>

<file path=ppt/slides/_rels/slide26.xml.rels><?xml version="1.0" encoding="UTF-8" standalone="yes"?>
<Relationships xmlns="http://schemas.openxmlformats.org/package/2006/relationships"><Relationship Id="rId3" Type="http://schemas.openxmlformats.org/officeDocument/2006/relationships/hyperlink" Target="https://umbrello.kde.org/" TargetMode="External"/><Relationship Id="rId7" Type="http://schemas.openxmlformats.org/officeDocument/2006/relationships/image" Target="../media/image22.png"/><Relationship Id="rId2" Type="http://schemas.openxmlformats.org/officeDocument/2006/relationships/hyperlink" Target="https://online.visual-paradigm.com/drive/#diagramlist:proj=0&amp;new" TargetMode="External"/><Relationship Id="rId1" Type="http://schemas.openxmlformats.org/officeDocument/2006/relationships/slideLayout" Target="../slideLayouts/slideLayout25.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7.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3.jpeg"/><Relationship Id="rId1" Type="http://schemas.openxmlformats.org/officeDocument/2006/relationships/slideLayout" Target="../slideLayouts/slideLayout25.xml"/><Relationship Id="rId4" Type="http://schemas.openxmlformats.org/officeDocument/2006/relationships/image" Target="../media/image25.jpe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5.x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notesSlide" Target="../notesSlides/notesSlide2.xml"/><Relationship Id="rId1" Type="http://schemas.openxmlformats.org/officeDocument/2006/relationships/slideLayout" Target="../slideLayouts/slideLayout25.xml"/></Relationships>
</file>

<file path=ppt/slides/_rels/slide5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5.xml"/></Relationships>
</file>

<file path=ppt/slides/_rels/slide5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5.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9.xml.rels><?xml version="1.0" encoding="UTF-8" standalone="yes"?>
<Relationships xmlns="http://schemas.openxmlformats.org/package/2006/relationships"><Relationship Id="rId2" Type="http://schemas.openxmlformats.org/officeDocument/2006/relationships/image" Target="../media/image30.wmf"/><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wmf"/><Relationship Id="rId1" Type="http://schemas.openxmlformats.org/officeDocument/2006/relationships/slideLayout" Target="../slideLayouts/slideLayout25.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5.xml"/></Relationships>
</file>

<file path=ppt/slides/_rels/slide7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4.xml"/><Relationship Id="rId1" Type="http://schemas.openxmlformats.org/officeDocument/2006/relationships/slideLayout" Target="../slideLayouts/slideLayout25.xml"/><Relationship Id="rId4" Type="http://schemas.openxmlformats.org/officeDocument/2006/relationships/image" Target="../media/image31.png"/></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5.xml"/></Relationships>
</file>

<file path=ppt/slides/_rels/slide7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6.xml"/><Relationship Id="rId1" Type="http://schemas.openxmlformats.org/officeDocument/2006/relationships/slideLayout" Target="../slideLayouts/slideLayout25.xml"/></Relationships>
</file>

<file path=ppt/slides/_rels/slide7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7.xml"/><Relationship Id="rId1" Type="http://schemas.openxmlformats.org/officeDocument/2006/relationships/slideLayout" Target="../slideLayouts/slideLayout25.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5.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5.xml"/></Relationships>
</file>

<file path=ppt/slides/_rels/slide77.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notesSlide" Target="../notesSlides/notesSlide10.xml"/><Relationship Id="rId1" Type="http://schemas.openxmlformats.org/officeDocument/2006/relationships/slideLayout" Target="../slideLayouts/slideLayout25.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9.xml.rels><?xml version="1.0" encoding="UTF-8" standalone="yes"?>
<Relationships xmlns="http://schemas.openxmlformats.org/package/2006/relationships"><Relationship Id="rId2" Type="http://schemas.openxmlformats.org/officeDocument/2006/relationships/image" Target="../media/image35.gif"/><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80.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25.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82.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5.xml"/></Relationships>
</file>

<file path=ppt/slides/_rels/slide83.xml.rels><?xml version="1.0" encoding="UTF-8" standalone="yes"?>
<Relationships xmlns="http://schemas.openxmlformats.org/package/2006/relationships"><Relationship Id="rId3" Type="http://schemas.openxmlformats.org/officeDocument/2006/relationships/image" Target="../media/image39.wmf"/><Relationship Id="rId2" Type="http://schemas.openxmlformats.org/officeDocument/2006/relationships/image" Target="../media/image38.wmf"/><Relationship Id="rId1" Type="http://schemas.openxmlformats.org/officeDocument/2006/relationships/slideLayout" Target="../slideLayouts/slideLayout25.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5.xml"/></Relationships>
</file>

<file path=ppt/slides/_rels/slide8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12.xml"/><Relationship Id="rId1" Type="http://schemas.openxmlformats.org/officeDocument/2006/relationships/slideLayout" Target="../slideLayouts/slideLayout25.xml"/><Relationship Id="rId4" Type="http://schemas.openxmlformats.org/officeDocument/2006/relationships/image" Target="../media/image40.png"/></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5.xml"/></Relationships>
</file>

<file path=ppt/slides/_rels/slide87.xml.rels><?xml version="1.0" encoding="UTF-8" standalone="yes"?>
<Relationships xmlns="http://schemas.openxmlformats.org/package/2006/relationships"><Relationship Id="rId2" Type="http://schemas.openxmlformats.org/officeDocument/2006/relationships/image" Target="../media/image41.wmf"/><Relationship Id="rId1" Type="http://schemas.openxmlformats.org/officeDocument/2006/relationships/slideLayout" Target="../slideLayouts/slideLayout25.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5.xml"/></Relationships>
</file>

<file path=ppt/slides/_rels/slide89.xml.rels><?xml version="1.0" encoding="UTF-8" standalone="yes"?>
<Relationships xmlns="http://schemas.openxmlformats.org/package/2006/relationships"><Relationship Id="rId8" Type="http://schemas.openxmlformats.org/officeDocument/2006/relationships/image" Target="../media/image44.png"/><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notesSlide" Target="../notesSlides/notesSlide15.xml"/><Relationship Id="rId1" Type="http://schemas.openxmlformats.org/officeDocument/2006/relationships/slideLayout" Target="../slideLayouts/slideLayout25.xml"/><Relationship Id="rId6" Type="http://schemas.openxmlformats.org/officeDocument/2006/relationships/image" Target="../media/image43.png"/><Relationship Id="rId5" Type="http://schemas.openxmlformats.org/officeDocument/2006/relationships/oleObject" Target="../embeddings/oleObject2.bin"/><Relationship Id="rId4" Type="http://schemas.openxmlformats.org/officeDocument/2006/relationships/image" Target="../media/image4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9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16.xml"/><Relationship Id="rId1" Type="http://schemas.openxmlformats.org/officeDocument/2006/relationships/slideLayout" Target="../slideLayouts/slideLayout25.xml"/><Relationship Id="rId4" Type="http://schemas.openxmlformats.org/officeDocument/2006/relationships/image" Target="../media/image45.png"/></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5.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5.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image" Target="../media/image4.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CustomShape 1"/>
          <p:cNvSpPr/>
          <p:nvPr/>
        </p:nvSpPr>
        <p:spPr>
          <a:xfrm>
            <a:off x="525673" y="4757760"/>
            <a:ext cx="2945015" cy="460211"/>
          </a:xfrm>
          <a:prstGeom prst="rect">
            <a:avLst/>
          </a:prstGeom>
          <a:noFill/>
          <a:ln w="9360">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gn="ctr">
              <a:lnSpc>
                <a:spcPct val="100000"/>
              </a:lnSpc>
            </a:pPr>
            <a:r>
              <a:rPr lang="pt-BR" sz="2400" b="0" strike="noStrike" spc="-1" dirty="0">
                <a:solidFill>
                  <a:srgbClr val="000000"/>
                </a:solidFill>
                <a:latin typeface="Verdana"/>
                <a:ea typeface="DejaVu Sans"/>
              </a:rPr>
              <a:t>Aula: 03/09/2024</a:t>
            </a:r>
            <a:endParaRPr lang="pt-BR" sz="2400" b="0" strike="noStrike" spc="-1" dirty="0">
              <a:latin typeface="Arial"/>
            </a:endParaRPr>
          </a:p>
        </p:txBody>
      </p:sp>
      <p:sp>
        <p:nvSpPr>
          <p:cNvPr id="121" name="CustomShape 2"/>
          <p:cNvSpPr/>
          <p:nvPr/>
        </p:nvSpPr>
        <p:spPr>
          <a:xfrm>
            <a:off x="523440" y="5254560"/>
            <a:ext cx="3710520" cy="4528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nSpc>
                <a:spcPct val="100000"/>
              </a:lnSpc>
            </a:pPr>
            <a:r>
              <a:rPr lang="pt-BR" sz="2000" b="0" strike="noStrike" spc="-1">
                <a:solidFill>
                  <a:srgbClr val="000000"/>
                </a:solidFill>
                <a:latin typeface="Verdana"/>
                <a:ea typeface="DejaVu Sans"/>
              </a:rPr>
              <a:t>Prof.: Ms. Paulo Barreto</a:t>
            </a:r>
            <a:endParaRPr lang="pt-BR" sz="2000" b="0" strike="noStrike" spc="-1">
              <a:latin typeface="Arial"/>
            </a:endParaRPr>
          </a:p>
        </p:txBody>
      </p:sp>
      <p:sp>
        <p:nvSpPr>
          <p:cNvPr id="122" name="CustomShape 3"/>
          <p:cNvSpPr/>
          <p:nvPr/>
        </p:nvSpPr>
        <p:spPr>
          <a:xfrm>
            <a:off x="295920" y="3365640"/>
            <a:ext cx="6996600" cy="12718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pt-BR" sz="4400" b="1" strike="noStrike" spc="-1">
                <a:solidFill>
                  <a:srgbClr val="4E2968"/>
                </a:solidFill>
                <a:latin typeface="Calibri"/>
                <a:ea typeface="DejaVu Sans"/>
              </a:rPr>
              <a:t>Processos de Negócio e Engenharia de Requisitos</a:t>
            </a:r>
            <a:endParaRPr lang="pt-BR" sz="4400" b="0" strike="noStrike" spc="-1">
              <a:latin typeface="Arial"/>
            </a:endParaRPr>
          </a:p>
        </p:txBody>
      </p:sp>
      <p:sp>
        <p:nvSpPr>
          <p:cNvPr id="123" name="CustomShape 4"/>
          <p:cNvSpPr/>
          <p:nvPr/>
        </p:nvSpPr>
        <p:spPr>
          <a:xfrm>
            <a:off x="0" y="6400800"/>
            <a:ext cx="6996600" cy="4528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nSpc>
                <a:spcPct val="100000"/>
              </a:lnSpc>
            </a:pPr>
            <a:r>
              <a:rPr lang="pt-BR" sz="2000" b="0" strike="noStrike" spc="-1">
                <a:solidFill>
                  <a:srgbClr val="0D0D0D"/>
                </a:solidFill>
                <a:latin typeface="Verdana"/>
                <a:ea typeface="DejaVu Sans"/>
              </a:rPr>
              <a:t>Curso: Engenharia da Computação</a:t>
            </a:r>
            <a:endParaRPr lang="pt-BR" sz="2000" b="0" strike="noStrike" spc="-1">
              <a:latin typeface="Arial"/>
            </a:endParaRPr>
          </a:p>
        </p:txBody>
      </p:sp>
      <p:pic>
        <p:nvPicPr>
          <p:cNvPr id="124" name="Picture 2" descr="Resultado de imagem para unisal edital"/>
          <p:cNvPicPr/>
          <p:nvPr/>
        </p:nvPicPr>
        <p:blipFill>
          <a:blip r:embed="rId3"/>
          <a:stretch/>
        </p:blipFill>
        <p:spPr>
          <a:xfrm>
            <a:off x="0" y="-33840"/>
            <a:ext cx="3076560" cy="1394280"/>
          </a:xfrm>
          <a:prstGeom prst="rect">
            <a:avLst/>
          </a:prstGeom>
          <a:ln w="0">
            <a:noFill/>
          </a:ln>
        </p:spPr>
      </p:pic>
      <p:sp>
        <p:nvSpPr>
          <p:cNvPr id="125" name="CustomShape 5"/>
          <p:cNvSpPr/>
          <p:nvPr/>
        </p:nvSpPr>
        <p:spPr>
          <a:xfrm>
            <a:off x="4800240" y="3276720"/>
            <a:ext cx="300600" cy="300600"/>
          </a:xfrm>
          <a:prstGeom prst="rect">
            <a:avLst/>
          </a:prstGeom>
          <a:noFill/>
          <a:ln w="0">
            <a:noFill/>
          </a:ln>
        </p:spPr>
        <p:style>
          <a:lnRef idx="0">
            <a:scrgbClr r="0" g="0" b="0"/>
          </a:lnRef>
          <a:fillRef idx="0">
            <a:scrgbClr r="0" g="0" b="0"/>
          </a:fillRef>
          <a:effectRef idx="0">
            <a:scrgbClr r="0" g="0" b="0"/>
          </a:effectRef>
          <a:fontRef idx="minor"/>
        </p:style>
        <p:txBody>
          <a:bodyPr/>
          <a:lstStyle/>
          <a:p>
            <a:endParaRPr lang="pt-BR"/>
          </a:p>
        </p:txBody>
      </p:sp>
      <p:pic>
        <p:nvPicPr>
          <p:cNvPr id="126" name="Picture 2" descr="O que é uma software house? - Blog"/>
          <p:cNvPicPr/>
          <p:nvPr/>
        </p:nvPicPr>
        <p:blipFill>
          <a:blip r:embed="rId4"/>
          <a:stretch/>
        </p:blipFill>
        <p:spPr>
          <a:xfrm>
            <a:off x="1540080" y="1480320"/>
            <a:ext cx="2463480" cy="1853280"/>
          </a:xfrm>
          <a:prstGeom prst="rect">
            <a:avLst/>
          </a:prstGeom>
          <a:ln w="0">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p15="http://schemas.microsoft.com/office/powerpoint/2012/main">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4" name="Picture 6" descr="modeloVisual"/>
          <p:cNvPicPr/>
          <p:nvPr/>
        </p:nvPicPr>
        <p:blipFill>
          <a:blip r:embed="rId2"/>
          <a:stretch/>
        </p:blipFill>
        <p:spPr>
          <a:xfrm>
            <a:off x="974880" y="981000"/>
            <a:ext cx="7176240" cy="4226760"/>
          </a:xfrm>
          <a:prstGeom prst="rect">
            <a:avLst/>
          </a:prstGeom>
          <a:ln w="0">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CustomShape 1"/>
          <p:cNvSpPr/>
          <p:nvPr/>
        </p:nvSpPr>
        <p:spPr>
          <a:xfrm>
            <a:off x="0" y="0"/>
            <a:ext cx="7841520" cy="410400"/>
          </a:xfrm>
          <a:prstGeom prst="rect">
            <a:avLst/>
          </a:prstGeom>
          <a:noFill/>
          <a:ln w="0">
            <a:noFill/>
          </a:ln>
        </p:spPr>
        <p:style>
          <a:lnRef idx="0">
            <a:scrgbClr r="0" g="0" b="0"/>
          </a:lnRef>
          <a:fillRef idx="0">
            <a:scrgbClr r="0" g="0" b="0"/>
          </a:fillRef>
          <a:effectRef idx="0">
            <a:scrgbClr r="0" g="0" b="0"/>
          </a:effectRef>
          <a:fontRef idx="minor"/>
        </p:style>
        <p:txBody>
          <a:bodyPr lIns="90000" tIns="46800" rIns="90000" bIns="46800">
            <a:noAutofit/>
          </a:bodyPr>
          <a:lstStyle/>
          <a:p>
            <a:pPr algn="ct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sz="3600" b="0" strike="noStrike" spc="-1">
                <a:solidFill>
                  <a:srgbClr val="000000"/>
                </a:solidFill>
                <a:latin typeface="Arial"/>
                <a:ea typeface="DejaVu Sans"/>
              </a:rPr>
              <a:t>Por que usar UML?</a:t>
            </a:r>
            <a:endParaRPr lang="pt-BR" sz="3600" b="0" strike="noStrike" spc="-1">
              <a:latin typeface="Arial"/>
            </a:endParaRPr>
          </a:p>
        </p:txBody>
      </p:sp>
      <p:sp>
        <p:nvSpPr>
          <p:cNvPr id="146" name="CustomShape 2"/>
          <p:cNvSpPr/>
          <p:nvPr/>
        </p:nvSpPr>
        <p:spPr>
          <a:xfrm>
            <a:off x="495000" y="914040"/>
            <a:ext cx="8914680" cy="5211000"/>
          </a:xfrm>
          <a:prstGeom prst="rect">
            <a:avLst/>
          </a:prstGeom>
          <a:noFill/>
          <a:ln w="0">
            <a:noFill/>
          </a:ln>
        </p:spPr>
        <p:style>
          <a:lnRef idx="0">
            <a:scrgbClr r="0" g="0" b="0"/>
          </a:lnRef>
          <a:fillRef idx="0">
            <a:scrgbClr r="0" g="0" b="0"/>
          </a:fillRef>
          <a:effectRef idx="0">
            <a:scrgbClr r="0" g="0" b="0"/>
          </a:effectRef>
          <a:fontRef idx="minor"/>
        </p:style>
        <p:txBody>
          <a:bodyPr lIns="90000" tIns="46800" rIns="90000" bIns="46800">
            <a:normAutofit/>
          </a:bodyPr>
          <a:lstStyle/>
          <a:p>
            <a:pPr marL="342720" indent="-342000">
              <a:lnSpc>
                <a:spcPct val="100000"/>
              </a:lnSpc>
              <a:spcBef>
                <a:spcPts val="697"/>
              </a:spcBef>
              <a:tabLst>
                <a:tab pos="0" algn="l"/>
              </a:tabLst>
            </a:pPr>
            <a:r>
              <a:rPr lang="pt-BR" sz="2800" b="0" strike="noStrike" spc="-1">
                <a:solidFill>
                  <a:srgbClr val="000000"/>
                </a:solidFill>
                <a:latin typeface="Arial"/>
                <a:ea typeface="DejaVu Sans"/>
              </a:rPr>
              <a:t>Bons modelos são essenciais para a comunicação entre os times de projetos e para assegurar a beleza arquitetural.</a:t>
            </a:r>
            <a:endParaRPr lang="pt-BR" sz="2800" b="0" strike="noStrike" spc="-1">
              <a:latin typeface="Arial"/>
            </a:endParaRPr>
          </a:p>
          <a:p>
            <a:pPr marL="742680" lvl="1" indent="-284760">
              <a:lnSpc>
                <a:spcPct val="100000"/>
              </a:lnSpc>
              <a:spcBef>
                <a:spcPts val="697"/>
              </a:spcBef>
              <a:buClr>
                <a:srgbClr val="000000"/>
              </a:buClr>
              <a:buFont typeface="Arial"/>
              <a:buChar char="»"/>
              <a:tabLst>
                <a:tab pos="914400" algn="l"/>
                <a:tab pos="1828800" algn="l"/>
                <a:tab pos="2743200" algn="l"/>
                <a:tab pos="3657600" algn="l"/>
                <a:tab pos="4572000" algn="l"/>
                <a:tab pos="5486400" algn="l"/>
                <a:tab pos="6400800" algn="l"/>
                <a:tab pos="7315200" algn="l"/>
                <a:tab pos="8229600" algn="l"/>
                <a:tab pos="9144000" algn="l"/>
                <a:tab pos="10058400" algn="l"/>
              </a:tabLst>
            </a:pPr>
            <a:r>
              <a:rPr lang="pt-BR" sz="2800" b="0" strike="noStrike" spc="-1">
                <a:solidFill>
                  <a:srgbClr val="000000"/>
                </a:solidFill>
                <a:latin typeface="Arial"/>
                <a:ea typeface="DejaVu Sans"/>
              </a:rPr>
              <a:t>Facilita a programação;</a:t>
            </a:r>
            <a:endParaRPr lang="pt-BR" sz="2800" b="0" strike="noStrike" spc="-1">
              <a:latin typeface="Arial"/>
            </a:endParaRPr>
          </a:p>
          <a:p>
            <a:pPr marL="742680" lvl="1" indent="-284760">
              <a:lnSpc>
                <a:spcPct val="100000"/>
              </a:lnSpc>
              <a:spcBef>
                <a:spcPts val="697"/>
              </a:spcBef>
              <a:buClr>
                <a:srgbClr val="000000"/>
              </a:buClr>
              <a:buFont typeface="Arial"/>
              <a:buChar char="»"/>
              <a:tabLst>
                <a:tab pos="914400" algn="l"/>
                <a:tab pos="1828800" algn="l"/>
                <a:tab pos="2743200" algn="l"/>
                <a:tab pos="3657600" algn="l"/>
                <a:tab pos="4572000" algn="l"/>
                <a:tab pos="5486400" algn="l"/>
                <a:tab pos="6400800" algn="l"/>
                <a:tab pos="7315200" algn="l"/>
                <a:tab pos="8229600" algn="l"/>
                <a:tab pos="9144000" algn="l"/>
                <a:tab pos="10058400" algn="l"/>
              </a:tabLst>
            </a:pPr>
            <a:r>
              <a:rPr lang="pt-BR" sz="2800" b="0" strike="noStrike" spc="-1">
                <a:solidFill>
                  <a:srgbClr val="000000"/>
                </a:solidFill>
                <a:latin typeface="Arial"/>
                <a:ea typeface="DejaVu Sans"/>
              </a:rPr>
              <a:t>Todo o time entende a modelagem, facilitando assim a manutenção.</a:t>
            </a:r>
            <a:endParaRPr lang="pt-BR" sz="2800" b="0" strike="noStrike" spc="-1">
              <a:latin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 name="CustomShape 1"/>
          <p:cNvSpPr/>
          <p:nvPr/>
        </p:nvSpPr>
        <p:spPr>
          <a:xfrm>
            <a:off x="0" y="0"/>
            <a:ext cx="7841520" cy="410400"/>
          </a:xfrm>
          <a:prstGeom prst="rect">
            <a:avLst/>
          </a:prstGeom>
          <a:noFill/>
          <a:ln w="0">
            <a:noFill/>
          </a:ln>
        </p:spPr>
        <p:style>
          <a:lnRef idx="0">
            <a:scrgbClr r="0" g="0" b="0"/>
          </a:lnRef>
          <a:fillRef idx="0">
            <a:scrgbClr r="0" g="0" b="0"/>
          </a:fillRef>
          <a:effectRef idx="0">
            <a:scrgbClr r="0" g="0" b="0"/>
          </a:effectRef>
          <a:fontRef idx="minor"/>
        </p:style>
        <p:txBody>
          <a:bodyPr lIns="90000" tIns="46800" rIns="90000" bIns="46800">
            <a:noAutofit/>
          </a:bodyPr>
          <a:lstStyle/>
          <a:p>
            <a:pPr algn="ct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sz="4000" b="0" strike="noStrike" spc="-1">
                <a:solidFill>
                  <a:srgbClr val="000000"/>
                </a:solidFill>
                <a:latin typeface="Arial"/>
                <a:ea typeface="DejaVu Sans"/>
              </a:rPr>
              <a:t>Por que usar UML?</a:t>
            </a:r>
            <a:endParaRPr lang="pt-BR" sz="4000" b="0" strike="noStrike" spc="-1">
              <a:latin typeface="Arial"/>
            </a:endParaRPr>
          </a:p>
        </p:txBody>
      </p:sp>
      <p:sp>
        <p:nvSpPr>
          <p:cNvPr id="148" name="CustomShape 2"/>
          <p:cNvSpPr/>
          <p:nvPr/>
        </p:nvSpPr>
        <p:spPr>
          <a:xfrm>
            <a:off x="495000" y="914040"/>
            <a:ext cx="8914680" cy="5211000"/>
          </a:xfrm>
          <a:prstGeom prst="rect">
            <a:avLst/>
          </a:prstGeom>
          <a:noFill/>
          <a:ln w="0">
            <a:noFill/>
          </a:ln>
        </p:spPr>
        <p:style>
          <a:lnRef idx="0">
            <a:scrgbClr r="0" g="0" b="0"/>
          </a:lnRef>
          <a:fillRef idx="0">
            <a:scrgbClr r="0" g="0" b="0"/>
          </a:fillRef>
          <a:effectRef idx="0">
            <a:scrgbClr r="0" g="0" b="0"/>
          </a:effectRef>
          <a:fontRef idx="minor"/>
        </p:style>
        <p:txBody>
          <a:bodyPr lIns="90000" tIns="46800" rIns="90000" bIns="46800">
            <a:normAutofit/>
          </a:bodyPr>
          <a:lstStyle/>
          <a:p>
            <a:pPr marL="342720" indent="-342000">
              <a:lnSpc>
                <a:spcPct val="100000"/>
              </a:lnSpc>
              <a:spcBef>
                <a:spcPts val="697"/>
              </a:spcBef>
              <a:tabLst>
                <a:tab pos="0" algn="l"/>
              </a:tabLst>
            </a:pPr>
            <a:r>
              <a:rPr lang="pt-BR" sz="2800" b="0" strike="noStrike" spc="-1">
                <a:solidFill>
                  <a:srgbClr val="000000"/>
                </a:solidFill>
                <a:latin typeface="Arial"/>
                <a:ea typeface="DejaVu Sans"/>
              </a:rPr>
              <a:t>Ter um rigoroso padrão de linguagem de modelagem é um fator essencial para o sucesso de um projeto.</a:t>
            </a:r>
            <a:endParaRPr lang="pt-BR" sz="2800" b="0" strike="noStrike" spc="-1">
              <a:latin typeface="Arial"/>
            </a:endParaRPr>
          </a:p>
          <a:p>
            <a:pPr marL="742680" lvl="1" indent="-284760">
              <a:lnSpc>
                <a:spcPct val="100000"/>
              </a:lnSpc>
              <a:spcBef>
                <a:spcPts val="697"/>
              </a:spcBef>
              <a:buClr>
                <a:srgbClr val="000000"/>
              </a:buClr>
              <a:buFont typeface="Arial"/>
              <a:buChar char="»"/>
              <a:tabLst>
                <a:tab pos="914400" algn="l"/>
                <a:tab pos="1828800" algn="l"/>
                <a:tab pos="2743200" algn="l"/>
                <a:tab pos="3657600" algn="l"/>
                <a:tab pos="4572000" algn="l"/>
                <a:tab pos="5486400" algn="l"/>
                <a:tab pos="6400800" algn="l"/>
                <a:tab pos="7315200" algn="l"/>
                <a:tab pos="8229600" algn="l"/>
                <a:tab pos="9144000" algn="l"/>
                <a:tab pos="10058400" algn="l"/>
              </a:tabLst>
            </a:pPr>
            <a:r>
              <a:rPr lang="pt-BR" sz="2800" b="0" strike="noStrike" spc="-1">
                <a:solidFill>
                  <a:srgbClr val="000000"/>
                </a:solidFill>
                <a:latin typeface="Arial"/>
                <a:ea typeface="DejaVu Sans"/>
              </a:rPr>
              <a:t>Sistemas são dinâmicos;</a:t>
            </a:r>
            <a:endParaRPr lang="pt-BR" sz="2800" b="0" strike="noStrike" spc="-1">
              <a:latin typeface="Arial"/>
            </a:endParaRPr>
          </a:p>
          <a:p>
            <a:pPr marL="342720" indent="-342000">
              <a:lnSpc>
                <a:spcPct val="100000"/>
              </a:lnSpc>
              <a:spcBef>
                <a:spcPts val="697"/>
              </a:spcBef>
              <a:tabLst>
                <a:tab pos="0" algn="l"/>
              </a:tabLst>
            </a:pPr>
            <a:endParaRPr lang="pt-BR" sz="2800" b="0" strike="noStrike" spc="-1">
              <a:latin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 name="CustomShape 1"/>
          <p:cNvSpPr/>
          <p:nvPr/>
        </p:nvSpPr>
        <p:spPr>
          <a:xfrm>
            <a:off x="82440" y="46080"/>
            <a:ext cx="7841520" cy="410400"/>
          </a:xfrm>
          <a:prstGeom prst="rect">
            <a:avLst/>
          </a:prstGeom>
          <a:noFill/>
          <a:ln w="0">
            <a:noFill/>
          </a:ln>
        </p:spPr>
        <p:style>
          <a:lnRef idx="0">
            <a:scrgbClr r="0" g="0" b="0"/>
          </a:lnRef>
          <a:fillRef idx="0">
            <a:scrgbClr r="0" g="0" b="0"/>
          </a:fillRef>
          <a:effectRef idx="0">
            <a:scrgbClr r="0" g="0" b="0"/>
          </a:effectRef>
          <a:fontRef idx="minor"/>
        </p:style>
        <p:txBody>
          <a:bodyPr lIns="90000" tIns="46800" rIns="90000" bIns="46800">
            <a:noAutofit/>
          </a:bodyPr>
          <a:lstStyle/>
          <a:p>
            <a:pPr algn="ct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sz="3600" b="0" strike="noStrike" spc="-1">
                <a:solidFill>
                  <a:srgbClr val="000000"/>
                </a:solidFill>
                <a:latin typeface="Arial"/>
                <a:ea typeface="DejaVu Sans"/>
              </a:rPr>
              <a:t>Modelos</a:t>
            </a:r>
            <a:endParaRPr lang="pt-BR" sz="3600" b="0" strike="noStrike" spc="-1">
              <a:latin typeface="Arial"/>
            </a:endParaRPr>
          </a:p>
        </p:txBody>
      </p:sp>
      <p:sp>
        <p:nvSpPr>
          <p:cNvPr id="150" name="CustomShape 2"/>
          <p:cNvSpPr/>
          <p:nvPr/>
        </p:nvSpPr>
        <p:spPr>
          <a:xfrm>
            <a:off x="330120" y="1066320"/>
            <a:ext cx="8914680" cy="1728360"/>
          </a:xfrm>
          <a:prstGeom prst="rect">
            <a:avLst/>
          </a:prstGeom>
          <a:noFill/>
          <a:ln w="0">
            <a:noFill/>
          </a:ln>
        </p:spPr>
        <p:style>
          <a:lnRef idx="0">
            <a:scrgbClr r="0" g="0" b="0"/>
          </a:lnRef>
          <a:fillRef idx="0">
            <a:scrgbClr r="0" g="0" b="0"/>
          </a:fillRef>
          <a:effectRef idx="0">
            <a:scrgbClr r="0" g="0" b="0"/>
          </a:effectRef>
          <a:fontRef idx="minor"/>
        </p:style>
        <p:txBody>
          <a:bodyPr lIns="90000" tIns="46800" rIns="90000" bIns="46800">
            <a:normAutofit lnSpcReduction="10000"/>
          </a:bodyPr>
          <a:lstStyle/>
          <a:p>
            <a:pPr marL="342720" indent="-342000">
              <a:lnSpc>
                <a:spcPct val="100000"/>
              </a:lnSpc>
              <a:spcBef>
                <a:spcPts val="799"/>
              </a:spcBef>
              <a:tabLst>
                <a:tab pos="0" algn="l"/>
              </a:tabLst>
            </a:pPr>
            <a:r>
              <a:rPr lang="pt-BR" sz="3200" b="0" strike="noStrike" spc="-1">
                <a:solidFill>
                  <a:srgbClr val="000000"/>
                </a:solidFill>
                <a:latin typeface="Arial"/>
                <a:ea typeface="DejaVu Sans"/>
              </a:rPr>
              <a:t>Tipos de Modelagens</a:t>
            </a:r>
            <a:endParaRPr lang="pt-BR" sz="3200" b="0" strike="noStrike" spc="-1">
              <a:latin typeface="Arial"/>
            </a:endParaRPr>
          </a:p>
          <a:p>
            <a:pPr marL="742680" lvl="1" indent="-284760">
              <a:lnSpc>
                <a:spcPct val="100000"/>
              </a:lnSpc>
              <a:spcBef>
                <a:spcPts val="799"/>
              </a:spcBef>
              <a:buClr>
                <a:srgbClr val="000000"/>
              </a:buClr>
              <a:buFont typeface="Arial"/>
              <a:buChar char="»"/>
              <a:tabLst>
                <a:tab pos="914400" algn="l"/>
                <a:tab pos="1828800" algn="l"/>
                <a:tab pos="2743200" algn="l"/>
                <a:tab pos="3657600" algn="l"/>
                <a:tab pos="4572000" algn="l"/>
                <a:tab pos="5486400" algn="l"/>
                <a:tab pos="6400800" algn="l"/>
                <a:tab pos="7315200" algn="l"/>
                <a:tab pos="8229600" algn="l"/>
                <a:tab pos="9144000" algn="l"/>
                <a:tab pos="10058400" algn="l"/>
              </a:tabLst>
            </a:pPr>
            <a:r>
              <a:rPr lang="pt-BR" sz="3200" b="0" strike="noStrike" spc="-1">
                <a:solidFill>
                  <a:srgbClr val="000000"/>
                </a:solidFill>
                <a:latin typeface="Arial"/>
                <a:ea typeface="DejaVu Sans"/>
              </a:rPr>
              <a:t>Estrutural;</a:t>
            </a:r>
            <a:endParaRPr lang="pt-BR" sz="3200" b="0" strike="noStrike" spc="-1">
              <a:latin typeface="Arial"/>
            </a:endParaRPr>
          </a:p>
          <a:p>
            <a:pPr marL="742680" lvl="1" indent="-284760">
              <a:lnSpc>
                <a:spcPct val="100000"/>
              </a:lnSpc>
              <a:spcBef>
                <a:spcPts val="799"/>
              </a:spcBef>
              <a:buClr>
                <a:srgbClr val="000000"/>
              </a:buClr>
              <a:buFont typeface="Arial"/>
              <a:buChar char="»"/>
              <a:tabLst>
                <a:tab pos="914400" algn="l"/>
                <a:tab pos="1828800" algn="l"/>
                <a:tab pos="2743200" algn="l"/>
                <a:tab pos="3657600" algn="l"/>
                <a:tab pos="4572000" algn="l"/>
                <a:tab pos="5486400" algn="l"/>
                <a:tab pos="6400800" algn="l"/>
                <a:tab pos="7315200" algn="l"/>
                <a:tab pos="8229600" algn="l"/>
                <a:tab pos="9144000" algn="l"/>
                <a:tab pos="10058400" algn="l"/>
              </a:tabLst>
            </a:pPr>
            <a:r>
              <a:rPr lang="pt-BR" sz="3200" b="0" strike="noStrike" spc="-1">
                <a:solidFill>
                  <a:srgbClr val="000000"/>
                </a:solidFill>
                <a:latin typeface="Arial"/>
                <a:ea typeface="DejaVu Sans"/>
              </a:rPr>
              <a:t>Comportamental.</a:t>
            </a:r>
            <a:endParaRPr lang="pt-BR" sz="3200" b="0" strike="noStrike" spc="-1">
              <a:latin typeface="Arial"/>
            </a:endParaRPr>
          </a:p>
        </p:txBody>
      </p:sp>
      <p:sp>
        <p:nvSpPr>
          <p:cNvPr id="151" name="CustomShape 3"/>
          <p:cNvSpPr/>
          <p:nvPr/>
        </p:nvSpPr>
        <p:spPr>
          <a:xfrm>
            <a:off x="428040" y="3284640"/>
            <a:ext cx="8914680" cy="2878920"/>
          </a:xfrm>
          <a:prstGeom prst="rect">
            <a:avLst/>
          </a:prstGeom>
          <a:noFill/>
          <a:ln w="0">
            <a:noFill/>
          </a:ln>
        </p:spPr>
        <p:style>
          <a:lnRef idx="0">
            <a:scrgbClr r="0" g="0" b="0"/>
          </a:lnRef>
          <a:fillRef idx="0">
            <a:scrgbClr r="0" g="0" b="0"/>
          </a:fillRef>
          <a:effectRef idx="0">
            <a:scrgbClr r="0" g="0" b="0"/>
          </a:effectRef>
          <a:fontRef idx="minor"/>
        </p:style>
        <p:txBody>
          <a:bodyPr lIns="90000" tIns="46800" rIns="90000" bIns="46800">
            <a:noAutofit/>
          </a:bodyPr>
          <a:lstStyle/>
          <a:p>
            <a:pPr marL="342720" indent="-342000">
              <a:lnSpc>
                <a:spcPct val="90000"/>
              </a:lnSpc>
              <a:spcBef>
                <a:spcPts val="748"/>
              </a:spcBef>
              <a:buClr>
                <a:srgbClr val="808080"/>
              </a:buClr>
              <a:buSzPct val="75000"/>
              <a:buFont typeface="Wingdings" charset="2"/>
              <a:buChar char=""/>
              <a:tabLst>
                <a:tab pos="914400" algn="l"/>
                <a:tab pos="1828800" algn="l"/>
                <a:tab pos="2743200" algn="l"/>
                <a:tab pos="3657600" algn="l"/>
                <a:tab pos="4572000" algn="l"/>
                <a:tab pos="5486400" algn="l"/>
                <a:tab pos="6400800" algn="l"/>
                <a:tab pos="7315200" algn="l"/>
                <a:tab pos="8229600" algn="l"/>
                <a:tab pos="9144000" algn="l"/>
                <a:tab pos="10058400" algn="l"/>
              </a:tabLst>
            </a:pPr>
            <a:r>
              <a:rPr lang="pt-BR" sz="3000" b="0" strike="noStrike" spc="-1">
                <a:solidFill>
                  <a:srgbClr val="000000"/>
                </a:solidFill>
                <a:latin typeface="Arial"/>
                <a:ea typeface="DejaVu Sans"/>
              </a:rPr>
              <a:t>Modelos Proporcionam:</a:t>
            </a:r>
            <a:endParaRPr lang="pt-BR" sz="3000" b="0" strike="noStrike" spc="-1">
              <a:latin typeface="Arial"/>
            </a:endParaRPr>
          </a:p>
          <a:p>
            <a:pPr marL="742680" lvl="1" indent="-284760">
              <a:lnSpc>
                <a:spcPct val="90000"/>
              </a:lnSpc>
              <a:spcBef>
                <a:spcPts val="697"/>
              </a:spcBef>
              <a:buClr>
                <a:srgbClr val="333399"/>
              </a:buClr>
              <a:buSzPct val="80000"/>
              <a:buFont typeface="Wingdings" charset="2"/>
              <a:buChar char=""/>
              <a:tabLst>
                <a:tab pos="914400" algn="l"/>
                <a:tab pos="1828800" algn="l"/>
                <a:tab pos="2743200" algn="l"/>
                <a:tab pos="3657600" algn="l"/>
                <a:tab pos="4572000" algn="l"/>
                <a:tab pos="5486400" algn="l"/>
                <a:tab pos="6400800" algn="l"/>
                <a:tab pos="7315200" algn="l"/>
                <a:tab pos="8229600" algn="l"/>
                <a:tab pos="9144000" algn="l"/>
                <a:tab pos="10058400" algn="l"/>
              </a:tabLst>
            </a:pPr>
            <a:r>
              <a:rPr lang="pt-BR" sz="2800" b="0" strike="noStrike" spc="-1">
                <a:solidFill>
                  <a:srgbClr val="000000"/>
                </a:solidFill>
                <a:latin typeface="Arial"/>
                <a:ea typeface="DejaVu Sans"/>
              </a:rPr>
              <a:t>Visualização do sistema;</a:t>
            </a:r>
            <a:endParaRPr lang="pt-BR" sz="2800" b="0" strike="noStrike" spc="-1">
              <a:latin typeface="Arial"/>
            </a:endParaRPr>
          </a:p>
          <a:p>
            <a:pPr marL="742680" lvl="1" indent="-284760">
              <a:lnSpc>
                <a:spcPct val="90000"/>
              </a:lnSpc>
              <a:spcBef>
                <a:spcPts val="697"/>
              </a:spcBef>
              <a:buClr>
                <a:srgbClr val="333399"/>
              </a:buClr>
              <a:buSzPct val="80000"/>
              <a:buFont typeface="Wingdings" charset="2"/>
              <a:buChar char=""/>
              <a:tabLst>
                <a:tab pos="914400" algn="l"/>
                <a:tab pos="1828800" algn="l"/>
                <a:tab pos="2743200" algn="l"/>
                <a:tab pos="3657600" algn="l"/>
                <a:tab pos="4572000" algn="l"/>
                <a:tab pos="5486400" algn="l"/>
                <a:tab pos="6400800" algn="l"/>
                <a:tab pos="7315200" algn="l"/>
                <a:tab pos="8229600" algn="l"/>
                <a:tab pos="9144000" algn="l"/>
                <a:tab pos="10058400" algn="l"/>
              </a:tabLst>
            </a:pPr>
            <a:r>
              <a:rPr lang="pt-BR" sz="2800" b="0" strike="noStrike" spc="-1">
                <a:solidFill>
                  <a:srgbClr val="000000"/>
                </a:solidFill>
                <a:latin typeface="Arial"/>
                <a:ea typeface="DejaVu Sans"/>
              </a:rPr>
              <a:t>Especificação da estrutura ou comportamento do sistema;</a:t>
            </a:r>
            <a:endParaRPr lang="pt-BR" sz="2800" b="0" strike="noStrike" spc="-1">
              <a:latin typeface="Arial"/>
            </a:endParaRPr>
          </a:p>
          <a:p>
            <a:pPr marL="742680" lvl="1" indent="-284760">
              <a:lnSpc>
                <a:spcPct val="90000"/>
              </a:lnSpc>
              <a:spcBef>
                <a:spcPts val="697"/>
              </a:spcBef>
              <a:buClr>
                <a:srgbClr val="333399"/>
              </a:buClr>
              <a:buSzPct val="80000"/>
              <a:buFont typeface="Wingdings" charset="2"/>
              <a:buChar char=""/>
              <a:tabLst>
                <a:tab pos="914400" algn="l"/>
                <a:tab pos="1828800" algn="l"/>
                <a:tab pos="2743200" algn="l"/>
                <a:tab pos="3657600" algn="l"/>
                <a:tab pos="4572000" algn="l"/>
                <a:tab pos="5486400" algn="l"/>
                <a:tab pos="6400800" algn="l"/>
                <a:tab pos="7315200" algn="l"/>
                <a:tab pos="8229600" algn="l"/>
                <a:tab pos="9144000" algn="l"/>
                <a:tab pos="10058400" algn="l"/>
              </a:tabLst>
            </a:pPr>
            <a:r>
              <a:rPr lang="pt-BR" sz="2800" b="0" strike="noStrike" spc="-1">
                <a:solidFill>
                  <a:srgbClr val="000000"/>
                </a:solidFill>
                <a:latin typeface="Arial"/>
                <a:ea typeface="DejaVu Sans"/>
              </a:rPr>
              <a:t>Guia para a construção do sistema;</a:t>
            </a:r>
            <a:endParaRPr lang="pt-BR" sz="2800" b="0" strike="noStrike" spc="-1">
              <a:latin typeface="Arial"/>
            </a:endParaRPr>
          </a:p>
          <a:p>
            <a:pPr marL="742680" lvl="1" indent="-284760">
              <a:lnSpc>
                <a:spcPct val="90000"/>
              </a:lnSpc>
              <a:spcBef>
                <a:spcPts val="697"/>
              </a:spcBef>
              <a:buClr>
                <a:srgbClr val="333399"/>
              </a:buClr>
              <a:buSzPct val="80000"/>
              <a:buFont typeface="Wingdings" charset="2"/>
              <a:buChar char=""/>
              <a:tabLst>
                <a:tab pos="914400" algn="l"/>
                <a:tab pos="1828800" algn="l"/>
                <a:tab pos="2743200" algn="l"/>
                <a:tab pos="3657600" algn="l"/>
                <a:tab pos="4572000" algn="l"/>
                <a:tab pos="5486400" algn="l"/>
                <a:tab pos="6400800" algn="l"/>
                <a:tab pos="7315200" algn="l"/>
                <a:tab pos="8229600" algn="l"/>
                <a:tab pos="9144000" algn="l"/>
                <a:tab pos="10058400" algn="l"/>
              </a:tabLst>
            </a:pPr>
            <a:r>
              <a:rPr lang="pt-BR" sz="2800" b="0" strike="noStrike" spc="-1">
                <a:solidFill>
                  <a:srgbClr val="000000"/>
                </a:solidFill>
                <a:latin typeface="Arial"/>
                <a:ea typeface="DejaVu Sans"/>
              </a:rPr>
              <a:t>Documentação das decisões tomadas.</a:t>
            </a:r>
            <a:endParaRPr lang="pt-BR" sz="2800" b="0" strike="noStrike" spc="-1">
              <a:latin typeface="Arial"/>
            </a:endParaRPr>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51"/>
                                        </p:tgtEl>
                                        <p:attrNameLst>
                                          <p:attrName>style.visibility</p:attrName>
                                        </p:attrNameLst>
                                      </p:cBhvr>
                                      <p:to>
                                        <p:strVal val="visible"/>
                                      </p:to>
                                    </p:set>
                                    <p:animEffect transition="in" filter="blinds(horizontal)">
                                      <p:cBhvr additive="repl">
                                        <p:cTn id="7" dur="500"/>
                                        <p:tgtEl>
                                          <p:spTgt spid="1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CustomShape 1"/>
          <p:cNvSpPr/>
          <p:nvPr/>
        </p:nvSpPr>
        <p:spPr>
          <a:xfrm>
            <a:off x="0" y="-360"/>
            <a:ext cx="8914680" cy="661320"/>
          </a:xfrm>
          <a:prstGeom prst="rect">
            <a:avLst/>
          </a:prstGeom>
          <a:noFill/>
          <a:ln w="0">
            <a:noFill/>
          </a:ln>
        </p:spPr>
        <p:style>
          <a:lnRef idx="0">
            <a:scrgbClr r="0" g="0" b="0"/>
          </a:lnRef>
          <a:fillRef idx="0">
            <a:scrgbClr r="0" g="0" b="0"/>
          </a:fillRef>
          <a:effectRef idx="0">
            <a:scrgbClr r="0" g="0" b="0"/>
          </a:effectRef>
          <a:fontRef idx="minor"/>
        </p:style>
        <p:txBody>
          <a:bodyPr lIns="90000" tIns="46800" rIns="90000" bIns="46800">
            <a:noAutofit/>
          </a:bodyPr>
          <a:lstStyle/>
          <a:p>
            <a:pPr algn="ct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sz="3600" b="0" strike="noStrike" spc="-1">
                <a:solidFill>
                  <a:srgbClr val="000000"/>
                </a:solidFill>
                <a:latin typeface="Arial"/>
                <a:ea typeface="DejaVu Sans"/>
              </a:rPr>
              <a:t>Diagramas UML</a:t>
            </a:r>
            <a:endParaRPr lang="pt-BR" sz="3600" b="0" strike="noStrike" spc="-1">
              <a:latin typeface="Arial"/>
            </a:endParaRPr>
          </a:p>
        </p:txBody>
      </p:sp>
      <p:sp>
        <p:nvSpPr>
          <p:cNvPr id="153" name="CustomShape 2"/>
          <p:cNvSpPr/>
          <p:nvPr/>
        </p:nvSpPr>
        <p:spPr>
          <a:xfrm>
            <a:off x="247320" y="2349000"/>
            <a:ext cx="4699800" cy="3745800"/>
          </a:xfrm>
          <a:prstGeom prst="rect">
            <a:avLst/>
          </a:prstGeom>
          <a:noFill/>
          <a:ln w="9360">
            <a:solidFill>
              <a:srgbClr val="000000"/>
            </a:solidFill>
            <a:miter/>
          </a:ln>
        </p:spPr>
        <p:style>
          <a:lnRef idx="0">
            <a:scrgbClr r="0" g="0" b="0"/>
          </a:lnRef>
          <a:fillRef idx="0">
            <a:scrgbClr r="0" g="0" b="0"/>
          </a:fillRef>
          <a:effectRef idx="0">
            <a:scrgbClr r="0" g="0" b="0"/>
          </a:effectRef>
          <a:fontRef idx="minor"/>
        </p:style>
        <p:txBody>
          <a:bodyPr lIns="90000" tIns="46800" rIns="90000" bIns="46800">
            <a:normAutofit/>
          </a:bodyPr>
          <a:lstStyle/>
          <a:p>
            <a:pPr marL="342720" indent="-342000">
              <a:lnSpc>
                <a:spcPct val="90000"/>
              </a:lnSpc>
              <a:spcBef>
                <a:spcPts val="624"/>
              </a:spcBef>
              <a:tabLst>
                <a:tab pos="0" algn="l"/>
              </a:tabLst>
            </a:pPr>
            <a:r>
              <a:rPr lang="pt-BR" sz="2500" b="0" strike="noStrike" spc="-1">
                <a:solidFill>
                  <a:srgbClr val="000000"/>
                </a:solidFill>
                <a:latin typeface="Arial"/>
                <a:ea typeface="DejaVu Sans"/>
              </a:rPr>
              <a:t>Estrutural (Estática)</a:t>
            </a:r>
            <a:endParaRPr lang="pt-BR" sz="2500" b="0" strike="noStrike" spc="-1">
              <a:latin typeface="Arial"/>
            </a:endParaRPr>
          </a:p>
          <a:p>
            <a:pPr marL="742680" lvl="1" indent="-284760">
              <a:lnSpc>
                <a:spcPct val="90000"/>
              </a:lnSpc>
              <a:spcBef>
                <a:spcPts val="550"/>
              </a:spcBef>
              <a:buClr>
                <a:srgbClr val="333399"/>
              </a:buClr>
              <a:buSzPct val="80000"/>
              <a:buFont typeface="Wingdings" charset="2"/>
              <a:buChar char=""/>
              <a:tabLst>
                <a:tab pos="914400" algn="l"/>
                <a:tab pos="1828800" algn="l"/>
                <a:tab pos="2743200" algn="l"/>
                <a:tab pos="3657600" algn="l"/>
                <a:tab pos="4572000" algn="l"/>
                <a:tab pos="5486400" algn="l"/>
                <a:tab pos="6400800" algn="l"/>
                <a:tab pos="7315200" algn="l"/>
                <a:tab pos="8229600" algn="l"/>
                <a:tab pos="9144000" algn="l"/>
                <a:tab pos="10058400" algn="l"/>
              </a:tabLst>
            </a:pPr>
            <a:r>
              <a:rPr lang="pt-BR" sz="2200" b="0" strike="noStrike" spc="-1">
                <a:solidFill>
                  <a:srgbClr val="000000"/>
                </a:solidFill>
                <a:latin typeface="Arial"/>
                <a:ea typeface="DejaVu Sans"/>
              </a:rPr>
              <a:t>Diagrama de Pacotes</a:t>
            </a:r>
            <a:endParaRPr lang="pt-BR" sz="2200" b="0" strike="noStrike" spc="-1">
              <a:latin typeface="Arial"/>
            </a:endParaRPr>
          </a:p>
          <a:p>
            <a:pPr marL="742680" lvl="1" indent="-284760">
              <a:lnSpc>
                <a:spcPct val="90000"/>
              </a:lnSpc>
              <a:spcBef>
                <a:spcPts val="550"/>
              </a:spcBef>
              <a:buClr>
                <a:srgbClr val="333399"/>
              </a:buClr>
              <a:buSzPct val="80000"/>
              <a:buFont typeface="Wingdings" charset="2"/>
              <a:buChar char=""/>
              <a:tabLst>
                <a:tab pos="914400" algn="l"/>
                <a:tab pos="1828800" algn="l"/>
                <a:tab pos="2743200" algn="l"/>
                <a:tab pos="3657600" algn="l"/>
                <a:tab pos="4572000" algn="l"/>
                <a:tab pos="5486400" algn="l"/>
                <a:tab pos="6400800" algn="l"/>
                <a:tab pos="7315200" algn="l"/>
                <a:tab pos="8229600" algn="l"/>
                <a:tab pos="9144000" algn="l"/>
                <a:tab pos="10058400" algn="l"/>
              </a:tabLst>
            </a:pPr>
            <a:r>
              <a:rPr lang="pt-BR" sz="2200" b="0" strike="noStrike" spc="-1">
                <a:solidFill>
                  <a:srgbClr val="000000"/>
                </a:solidFill>
                <a:latin typeface="Arial"/>
                <a:ea typeface="DejaVu Sans"/>
              </a:rPr>
              <a:t>Diagramas de Objetos</a:t>
            </a:r>
            <a:endParaRPr lang="pt-BR" sz="2200" b="0" strike="noStrike" spc="-1">
              <a:latin typeface="Arial"/>
            </a:endParaRPr>
          </a:p>
          <a:p>
            <a:pPr marL="742680" lvl="1" indent="-284760">
              <a:lnSpc>
                <a:spcPct val="90000"/>
              </a:lnSpc>
              <a:spcBef>
                <a:spcPts val="550"/>
              </a:spcBef>
              <a:buClr>
                <a:srgbClr val="333399"/>
              </a:buClr>
              <a:buSzPct val="80000"/>
              <a:buFont typeface="Wingdings" charset="2"/>
              <a:buChar char=""/>
              <a:tabLst>
                <a:tab pos="914400" algn="l"/>
                <a:tab pos="1828800" algn="l"/>
                <a:tab pos="2743200" algn="l"/>
                <a:tab pos="3657600" algn="l"/>
                <a:tab pos="4572000" algn="l"/>
                <a:tab pos="5486400" algn="l"/>
                <a:tab pos="6400800" algn="l"/>
                <a:tab pos="7315200" algn="l"/>
                <a:tab pos="8229600" algn="l"/>
                <a:tab pos="9144000" algn="l"/>
                <a:tab pos="10058400" algn="l"/>
              </a:tabLst>
            </a:pPr>
            <a:r>
              <a:rPr lang="pt-BR" sz="2200" b="0" strike="noStrike" spc="-1">
                <a:solidFill>
                  <a:srgbClr val="000000"/>
                </a:solidFill>
                <a:latin typeface="Arial"/>
                <a:ea typeface="DejaVu Sans"/>
              </a:rPr>
              <a:t>Diagrama de Estrutura Composta</a:t>
            </a:r>
            <a:endParaRPr lang="pt-BR" sz="2200" b="0" strike="noStrike" spc="-1">
              <a:latin typeface="Arial"/>
            </a:endParaRPr>
          </a:p>
          <a:p>
            <a:pPr marL="742680" lvl="1" indent="-284760">
              <a:lnSpc>
                <a:spcPct val="90000"/>
              </a:lnSpc>
              <a:spcBef>
                <a:spcPts val="550"/>
              </a:spcBef>
              <a:buClr>
                <a:srgbClr val="333399"/>
              </a:buClr>
              <a:buSzPct val="80000"/>
              <a:buFont typeface="Wingdings" charset="2"/>
              <a:buChar char=""/>
              <a:tabLst>
                <a:tab pos="914400" algn="l"/>
                <a:tab pos="1828800" algn="l"/>
                <a:tab pos="2743200" algn="l"/>
                <a:tab pos="3657600" algn="l"/>
                <a:tab pos="4572000" algn="l"/>
                <a:tab pos="5486400" algn="l"/>
                <a:tab pos="6400800" algn="l"/>
                <a:tab pos="7315200" algn="l"/>
                <a:tab pos="8229600" algn="l"/>
                <a:tab pos="9144000" algn="l"/>
                <a:tab pos="10058400" algn="l"/>
              </a:tabLst>
            </a:pPr>
            <a:r>
              <a:rPr lang="pt-BR" sz="2200" b="0" strike="noStrike" spc="-1">
                <a:solidFill>
                  <a:srgbClr val="000000"/>
                </a:solidFill>
                <a:latin typeface="Arial"/>
                <a:ea typeface="DejaVu Sans"/>
              </a:rPr>
              <a:t>Diagrama de Componentes</a:t>
            </a:r>
            <a:endParaRPr lang="pt-BR" sz="2200" b="0" strike="noStrike" spc="-1">
              <a:latin typeface="Arial"/>
            </a:endParaRPr>
          </a:p>
          <a:p>
            <a:pPr marL="742680" lvl="1" indent="-284760">
              <a:lnSpc>
                <a:spcPct val="90000"/>
              </a:lnSpc>
              <a:spcBef>
                <a:spcPts val="550"/>
              </a:spcBef>
              <a:buClr>
                <a:srgbClr val="333399"/>
              </a:buClr>
              <a:buSzPct val="80000"/>
              <a:buFont typeface="Wingdings" charset="2"/>
              <a:buChar char=""/>
              <a:tabLst>
                <a:tab pos="914400" algn="l"/>
                <a:tab pos="1828800" algn="l"/>
                <a:tab pos="2743200" algn="l"/>
                <a:tab pos="3657600" algn="l"/>
                <a:tab pos="4572000" algn="l"/>
                <a:tab pos="5486400" algn="l"/>
                <a:tab pos="6400800" algn="l"/>
                <a:tab pos="7315200" algn="l"/>
                <a:tab pos="8229600" algn="l"/>
                <a:tab pos="9144000" algn="l"/>
                <a:tab pos="10058400" algn="l"/>
              </a:tabLst>
            </a:pPr>
            <a:r>
              <a:rPr lang="pt-BR" sz="2200" b="0" strike="noStrike" spc="-1">
                <a:solidFill>
                  <a:srgbClr val="000000"/>
                </a:solidFill>
                <a:latin typeface="Arial"/>
                <a:ea typeface="DejaVu Sans"/>
              </a:rPr>
              <a:t>Diagrama de Implantação</a:t>
            </a:r>
            <a:endParaRPr lang="pt-BR" sz="2200" b="0" strike="noStrike" spc="-1">
              <a:latin typeface="Arial"/>
            </a:endParaRPr>
          </a:p>
          <a:p>
            <a:pPr marL="742680" lvl="1" indent="-284760">
              <a:lnSpc>
                <a:spcPct val="90000"/>
              </a:lnSpc>
              <a:spcBef>
                <a:spcPts val="550"/>
              </a:spcBef>
              <a:buClr>
                <a:srgbClr val="333399"/>
              </a:buClr>
              <a:buSzPct val="80000"/>
              <a:buFont typeface="Wingdings" charset="2"/>
              <a:buChar char=""/>
              <a:tabLst>
                <a:tab pos="914400" algn="l"/>
                <a:tab pos="1828800" algn="l"/>
                <a:tab pos="2743200" algn="l"/>
                <a:tab pos="3657600" algn="l"/>
                <a:tab pos="4572000" algn="l"/>
                <a:tab pos="5486400" algn="l"/>
                <a:tab pos="6400800" algn="l"/>
                <a:tab pos="7315200" algn="l"/>
                <a:tab pos="8229600" algn="l"/>
                <a:tab pos="9144000" algn="l"/>
                <a:tab pos="10058400" algn="l"/>
              </a:tabLst>
            </a:pPr>
            <a:r>
              <a:rPr lang="pt-BR" sz="2200" b="0" strike="noStrike" spc="-1">
                <a:solidFill>
                  <a:srgbClr val="000000"/>
                </a:solidFill>
                <a:latin typeface="Arial"/>
                <a:ea typeface="DejaVu Sans"/>
              </a:rPr>
              <a:t>Diagrama de Caso de Uso</a:t>
            </a:r>
            <a:endParaRPr lang="pt-BR" sz="2200" b="0" strike="noStrike" spc="-1">
              <a:latin typeface="Arial"/>
            </a:endParaRPr>
          </a:p>
          <a:p>
            <a:pPr marL="742680" lvl="1" indent="-284760">
              <a:lnSpc>
                <a:spcPct val="90000"/>
              </a:lnSpc>
              <a:spcBef>
                <a:spcPts val="550"/>
              </a:spcBef>
              <a:buClr>
                <a:srgbClr val="333399"/>
              </a:buClr>
              <a:buSzPct val="80000"/>
              <a:buFont typeface="Wingdings" charset="2"/>
              <a:buChar char=""/>
              <a:tabLst>
                <a:tab pos="914400" algn="l"/>
                <a:tab pos="1828800" algn="l"/>
                <a:tab pos="2743200" algn="l"/>
                <a:tab pos="3657600" algn="l"/>
                <a:tab pos="4572000" algn="l"/>
                <a:tab pos="5486400" algn="l"/>
                <a:tab pos="6400800" algn="l"/>
                <a:tab pos="7315200" algn="l"/>
                <a:tab pos="8229600" algn="l"/>
                <a:tab pos="9144000" algn="l"/>
                <a:tab pos="10058400" algn="l"/>
              </a:tabLst>
            </a:pPr>
            <a:r>
              <a:rPr lang="pt-BR" sz="2200" b="0" strike="noStrike" spc="-1">
                <a:solidFill>
                  <a:srgbClr val="000000"/>
                </a:solidFill>
                <a:latin typeface="Arial"/>
                <a:ea typeface="DejaVu Sans"/>
              </a:rPr>
              <a:t>Diagrama de Classes</a:t>
            </a:r>
            <a:endParaRPr lang="pt-BR" sz="2200" b="0" strike="noStrike" spc="-1">
              <a:latin typeface="Arial"/>
            </a:endParaRPr>
          </a:p>
        </p:txBody>
      </p:sp>
      <p:sp>
        <p:nvSpPr>
          <p:cNvPr id="154" name="CustomShape 3"/>
          <p:cNvSpPr/>
          <p:nvPr/>
        </p:nvSpPr>
        <p:spPr>
          <a:xfrm>
            <a:off x="5117760" y="2362320"/>
            <a:ext cx="4681080" cy="3047040"/>
          </a:xfrm>
          <a:prstGeom prst="rect">
            <a:avLst/>
          </a:prstGeom>
          <a:noFill/>
          <a:ln w="9360">
            <a:solidFill>
              <a:srgbClr val="000000"/>
            </a:solidFill>
            <a:miter/>
          </a:ln>
        </p:spPr>
        <p:style>
          <a:lnRef idx="0">
            <a:scrgbClr r="0" g="0" b="0"/>
          </a:lnRef>
          <a:fillRef idx="0">
            <a:scrgbClr r="0" g="0" b="0"/>
          </a:fillRef>
          <a:effectRef idx="0">
            <a:scrgbClr r="0" g="0" b="0"/>
          </a:effectRef>
          <a:fontRef idx="minor"/>
        </p:style>
        <p:txBody>
          <a:bodyPr lIns="90000" tIns="46800" rIns="90000" bIns="46800">
            <a:noAutofit/>
          </a:bodyPr>
          <a:lstStyle/>
          <a:p>
            <a:pPr marL="342720" indent="-342000">
              <a:lnSpc>
                <a:spcPct val="90000"/>
              </a:lnSpc>
              <a:spcBef>
                <a:spcPts val="624"/>
              </a:spcBef>
              <a:tabLst>
                <a:tab pos="0" algn="l"/>
              </a:tabLst>
            </a:pPr>
            <a:r>
              <a:rPr lang="pt-BR" sz="2500" b="0" strike="noStrike" spc="-1">
                <a:solidFill>
                  <a:srgbClr val="000000"/>
                </a:solidFill>
                <a:latin typeface="Arial"/>
                <a:ea typeface="DejaVu Sans"/>
              </a:rPr>
              <a:t>Comportamental (Dinâmica)</a:t>
            </a:r>
            <a:endParaRPr lang="pt-BR" sz="2500" b="0" strike="noStrike" spc="-1">
              <a:latin typeface="Arial"/>
            </a:endParaRPr>
          </a:p>
          <a:p>
            <a:pPr marL="742680" lvl="1" indent="-284760">
              <a:lnSpc>
                <a:spcPct val="90000"/>
              </a:lnSpc>
              <a:spcBef>
                <a:spcPts val="550"/>
              </a:spcBef>
              <a:buClr>
                <a:srgbClr val="333399"/>
              </a:buClr>
              <a:buSzPct val="80000"/>
              <a:buFont typeface="Wingdings" charset="2"/>
              <a:buChar char=""/>
              <a:tabLst>
                <a:tab pos="914400" algn="l"/>
                <a:tab pos="1828800" algn="l"/>
                <a:tab pos="2743200" algn="l"/>
                <a:tab pos="3657600" algn="l"/>
                <a:tab pos="4572000" algn="l"/>
                <a:tab pos="5486400" algn="l"/>
                <a:tab pos="6400800" algn="l"/>
                <a:tab pos="7315200" algn="l"/>
                <a:tab pos="8229600" algn="l"/>
                <a:tab pos="9144000" algn="l"/>
                <a:tab pos="10058400" algn="l"/>
              </a:tabLst>
            </a:pPr>
            <a:r>
              <a:rPr lang="pt-BR" sz="2200" b="0" strike="noStrike" spc="-1">
                <a:solidFill>
                  <a:srgbClr val="000000"/>
                </a:solidFill>
                <a:latin typeface="Arial"/>
                <a:ea typeface="DejaVu Sans"/>
              </a:rPr>
              <a:t>Diagrama de Atividades</a:t>
            </a:r>
            <a:endParaRPr lang="pt-BR" sz="2200" b="0" strike="noStrike" spc="-1">
              <a:latin typeface="Arial"/>
            </a:endParaRPr>
          </a:p>
          <a:p>
            <a:pPr marL="742680" lvl="1" indent="-284760">
              <a:lnSpc>
                <a:spcPct val="90000"/>
              </a:lnSpc>
              <a:spcBef>
                <a:spcPts val="550"/>
              </a:spcBef>
              <a:buClr>
                <a:srgbClr val="333399"/>
              </a:buClr>
              <a:buSzPct val="80000"/>
              <a:buFont typeface="Wingdings" charset="2"/>
              <a:buChar char=""/>
              <a:tabLst>
                <a:tab pos="914400" algn="l"/>
                <a:tab pos="1828800" algn="l"/>
                <a:tab pos="2743200" algn="l"/>
                <a:tab pos="3657600" algn="l"/>
                <a:tab pos="4572000" algn="l"/>
                <a:tab pos="5486400" algn="l"/>
                <a:tab pos="6400800" algn="l"/>
                <a:tab pos="7315200" algn="l"/>
                <a:tab pos="8229600" algn="l"/>
                <a:tab pos="9144000" algn="l"/>
                <a:tab pos="10058400" algn="l"/>
              </a:tabLst>
            </a:pPr>
            <a:r>
              <a:rPr lang="pt-BR" sz="2200" b="0" strike="noStrike" spc="-1">
                <a:solidFill>
                  <a:srgbClr val="000000"/>
                </a:solidFill>
                <a:latin typeface="Arial"/>
                <a:ea typeface="DejaVu Sans"/>
              </a:rPr>
              <a:t>Diagrama de Máquina de Estados</a:t>
            </a:r>
            <a:endParaRPr lang="pt-BR" sz="2200" b="0" strike="noStrike" spc="-1">
              <a:latin typeface="Arial"/>
            </a:endParaRPr>
          </a:p>
          <a:p>
            <a:pPr marL="742680" lvl="1" indent="-284760">
              <a:lnSpc>
                <a:spcPct val="90000"/>
              </a:lnSpc>
              <a:spcBef>
                <a:spcPts val="550"/>
              </a:spcBef>
              <a:buClr>
                <a:srgbClr val="333399"/>
              </a:buClr>
              <a:buSzPct val="80000"/>
              <a:buFont typeface="Wingdings" charset="2"/>
              <a:buChar char=""/>
              <a:tabLst>
                <a:tab pos="914400" algn="l"/>
                <a:tab pos="1828800" algn="l"/>
                <a:tab pos="2743200" algn="l"/>
                <a:tab pos="3657600" algn="l"/>
                <a:tab pos="4572000" algn="l"/>
                <a:tab pos="5486400" algn="l"/>
                <a:tab pos="6400800" algn="l"/>
                <a:tab pos="7315200" algn="l"/>
                <a:tab pos="8229600" algn="l"/>
                <a:tab pos="9144000" algn="l"/>
                <a:tab pos="10058400" algn="l"/>
              </a:tabLst>
            </a:pPr>
            <a:r>
              <a:rPr lang="pt-BR" sz="2200" b="0" strike="noStrike" spc="-1">
                <a:solidFill>
                  <a:srgbClr val="000000"/>
                </a:solidFill>
                <a:latin typeface="Arial"/>
                <a:ea typeface="DejaVu Sans"/>
              </a:rPr>
              <a:t>Diagrama de Comunicação</a:t>
            </a:r>
            <a:endParaRPr lang="pt-BR" sz="2200" b="0" strike="noStrike" spc="-1">
              <a:latin typeface="Arial"/>
            </a:endParaRPr>
          </a:p>
          <a:p>
            <a:pPr marL="742680" lvl="1" indent="-284760">
              <a:lnSpc>
                <a:spcPct val="90000"/>
              </a:lnSpc>
              <a:spcBef>
                <a:spcPts val="550"/>
              </a:spcBef>
              <a:buClr>
                <a:srgbClr val="333399"/>
              </a:buClr>
              <a:buSzPct val="80000"/>
              <a:buFont typeface="Wingdings" charset="2"/>
              <a:buChar char=""/>
              <a:tabLst>
                <a:tab pos="914400" algn="l"/>
                <a:tab pos="1828800" algn="l"/>
                <a:tab pos="2743200" algn="l"/>
                <a:tab pos="3657600" algn="l"/>
                <a:tab pos="4572000" algn="l"/>
                <a:tab pos="5486400" algn="l"/>
                <a:tab pos="6400800" algn="l"/>
                <a:tab pos="7315200" algn="l"/>
                <a:tab pos="8229600" algn="l"/>
                <a:tab pos="9144000" algn="l"/>
                <a:tab pos="10058400" algn="l"/>
              </a:tabLst>
            </a:pPr>
            <a:r>
              <a:rPr lang="pt-BR" sz="2200" b="0" strike="noStrike" spc="-1">
                <a:solidFill>
                  <a:srgbClr val="000000"/>
                </a:solidFill>
                <a:latin typeface="Arial"/>
                <a:ea typeface="DejaVu Sans"/>
              </a:rPr>
              <a:t>Diagrama de Colaboração</a:t>
            </a:r>
            <a:endParaRPr lang="pt-BR" sz="2200" b="0" strike="noStrike" spc="-1">
              <a:latin typeface="Arial"/>
            </a:endParaRPr>
          </a:p>
          <a:p>
            <a:pPr marL="742680" lvl="1" indent="-284760">
              <a:lnSpc>
                <a:spcPct val="90000"/>
              </a:lnSpc>
              <a:spcBef>
                <a:spcPts val="550"/>
              </a:spcBef>
              <a:buClr>
                <a:srgbClr val="333399"/>
              </a:buClr>
              <a:buSzPct val="80000"/>
              <a:buFont typeface="Wingdings" charset="2"/>
              <a:buChar char=""/>
              <a:tabLst>
                <a:tab pos="914400" algn="l"/>
                <a:tab pos="1828800" algn="l"/>
                <a:tab pos="2743200" algn="l"/>
                <a:tab pos="3657600" algn="l"/>
                <a:tab pos="4572000" algn="l"/>
                <a:tab pos="5486400" algn="l"/>
                <a:tab pos="6400800" algn="l"/>
                <a:tab pos="7315200" algn="l"/>
                <a:tab pos="8229600" algn="l"/>
                <a:tab pos="9144000" algn="l"/>
                <a:tab pos="10058400" algn="l"/>
              </a:tabLst>
            </a:pPr>
            <a:r>
              <a:rPr lang="pt-BR" sz="2200" b="0" strike="noStrike" spc="-1">
                <a:solidFill>
                  <a:srgbClr val="000000"/>
                </a:solidFill>
                <a:latin typeface="Arial"/>
                <a:ea typeface="DejaVu Sans"/>
              </a:rPr>
              <a:t>Digrama de Tempo</a:t>
            </a:r>
            <a:endParaRPr lang="pt-BR" sz="2200" b="0" strike="noStrike" spc="-1">
              <a:latin typeface="Arial"/>
            </a:endParaRPr>
          </a:p>
          <a:p>
            <a:pPr marL="742680" lvl="1" indent="-284760">
              <a:lnSpc>
                <a:spcPct val="90000"/>
              </a:lnSpc>
              <a:spcBef>
                <a:spcPts val="550"/>
              </a:spcBef>
              <a:buClr>
                <a:srgbClr val="333399"/>
              </a:buClr>
              <a:buSzPct val="80000"/>
              <a:buFont typeface="Wingdings" charset="2"/>
              <a:buChar char=""/>
              <a:tabLst>
                <a:tab pos="914400" algn="l"/>
                <a:tab pos="1828800" algn="l"/>
                <a:tab pos="2743200" algn="l"/>
                <a:tab pos="3657600" algn="l"/>
                <a:tab pos="4572000" algn="l"/>
                <a:tab pos="5486400" algn="l"/>
                <a:tab pos="6400800" algn="l"/>
                <a:tab pos="7315200" algn="l"/>
                <a:tab pos="8229600" algn="l"/>
                <a:tab pos="9144000" algn="l"/>
                <a:tab pos="10058400" algn="l"/>
              </a:tabLst>
            </a:pPr>
            <a:r>
              <a:rPr lang="pt-BR" sz="2200" b="0" strike="noStrike" spc="-1">
                <a:solidFill>
                  <a:srgbClr val="000000"/>
                </a:solidFill>
                <a:latin typeface="Arial"/>
                <a:ea typeface="DejaVu Sans"/>
              </a:rPr>
              <a:t>Diagrama de Sequencia</a:t>
            </a:r>
            <a:endParaRPr lang="pt-BR" sz="2200" b="0" strike="noStrike" spc="-1">
              <a:latin typeface="Arial"/>
            </a:endParaRPr>
          </a:p>
        </p:txBody>
      </p:sp>
      <p:sp>
        <p:nvSpPr>
          <p:cNvPr id="155" name="CustomShape 4"/>
          <p:cNvSpPr/>
          <p:nvPr/>
        </p:nvSpPr>
        <p:spPr>
          <a:xfrm>
            <a:off x="330120" y="990720"/>
            <a:ext cx="8914680" cy="583200"/>
          </a:xfrm>
          <a:prstGeom prst="rect">
            <a:avLst/>
          </a:prstGeom>
          <a:noFill/>
          <a:ln w="0">
            <a:noFill/>
          </a:ln>
        </p:spPr>
        <p:style>
          <a:lnRef idx="0">
            <a:scrgbClr r="0" g="0" b="0"/>
          </a:lnRef>
          <a:fillRef idx="0">
            <a:scrgbClr r="0" g="0" b="0"/>
          </a:fillRef>
          <a:effectRef idx="0">
            <a:scrgbClr r="0" g="0" b="0"/>
          </a:effectRef>
          <a:fontRef idx="minor"/>
        </p:style>
        <p:txBody>
          <a:bodyPr lIns="90000" tIns="46800" rIns="90000" bIns="46800">
            <a:noAutofit/>
          </a:bodyPr>
          <a:lstStyle/>
          <a:p>
            <a:pPr marL="342720" indent="-342000">
              <a:lnSpc>
                <a:spcPct val="100000"/>
              </a:lnSpc>
              <a:spcBef>
                <a:spcPts val="649"/>
              </a:spcBef>
              <a:buClr>
                <a:srgbClr val="808080"/>
              </a:buClr>
              <a:buSzPct val="75000"/>
              <a:buFont typeface="Wingdings" charset="2"/>
              <a:buChar char=""/>
              <a:tabLst>
                <a:tab pos="914400" algn="l"/>
                <a:tab pos="1828800" algn="l"/>
                <a:tab pos="2743200" algn="l"/>
                <a:tab pos="3657600" algn="l"/>
                <a:tab pos="4572000" algn="l"/>
                <a:tab pos="5486400" algn="l"/>
                <a:tab pos="6400800" algn="l"/>
                <a:tab pos="7315200" algn="l"/>
                <a:tab pos="8229600" algn="l"/>
                <a:tab pos="9144000" algn="l"/>
                <a:tab pos="10058400" algn="l"/>
              </a:tabLst>
            </a:pPr>
            <a:r>
              <a:rPr lang="pt-BR" sz="2600" b="0" strike="noStrike" spc="-1">
                <a:solidFill>
                  <a:srgbClr val="000000"/>
                </a:solidFill>
                <a:latin typeface="Arial"/>
                <a:ea typeface="DejaVu Sans"/>
              </a:rPr>
              <a:t>Representação Gráfica de um Conjunto de Elementos.</a:t>
            </a:r>
            <a:endParaRPr lang="pt-BR" sz="2600" b="0" strike="noStrike" spc="-1">
              <a:latin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 name="CustomShape 1"/>
          <p:cNvSpPr/>
          <p:nvPr/>
        </p:nvSpPr>
        <p:spPr>
          <a:xfrm>
            <a:off x="0" y="0"/>
            <a:ext cx="8914680" cy="1370880"/>
          </a:xfrm>
          <a:prstGeom prst="rect">
            <a:avLst/>
          </a:prstGeom>
          <a:noFill/>
          <a:ln w="0">
            <a:noFill/>
          </a:ln>
        </p:spPr>
        <p:style>
          <a:lnRef idx="0">
            <a:scrgbClr r="0" g="0" b="0"/>
          </a:lnRef>
          <a:fillRef idx="0">
            <a:scrgbClr r="0" g="0" b="0"/>
          </a:fillRef>
          <a:effectRef idx="0">
            <a:scrgbClr r="0" g="0" b="0"/>
          </a:effectRef>
          <a:fontRef idx="minor"/>
        </p:style>
        <p:txBody>
          <a:bodyPr lIns="90000" tIns="46800" rIns="90000" bIns="46800">
            <a:noAutofit/>
          </a:bodyPr>
          <a:lstStyle/>
          <a:p>
            <a:pPr algn="ct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sz="3200" b="0" strike="noStrike" spc="-1">
                <a:solidFill>
                  <a:srgbClr val="000000"/>
                </a:solidFill>
                <a:latin typeface="Arial"/>
                <a:ea typeface="DejaVu Sans"/>
              </a:rPr>
              <a:t>Ferramentas CASE</a:t>
            </a:r>
            <a:endParaRPr lang="pt-BR" sz="3200" b="0" strike="noStrike" spc="-1">
              <a:latin typeface="Arial"/>
            </a:endParaRPr>
          </a:p>
        </p:txBody>
      </p:sp>
      <p:sp>
        <p:nvSpPr>
          <p:cNvPr id="157" name="CustomShape 2"/>
          <p:cNvSpPr/>
          <p:nvPr/>
        </p:nvSpPr>
        <p:spPr>
          <a:xfrm>
            <a:off x="246960" y="914040"/>
            <a:ext cx="9162360" cy="3885480"/>
          </a:xfrm>
          <a:prstGeom prst="rect">
            <a:avLst/>
          </a:prstGeom>
          <a:noFill/>
          <a:ln w="0">
            <a:noFill/>
          </a:ln>
        </p:spPr>
        <p:style>
          <a:lnRef idx="0">
            <a:scrgbClr r="0" g="0" b="0"/>
          </a:lnRef>
          <a:fillRef idx="0">
            <a:scrgbClr r="0" g="0" b="0"/>
          </a:fillRef>
          <a:effectRef idx="0">
            <a:scrgbClr r="0" g="0" b="0"/>
          </a:effectRef>
          <a:fontRef idx="minor"/>
        </p:style>
        <p:txBody>
          <a:bodyPr lIns="90000" tIns="46800" rIns="90000" bIns="46800">
            <a:normAutofit lnSpcReduction="10000"/>
          </a:bodyPr>
          <a:lstStyle/>
          <a:p>
            <a:pPr marL="342720" indent="-342000">
              <a:lnSpc>
                <a:spcPct val="100000"/>
              </a:lnSpc>
              <a:spcBef>
                <a:spcPts val="697"/>
              </a:spcBef>
              <a:tabLst>
                <a:tab pos="0" algn="l"/>
              </a:tabLst>
            </a:pPr>
            <a:r>
              <a:rPr lang="pt-BR" sz="2800" b="0" strike="noStrike" spc="-1">
                <a:solidFill>
                  <a:srgbClr val="000000"/>
                </a:solidFill>
                <a:latin typeface="Arial"/>
                <a:ea typeface="DejaVu Sans"/>
              </a:rPr>
              <a:t>Auxiliam na construção e gerenciamento de diagramas UML</a:t>
            </a:r>
            <a:endParaRPr lang="pt-BR" sz="2800" b="0" strike="noStrike" spc="-1">
              <a:latin typeface="Arial"/>
            </a:endParaRPr>
          </a:p>
          <a:p>
            <a:pPr marL="742680" lvl="1" indent="-284760">
              <a:lnSpc>
                <a:spcPct val="100000"/>
              </a:lnSpc>
              <a:spcBef>
                <a:spcPts val="697"/>
              </a:spcBef>
              <a:buClr>
                <a:srgbClr val="000000"/>
              </a:buClr>
              <a:buFont typeface="Arial"/>
              <a:buChar char="»"/>
              <a:tabLst>
                <a:tab pos="914400" algn="l"/>
                <a:tab pos="1828800" algn="l"/>
                <a:tab pos="2743200" algn="l"/>
                <a:tab pos="3657600" algn="l"/>
                <a:tab pos="4572000" algn="l"/>
                <a:tab pos="5486400" algn="l"/>
                <a:tab pos="6400800" algn="l"/>
                <a:tab pos="7315200" algn="l"/>
                <a:tab pos="8229600" algn="l"/>
                <a:tab pos="9144000" algn="l"/>
                <a:tab pos="10058400" algn="l"/>
              </a:tabLst>
            </a:pPr>
            <a:r>
              <a:rPr lang="pt-BR" sz="2800" b="0" strike="noStrike" spc="-1">
                <a:solidFill>
                  <a:srgbClr val="000000"/>
                </a:solidFill>
                <a:latin typeface="Arial"/>
                <a:ea typeface="DejaVu Sans"/>
              </a:rPr>
              <a:t>Astah Community</a:t>
            </a:r>
            <a:endParaRPr lang="pt-BR" sz="2800" b="0" strike="noStrike" spc="-1">
              <a:latin typeface="Arial"/>
            </a:endParaRPr>
          </a:p>
          <a:p>
            <a:pPr marL="742680" lvl="1" indent="-284760">
              <a:lnSpc>
                <a:spcPct val="100000"/>
              </a:lnSpc>
              <a:spcBef>
                <a:spcPts val="697"/>
              </a:spcBef>
              <a:buClr>
                <a:srgbClr val="000000"/>
              </a:buClr>
              <a:buFont typeface="Arial"/>
              <a:buChar char="»"/>
              <a:tabLst>
                <a:tab pos="914400" algn="l"/>
                <a:tab pos="1828800" algn="l"/>
                <a:tab pos="2743200" algn="l"/>
                <a:tab pos="3657600" algn="l"/>
                <a:tab pos="4572000" algn="l"/>
                <a:tab pos="5486400" algn="l"/>
                <a:tab pos="6400800" algn="l"/>
                <a:tab pos="7315200" algn="l"/>
                <a:tab pos="8229600" algn="l"/>
                <a:tab pos="9144000" algn="l"/>
                <a:tab pos="10058400" algn="l"/>
              </a:tabLst>
            </a:pPr>
            <a:r>
              <a:rPr lang="pt-BR" sz="2800" b="0" strike="noStrike" spc="-1">
                <a:solidFill>
                  <a:srgbClr val="000000"/>
                </a:solidFill>
                <a:latin typeface="Arial"/>
                <a:ea typeface="DejaVu Sans"/>
              </a:rPr>
              <a:t>Rational Rose</a:t>
            </a:r>
            <a:endParaRPr lang="pt-BR" sz="2800" b="0" strike="noStrike" spc="-1">
              <a:latin typeface="Arial"/>
            </a:endParaRPr>
          </a:p>
          <a:p>
            <a:pPr marL="742680" lvl="1" indent="-284760">
              <a:lnSpc>
                <a:spcPct val="100000"/>
              </a:lnSpc>
              <a:spcBef>
                <a:spcPts val="697"/>
              </a:spcBef>
              <a:buClr>
                <a:srgbClr val="000000"/>
              </a:buClr>
              <a:buFont typeface="Arial"/>
              <a:buChar char="»"/>
              <a:tabLst>
                <a:tab pos="914400" algn="l"/>
                <a:tab pos="1828800" algn="l"/>
                <a:tab pos="2743200" algn="l"/>
                <a:tab pos="3657600" algn="l"/>
                <a:tab pos="4572000" algn="l"/>
                <a:tab pos="5486400" algn="l"/>
                <a:tab pos="6400800" algn="l"/>
                <a:tab pos="7315200" algn="l"/>
                <a:tab pos="8229600" algn="l"/>
                <a:tab pos="9144000" algn="l"/>
                <a:tab pos="10058400" algn="l"/>
              </a:tabLst>
            </a:pPr>
            <a:r>
              <a:rPr lang="pt-BR" sz="2800" b="0" strike="noStrike" spc="-1">
                <a:solidFill>
                  <a:srgbClr val="000000"/>
                </a:solidFill>
                <a:latin typeface="Arial"/>
                <a:ea typeface="DejaVu Sans"/>
              </a:rPr>
              <a:t>MS Visio</a:t>
            </a:r>
            <a:endParaRPr lang="pt-BR" sz="2800" b="0" strike="noStrike" spc="-1">
              <a:latin typeface="Arial"/>
            </a:endParaRPr>
          </a:p>
          <a:p>
            <a:pPr marL="742680" lvl="1" indent="-284760">
              <a:lnSpc>
                <a:spcPct val="100000"/>
              </a:lnSpc>
              <a:spcBef>
                <a:spcPts val="697"/>
              </a:spcBef>
              <a:buClr>
                <a:srgbClr val="000000"/>
              </a:buClr>
              <a:buFont typeface="Arial"/>
              <a:buChar char="»"/>
              <a:tabLst>
                <a:tab pos="914400" algn="l"/>
                <a:tab pos="1828800" algn="l"/>
                <a:tab pos="2743200" algn="l"/>
                <a:tab pos="3657600" algn="l"/>
                <a:tab pos="4572000" algn="l"/>
                <a:tab pos="5486400" algn="l"/>
                <a:tab pos="6400800" algn="l"/>
                <a:tab pos="7315200" algn="l"/>
                <a:tab pos="8229600" algn="l"/>
                <a:tab pos="9144000" algn="l"/>
                <a:tab pos="10058400" algn="l"/>
              </a:tabLst>
            </a:pPr>
            <a:r>
              <a:rPr lang="pt-BR" sz="2800" b="0" strike="noStrike" spc="-1">
                <a:solidFill>
                  <a:srgbClr val="000000"/>
                </a:solidFill>
                <a:latin typeface="Arial"/>
                <a:ea typeface="DejaVu Sans"/>
              </a:rPr>
              <a:t>PowerDesign</a:t>
            </a:r>
            <a:endParaRPr lang="pt-BR" sz="2800" b="0" strike="noStrike" spc="-1">
              <a:latin typeface="Arial"/>
            </a:endParaRPr>
          </a:p>
          <a:p>
            <a:pPr marL="742680" lvl="1" indent="-284760">
              <a:lnSpc>
                <a:spcPct val="100000"/>
              </a:lnSpc>
              <a:spcBef>
                <a:spcPts val="697"/>
              </a:spcBef>
              <a:buClr>
                <a:srgbClr val="000000"/>
              </a:buClr>
              <a:buFont typeface="Arial"/>
              <a:buChar char="»"/>
              <a:tabLst>
                <a:tab pos="914400" algn="l"/>
                <a:tab pos="1828800" algn="l"/>
                <a:tab pos="2743200" algn="l"/>
                <a:tab pos="3657600" algn="l"/>
                <a:tab pos="4572000" algn="l"/>
                <a:tab pos="5486400" algn="l"/>
                <a:tab pos="6400800" algn="l"/>
                <a:tab pos="7315200" algn="l"/>
                <a:tab pos="8229600" algn="l"/>
                <a:tab pos="9144000" algn="l"/>
                <a:tab pos="10058400" algn="l"/>
              </a:tabLst>
            </a:pPr>
            <a:r>
              <a:rPr lang="pt-BR" sz="2800" b="0" strike="noStrike" spc="-1">
                <a:solidFill>
                  <a:srgbClr val="000000"/>
                </a:solidFill>
                <a:latin typeface="Arial"/>
                <a:ea typeface="DejaVu Sans"/>
              </a:rPr>
              <a:t>ArgoUML</a:t>
            </a:r>
            <a:endParaRPr lang="pt-BR" sz="2800" b="0" strike="noStrike" spc="-1">
              <a:latin typeface="Arial"/>
            </a:endParaRPr>
          </a:p>
          <a:p>
            <a:pPr marL="742680" lvl="1" indent="-284760">
              <a:lnSpc>
                <a:spcPct val="100000"/>
              </a:lnSpc>
              <a:spcBef>
                <a:spcPts val="697"/>
              </a:spcBef>
              <a:buClr>
                <a:srgbClr val="000000"/>
              </a:buClr>
              <a:buFont typeface="Arial"/>
              <a:buChar char="»"/>
              <a:tabLst>
                <a:tab pos="914400" algn="l"/>
                <a:tab pos="1828800" algn="l"/>
                <a:tab pos="2743200" algn="l"/>
                <a:tab pos="3657600" algn="l"/>
                <a:tab pos="4572000" algn="l"/>
                <a:tab pos="5486400" algn="l"/>
                <a:tab pos="6400800" algn="l"/>
                <a:tab pos="7315200" algn="l"/>
                <a:tab pos="8229600" algn="l"/>
                <a:tab pos="9144000" algn="l"/>
                <a:tab pos="10058400" algn="l"/>
              </a:tabLst>
            </a:pPr>
            <a:r>
              <a:rPr lang="pt-BR" sz="2800" b="0" strike="noStrike" spc="-1">
                <a:solidFill>
                  <a:srgbClr val="000000"/>
                </a:solidFill>
                <a:latin typeface="Arial"/>
                <a:ea typeface="DejaVu Sans"/>
              </a:rPr>
              <a:t>Poseidon</a:t>
            </a:r>
            <a:endParaRPr lang="pt-BR" sz="2800" b="0" strike="noStrike" spc="-1">
              <a:latin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CustomShape 1"/>
          <p:cNvSpPr/>
          <p:nvPr/>
        </p:nvSpPr>
        <p:spPr>
          <a:xfrm>
            <a:off x="495000" y="2209680"/>
            <a:ext cx="4457160" cy="4114080"/>
          </a:xfrm>
          <a:prstGeom prst="rect">
            <a:avLst/>
          </a:prstGeom>
          <a:noFill/>
          <a:ln w="0">
            <a:noFill/>
          </a:ln>
        </p:spPr>
        <p:style>
          <a:lnRef idx="0">
            <a:scrgbClr r="0" g="0" b="0"/>
          </a:lnRef>
          <a:fillRef idx="0">
            <a:scrgbClr r="0" g="0" b="0"/>
          </a:fillRef>
          <a:effectRef idx="0">
            <a:scrgbClr r="0" g="0" b="0"/>
          </a:effectRef>
          <a:fontRef idx="minor"/>
        </p:style>
        <p:txBody>
          <a:bodyPr lIns="90000" tIns="46800" rIns="90000" bIns="46800">
            <a:noAutofit/>
          </a:bodyPr>
          <a:lstStyle/>
          <a:p>
            <a:pPr marL="342720" indent="-342000">
              <a:lnSpc>
                <a:spcPct val="100000"/>
              </a:lnSpc>
              <a:spcBef>
                <a:spcPts val="799"/>
              </a:spcBef>
              <a:buClr>
                <a:srgbClr val="000000"/>
              </a:buClr>
              <a:buFont typeface="Wingdings" charset="2"/>
              <a:buChar char=""/>
              <a:tabLst>
                <a:tab pos="914400" algn="l"/>
                <a:tab pos="1828800" algn="l"/>
                <a:tab pos="2743200" algn="l"/>
                <a:tab pos="3657600" algn="l"/>
                <a:tab pos="4572000" algn="l"/>
                <a:tab pos="5486400" algn="l"/>
                <a:tab pos="6400800" algn="l"/>
                <a:tab pos="7315200" algn="l"/>
                <a:tab pos="8229600" algn="l"/>
                <a:tab pos="9144000" algn="l"/>
                <a:tab pos="10058400" algn="l"/>
              </a:tabLst>
            </a:pPr>
            <a:r>
              <a:rPr lang="pt-BR" sz="3200" b="0" strike="noStrike" spc="-1">
                <a:solidFill>
                  <a:srgbClr val="000000"/>
                </a:solidFill>
                <a:latin typeface="Arial"/>
                <a:ea typeface="Times New Roman"/>
              </a:rPr>
              <a:t>Digramas de Classes</a:t>
            </a:r>
            <a:endParaRPr lang="pt-BR" sz="3200" b="0" strike="noStrike" spc="-1">
              <a:latin typeface="Arial"/>
            </a:endParaRPr>
          </a:p>
          <a:p>
            <a:pPr marL="742680" lvl="1" indent="-284760">
              <a:lnSpc>
                <a:spcPct val="100000"/>
              </a:lnSpc>
              <a:spcBef>
                <a:spcPts val="598"/>
              </a:spcBef>
              <a:buClr>
                <a:srgbClr val="000000"/>
              </a:buClr>
              <a:buFont typeface="Wingdings" charset="2"/>
              <a:buChar char=""/>
              <a:tabLst>
                <a:tab pos="914400" algn="l"/>
                <a:tab pos="1828800" algn="l"/>
                <a:tab pos="2743200" algn="l"/>
                <a:tab pos="3657600" algn="l"/>
                <a:tab pos="4572000" algn="l"/>
                <a:tab pos="5486400" algn="l"/>
                <a:tab pos="6400800" algn="l"/>
                <a:tab pos="7315200" algn="l"/>
                <a:tab pos="8229600" algn="l"/>
                <a:tab pos="9144000" algn="l"/>
                <a:tab pos="10058400" algn="l"/>
              </a:tabLst>
            </a:pPr>
            <a:r>
              <a:rPr lang="pt-BR" sz="2400" b="0" strike="noStrike" spc="-1">
                <a:solidFill>
                  <a:srgbClr val="000000"/>
                </a:solidFill>
                <a:latin typeface="Arial"/>
                <a:ea typeface="Times New Roman"/>
              </a:rPr>
              <a:t>Exibe o conjunto de classes, interfaces e colaborações bem como seus relacionamentos.</a:t>
            </a:r>
            <a:endParaRPr lang="pt-BR" sz="2400" b="0" strike="noStrike" spc="-1">
              <a:latin typeface="Arial"/>
            </a:endParaRPr>
          </a:p>
          <a:p>
            <a:pPr marL="742680" lvl="1" indent="-284760">
              <a:lnSpc>
                <a:spcPct val="100000"/>
              </a:lnSpc>
              <a:spcBef>
                <a:spcPts val="598"/>
              </a:spcBef>
              <a:buClr>
                <a:srgbClr val="000000"/>
              </a:buClr>
              <a:buFont typeface="Wingdings" charset="2"/>
              <a:buChar char=""/>
              <a:tabLst>
                <a:tab pos="914400" algn="l"/>
                <a:tab pos="1828800" algn="l"/>
                <a:tab pos="2743200" algn="l"/>
                <a:tab pos="3657600" algn="l"/>
                <a:tab pos="4572000" algn="l"/>
                <a:tab pos="5486400" algn="l"/>
                <a:tab pos="6400800" algn="l"/>
                <a:tab pos="7315200" algn="l"/>
                <a:tab pos="8229600" algn="l"/>
                <a:tab pos="9144000" algn="l"/>
                <a:tab pos="10058400" algn="l"/>
              </a:tabLst>
            </a:pPr>
            <a:r>
              <a:rPr lang="pt-BR" sz="2400" b="0" strike="noStrike" spc="-1">
                <a:solidFill>
                  <a:srgbClr val="000000"/>
                </a:solidFill>
                <a:latin typeface="Arial"/>
                <a:ea typeface="Times New Roman"/>
              </a:rPr>
              <a:t>Abrange uma visão estática da estrutura do sistema.</a:t>
            </a:r>
            <a:endParaRPr lang="pt-BR" sz="2400" b="0" strike="noStrike" spc="-1">
              <a:latin typeface="Arial"/>
            </a:endParaRPr>
          </a:p>
        </p:txBody>
      </p:sp>
      <p:pic>
        <p:nvPicPr>
          <p:cNvPr id="159" name="Picture 3_1" descr="diagrama_classes"/>
          <p:cNvPicPr/>
          <p:nvPr/>
        </p:nvPicPr>
        <p:blipFill>
          <a:blip r:embed="rId2"/>
          <a:stretch/>
        </p:blipFill>
        <p:spPr>
          <a:xfrm>
            <a:off x="5117760" y="1981080"/>
            <a:ext cx="4044240" cy="4114080"/>
          </a:xfrm>
          <a:prstGeom prst="rect">
            <a:avLst/>
          </a:prstGeom>
          <a:ln w="0">
            <a:noFill/>
          </a:ln>
        </p:spPr>
      </p:pic>
      <p:sp>
        <p:nvSpPr>
          <p:cNvPr id="160" name="CustomShape 2"/>
          <p:cNvSpPr/>
          <p:nvPr/>
        </p:nvSpPr>
        <p:spPr>
          <a:xfrm>
            <a:off x="-360" y="0"/>
            <a:ext cx="6603480" cy="580680"/>
          </a:xfrm>
          <a:custGeom>
            <a:avLst/>
            <a:gdLst/>
            <a:ahLst/>
            <a:cxnLst/>
            <a:rect l="l" t="t" r="r" b="b"/>
            <a:pathLst>
              <a:path w="21600" h="21600">
                <a:moveTo>
                  <a:pt x="0" y="0"/>
                </a:moveTo>
                <a:lnTo>
                  <a:pt x="21600" y="0"/>
                </a:lnTo>
                <a:lnTo>
                  <a:pt x="21600" y="21600"/>
                </a:lnTo>
                <a:lnTo>
                  <a:pt x="0" y="21600"/>
                </a:lnTo>
                <a:lnTo>
                  <a:pt x="0" y="0"/>
                </a:lnTo>
                <a:close/>
              </a:path>
            </a:pathLst>
          </a:custGeom>
          <a:noFill/>
          <a:ln w="0">
            <a:noFill/>
          </a:ln>
        </p:spPr>
        <p:style>
          <a:lnRef idx="0">
            <a:scrgbClr r="0" g="0" b="0"/>
          </a:lnRef>
          <a:fillRef idx="0">
            <a:scrgbClr r="0" g="0" b="0"/>
          </a:fillRef>
          <a:effectRef idx="0">
            <a:scrgbClr r="0" g="0" b="0"/>
          </a:effectRef>
          <a:fontRef idx="minor"/>
        </p:style>
        <p:txBody>
          <a:bodyPr lIns="90000" tIns="46800" rIns="90000" bIns="46800">
            <a:spAutoFit/>
          </a:bodyPr>
          <a:lstStyle/>
          <a:p>
            <a:pPr>
              <a:lnSpc>
                <a:spcPct val="100000"/>
              </a:lnSpc>
              <a:spcBef>
                <a:spcPts val="1998"/>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sz="3200" b="0" strike="noStrike" spc="-1">
                <a:solidFill>
                  <a:srgbClr val="000000"/>
                </a:solidFill>
                <a:latin typeface="Arial"/>
                <a:ea typeface="DejaVu Sans"/>
              </a:rPr>
              <a:t>Diagramas na UML</a:t>
            </a:r>
            <a:endParaRPr lang="pt-BR" sz="3200" b="0" strike="noStrike" spc="-1">
              <a:latin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CustomShape 1"/>
          <p:cNvSpPr/>
          <p:nvPr/>
        </p:nvSpPr>
        <p:spPr>
          <a:xfrm>
            <a:off x="825480" y="1523880"/>
            <a:ext cx="4126680" cy="4114080"/>
          </a:xfrm>
          <a:prstGeom prst="rect">
            <a:avLst/>
          </a:prstGeom>
          <a:noFill/>
          <a:ln w="0">
            <a:noFill/>
          </a:ln>
        </p:spPr>
        <p:style>
          <a:lnRef idx="0">
            <a:scrgbClr r="0" g="0" b="0"/>
          </a:lnRef>
          <a:fillRef idx="0">
            <a:scrgbClr r="0" g="0" b="0"/>
          </a:fillRef>
          <a:effectRef idx="0">
            <a:scrgbClr r="0" g="0" b="0"/>
          </a:effectRef>
          <a:fontRef idx="minor"/>
        </p:style>
        <p:txBody>
          <a:bodyPr lIns="90000" tIns="46800" rIns="90000" bIns="46800">
            <a:noAutofit/>
          </a:bodyPr>
          <a:lstStyle/>
          <a:p>
            <a:pPr marL="342720" indent="-342000">
              <a:lnSpc>
                <a:spcPct val="100000"/>
              </a:lnSpc>
              <a:spcBef>
                <a:spcPts val="799"/>
              </a:spcBef>
              <a:buClr>
                <a:srgbClr val="000000"/>
              </a:buClr>
              <a:buFont typeface="Wingdings" charset="2"/>
              <a:buChar char=""/>
              <a:tabLst>
                <a:tab pos="914400" algn="l"/>
                <a:tab pos="1828800" algn="l"/>
                <a:tab pos="2743200" algn="l"/>
                <a:tab pos="3657600" algn="l"/>
                <a:tab pos="4572000" algn="l"/>
                <a:tab pos="5486400" algn="l"/>
                <a:tab pos="6400800" algn="l"/>
                <a:tab pos="7315200" algn="l"/>
                <a:tab pos="8229600" algn="l"/>
                <a:tab pos="9144000" algn="l"/>
                <a:tab pos="10058400" algn="l"/>
              </a:tabLst>
            </a:pPr>
            <a:r>
              <a:rPr lang="pt-BR" sz="3200" b="0" strike="noStrike" spc="-1">
                <a:solidFill>
                  <a:srgbClr val="000000"/>
                </a:solidFill>
                <a:latin typeface="Arial"/>
                <a:ea typeface="Times New Roman"/>
              </a:rPr>
              <a:t>Digramas de Objetos</a:t>
            </a:r>
            <a:endParaRPr lang="pt-BR" sz="3200" b="0" strike="noStrike" spc="-1">
              <a:latin typeface="Arial"/>
            </a:endParaRPr>
          </a:p>
          <a:p>
            <a:pPr marL="742680" lvl="1" indent="-284760">
              <a:lnSpc>
                <a:spcPct val="100000"/>
              </a:lnSpc>
              <a:spcBef>
                <a:spcPts val="598"/>
              </a:spcBef>
              <a:buClr>
                <a:srgbClr val="000000"/>
              </a:buClr>
              <a:buFont typeface="Wingdings" charset="2"/>
              <a:buChar char=""/>
              <a:tabLst>
                <a:tab pos="914400" algn="l"/>
                <a:tab pos="1828800" algn="l"/>
                <a:tab pos="2743200" algn="l"/>
                <a:tab pos="3657600" algn="l"/>
                <a:tab pos="4572000" algn="l"/>
                <a:tab pos="5486400" algn="l"/>
                <a:tab pos="6400800" algn="l"/>
                <a:tab pos="7315200" algn="l"/>
                <a:tab pos="8229600" algn="l"/>
                <a:tab pos="9144000" algn="l"/>
                <a:tab pos="10058400" algn="l"/>
              </a:tabLst>
            </a:pPr>
            <a:r>
              <a:rPr lang="pt-BR" sz="2400" b="0" strike="noStrike" spc="-1">
                <a:solidFill>
                  <a:srgbClr val="000000"/>
                </a:solidFill>
                <a:latin typeface="Arial"/>
                <a:ea typeface="Times New Roman"/>
              </a:rPr>
              <a:t>Exibe o conjunto de objetos e seus relacionamentos.</a:t>
            </a:r>
            <a:endParaRPr lang="pt-BR" sz="2400" b="0" strike="noStrike" spc="-1">
              <a:latin typeface="Arial"/>
            </a:endParaRPr>
          </a:p>
          <a:p>
            <a:pPr marL="742680" lvl="1" indent="-284760">
              <a:lnSpc>
                <a:spcPct val="100000"/>
              </a:lnSpc>
              <a:spcBef>
                <a:spcPts val="598"/>
              </a:spcBef>
              <a:buClr>
                <a:srgbClr val="000000"/>
              </a:buClr>
              <a:buFont typeface="Wingdings" charset="2"/>
              <a:buChar char=""/>
              <a:tabLst>
                <a:tab pos="914400" algn="l"/>
                <a:tab pos="1828800" algn="l"/>
                <a:tab pos="2743200" algn="l"/>
                <a:tab pos="3657600" algn="l"/>
                <a:tab pos="4572000" algn="l"/>
                <a:tab pos="5486400" algn="l"/>
                <a:tab pos="6400800" algn="l"/>
                <a:tab pos="7315200" algn="l"/>
                <a:tab pos="8229600" algn="l"/>
                <a:tab pos="9144000" algn="l"/>
                <a:tab pos="10058400" algn="l"/>
              </a:tabLst>
            </a:pPr>
            <a:r>
              <a:rPr lang="pt-BR" sz="2400" b="0" strike="noStrike" spc="-1">
                <a:solidFill>
                  <a:srgbClr val="000000"/>
                </a:solidFill>
                <a:latin typeface="Arial"/>
                <a:ea typeface="Times New Roman"/>
              </a:rPr>
              <a:t>Representa retratos estáticos de instâncias de itens encontrados em diagramas de classes.</a:t>
            </a:r>
            <a:endParaRPr lang="pt-BR" sz="2400" b="0" strike="noStrike" spc="-1">
              <a:latin typeface="Arial"/>
            </a:endParaRPr>
          </a:p>
        </p:txBody>
      </p:sp>
      <p:pic>
        <p:nvPicPr>
          <p:cNvPr id="162" name="Picture 3_0" descr="diagrama_objetos"/>
          <p:cNvPicPr/>
          <p:nvPr/>
        </p:nvPicPr>
        <p:blipFill>
          <a:blip r:embed="rId2"/>
          <a:stretch/>
        </p:blipFill>
        <p:spPr>
          <a:xfrm>
            <a:off x="5117760" y="2133720"/>
            <a:ext cx="4044240" cy="4037760"/>
          </a:xfrm>
          <a:prstGeom prst="rect">
            <a:avLst/>
          </a:prstGeom>
          <a:ln w="0">
            <a:noFill/>
          </a:ln>
        </p:spPr>
      </p:pic>
      <p:sp>
        <p:nvSpPr>
          <p:cNvPr id="163" name="CustomShape 2"/>
          <p:cNvSpPr/>
          <p:nvPr/>
        </p:nvSpPr>
        <p:spPr>
          <a:xfrm>
            <a:off x="-360" y="0"/>
            <a:ext cx="6603480" cy="580680"/>
          </a:xfrm>
          <a:custGeom>
            <a:avLst/>
            <a:gdLst/>
            <a:ahLst/>
            <a:cxnLst/>
            <a:rect l="l" t="t" r="r" b="b"/>
            <a:pathLst>
              <a:path w="21600" h="21600">
                <a:moveTo>
                  <a:pt x="0" y="0"/>
                </a:moveTo>
                <a:lnTo>
                  <a:pt x="21600" y="0"/>
                </a:lnTo>
                <a:lnTo>
                  <a:pt x="21600" y="21600"/>
                </a:lnTo>
                <a:lnTo>
                  <a:pt x="0" y="21600"/>
                </a:lnTo>
                <a:lnTo>
                  <a:pt x="0" y="0"/>
                </a:lnTo>
                <a:close/>
              </a:path>
            </a:pathLst>
          </a:custGeom>
          <a:noFill/>
          <a:ln w="0">
            <a:noFill/>
          </a:ln>
        </p:spPr>
        <p:style>
          <a:lnRef idx="0">
            <a:scrgbClr r="0" g="0" b="0"/>
          </a:lnRef>
          <a:fillRef idx="0">
            <a:scrgbClr r="0" g="0" b="0"/>
          </a:fillRef>
          <a:effectRef idx="0">
            <a:scrgbClr r="0" g="0" b="0"/>
          </a:effectRef>
          <a:fontRef idx="minor"/>
        </p:style>
        <p:txBody>
          <a:bodyPr lIns="90000" tIns="46800" rIns="90000" bIns="46800">
            <a:spAutoFit/>
          </a:bodyPr>
          <a:lstStyle/>
          <a:p>
            <a:pPr>
              <a:lnSpc>
                <a:spcPct val="100000"/>
              </a:lnSpc>
              <a:spcBef>
                <a:spcPts val="1998"/>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sz="3200" b="0" strike="noStrike" spc="-1">
                <a:solidFill>
                  <a:srgbClr val="000000"/>
                </a:solidFill>
                <a:latin typeface="Arial"/>
                <a:ea typeface="DejaVu Sans"/>
              </a:rPr>
              <a:t>Diagramas na UML</a:t>
            </a:r>
            <a:endParaRPr lang="pt-BR" sz="3200" b="0" strike="noStrike" spc="-1">
              <a:latin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 name="CustomShape 1"/>
          <p:cNvSpPr/>
          <p:nvPr/>
        </p:nvSpPr>
        <p:spPr>
          <a:xfrm>
            <a:off x="495000" y="1600200"/>
            <a:ext cx="4126680" cy="3656880"/>
          </a:xfrm>
          <a:prstGeom prst="rect">
            <a:avLst/>
          </a:prstGeom>
          <a:noFill/>
          <a:ln w="0">
            <a:noFill/>
          </a:ln>
        </p:spPr>
        <p:style>
          <a:lnRef idx="0">
            <a:scrgbClr r="0" g="0" b="0"/>
          </a:lnRef>
          <a:fillRef idx="0">
            <a:scrgbClr r="0" g="0" b="0"/>
          </a:fillRef>
          <a:effectRef idx="0">
            <a:scrgbClr r="0" g="0" b="0"/>
          </a:effectRef>
          <a:fontRef idx="minor"/>
        </p:style>
        <p:txBody>
          <a:bodyPr lIns="90000" tIns="46800" rIns="90000" bIns="46800">
            <a:noAutofit/>
          </a:bodyPr>
          <a:lstStyle/>
          <a:p>
            <a:pPr marL="342720" indent="-342000">
              <a:lnSpc>
                <a:spcPct val="100000"/>
              </a:lnSpc>
              <a:spcBef>
                <a:spcPts val="799"/>
              </a:spcBef>
              <a:buClr>
                <a:srgbClr val="000000"/>
              </a:buClr>
              <a:buFont typeface="Wingdings" charset="2"/>
              <a:buChar char=""/>
              <a:tabLst>
                <a:tab pos="914400" algn="l"/>
                <a:tab pos="1828800" algn="l"/>
                <a:tab pos="2743200" algn="l"/>
                <a:tab pos="3657600" algn="l"/>
                <a:tab pos="4572000" algn="l"/>
                <a:tab pos="5486400" algn="l"/>
                <a:tab pos="6400800" algn="l"/>
                <a:tab pos="7315200" algn="l"/>
                <a:tab pos="8229600" algn="l"/>
                <a:tab pos="9144000" algn="l"/>
                <a:tab pos="10058400" algn="l"/>
              </a:tabLst>
            </a:pPr>
            <a:r>
              <a:rPr lang="pt-BR" sz="3200" b="0" strike="noStrike" spc="-1">
                <a:solidFill>
                  <a:srgbClr val="000000"/>
                </a:solidFill>
                <a:latin typeface="Arial"/>
                <a:ea typeface="Times New Roman"/>
              </a:rPr>
              <a:t>Digramas de Casos de Uso</a:t>
            </a:r>
            <a:endParaRPr lang="pt-BR" sz="3200" b="0" strike="noStrike" spc="-1">
              <a:latin typeface="Arial"/>
            </a:endParaRPr>
          </a:p>
          <a:p>
            <a:pPr marL="742680" lvl="1" indent="-284760">
              <a:lnSpc>
                <a:spcPct val="100000"/>
              </a:lnSpc>
              <a:spcBef>
                <a:spcPts val="598"/>
              </a:spcBef>
              <a:buClr>
                <a:srgbClr val="000000"/>
              </a:buClr>
              <a:buFont typeface="Wingdings" charset="2"/>
              <a:buChar char=""/>
              <a:tabLst>
                <a:tab pos="914400" algn="l"/>
                <a:tab pos="1828800" algn="l"/>
                <a:tab pos="2743200" algn="l"/>
                <a:tab pos="3657600" algn="l"/>
                <a:tab pos="4572000" algn="l"/>
                <a:tab pos="5486400" algn="l"/>
                <a:tab pos="6400800" algn="l"/>
                <a:tab pos="7315200" algn="l"/>
                <a:tab pos="8229600" algn="l"/>
                <a:tab pos="9144000" algn="l"/>
                <a:tab pos="10058400" algn="l"/>
              </a:tabLst>
            </a:pPr>
            <a:r>
              <a:rPr lang="pt-BR" sz="2400" b="0" strike="noStrike" spc="-1">
                <a:solidFill>
                  <a:srgbClr val="000000"/>
                </a:solidFill>
                <a:latin typeface="Arial"/>
                <a:ea typeface="Times New Roman"/>
              </a:rPr>
              <a:t>Exibe um conjunto de casos de uso e atores e seus relacionamentos.</a:t>
            </a:r>
            <a:endParaRPr lang="pt-BR" sz="2400" b="0" strike="noStrike" spc="-1">
              <a:latin typeface="Arial"/>
            </a:endParaRPr>
          </a:p>
          <a:p>
            <a:pPr marL="742680" lvl="1" indent="-284760">
              <a:lnSpc>
                <a:spcPct val="100000"/>
              </a:lnSpc>
              <a:spcBef>
                <a:spcPts val="598"/>
              </a:spcBef>
              <a:buClr>
                <a:srgbClr val="000000"/>
              </a:buClr>
              <a:buFont typeface="Wingdings" charset="2"/>
              <a:buChar char=""/>
              <a:tabLst>
                <a:tab pos="914400" algn="l"/>
                <a:tab pos="1828800" algn="l"/>
                <a:tab pos="2743200" algn="l"/>
                <a:tab pos="3657600" algn="l"/>
                <a:tab pos="4572000" algn="l"/>
                <a:tab pos="5486400" algn="l"/>
                <a:tab pos="6400800" algn="l"/>
                <a:tab pos="7315200" algn="l"/>
                <a:tab pos="8229600" algn="l"/>
                <a:tab pos="9144000" algn="l"/>
                <a:tab pos="10058400" algn="l"/>
              </a:tabLst>
            </a:pPr>
            <a:r>
              <a:rPr lang="pt-BR" sz="2400" b="0" strike="noStrike" spc="-1">
                <a:solidFill>
                  <a:srgbClr val="000000"/>
                </a:solidFill>
                <a:latin typeface="Arial"/>
                <a:ea typeface="Times New Roman"/>
              </a:rPr>
              <a:t>Abrangem a visão estática de casos de uso do sistema.</a:t>
            </a:r>
            <a:endParaRPr lang="pt-BR" sz="2400" b="0" strike="noStrike" spc="-1">
              <a:latin typeface="Arial"/>
            </a:endParaRPr>
          </a:p>
        </p:txBody>
      </p:sp>
      <p:pic>
        <p:nvPicPr>
          <p:cNvPr id="165" name="Picture 3_3" descr="diagrama_caso_de_uso"/>
          <p:cNvPicPr/>
          <p:nvPr/>
        </p:nvPicPr>
        <p:blipFill>
          <a:blip r:embed="rId2"/>
          <a:stretch/>
        </p:blipFill>
        <p:spPr>
          <a:xfrm>
            <a:off x="5169600" y="2209680"/>
            <a:ext cx="4157640" cy="4114080"/>
          </a:xfrm>
          <a:prstGeom prst="rect">
            <a:avLst/>
          </a:prstGeom>
          <a:ln w="0">
            <a:noFill/>
          </a:ln>
        </p:spPr>
      </p:pic>
      <p:sp>
        <p:nvSpPr>
          <p:cNvPr id="166" name="CustomShape 2"/>
          <p:cNvSpPr/>
          <p:nvPr/>
        </p:nvSpPr>
        <p:spPr>
          <a:xfrm>
            <a:off x="-360" y="0"/>
            <a:ext cx="6603480" cy="580680"/>
          </a:xfrm>
          <a:custGeom>
            <a:avLst/>
            <a:gdLst/>
            <a:ahLst/>
            <a:cxnLst/>
            <a:rect l="l" t="t" r="r" b="b"/>
            <a:pathLst>
              <a:path w="21600" h="21600">
                <a:moveTo>
                  <a:pt x="0" y="0"/>
                </a:moveTo>
                <a:lnTo>
                  <a:pt x="21600" y="0"/>
                </a:lnTo>
                <a:lnTo>
                  <a:pt x="21600" y="21600"/>
                </a:lnTo>
                <a:lnTo>
                  <a:pt x="0" y="21600"/>
                </a:lnTo>
                <a:lnTo>
                  <a:pt x="0" y="0"/>
                </a:lnTo>
                <a:close/>
              </a:path>
            </a:pathLst>
          </a:custGeom>
          <a:noFill/>
          <a:ln w="0">
            <a:noFill/>
          </a:ln>
        </p:spPr>
        <p:style>
          <a:lnRef idx="0">
            <a:scrgbClr r="0" g="0" b="0"/>
          </a:lnRef>
          <a:fillRef idx="0">
            <a:scrgbClr r="0" g="0" b="0"/>
          </a:fillRef>
          <a:effectRef idx="0">
            <a:scrgbClr r="0" g="0" b="0"/>
          </a:effectRef>
          <a:fontRef idx="minor"/>
        </p:style>
        <p:txBody>
          <a:bodyPr lIns="90000" tIns="46800" rIns="90000" bIns="46800">
            <a:spAutoFit/>
          </a:bodyPr>
          <a:lstStyle/>
          <a:p>
            <a:pPr>
              <a:lnSpc>
                <a:spcPct val="100000"/>
              </a:lnSpc>
              <a:spcBef>
                <a:spcPts val="1998"/>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sz="3200" b="0" strike="noStrike" spc="-1">
                <a:solidFill>
                  <a:srgbClr val="000000"/>
                </a:solidFill>
                <a:latin typeface="Arial"/>
                <a:ea typeface="DejaVu Sans"/>
              </a:rPr>
              <a:t>Diagramas na UML</a:t>
            </a:r>
            <a:endParaRPr lang="pt-BR" sz="3200" b="0" strike="noStrike" spc="-1">
              <a:latin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7" name="Picture 2_1" descr="diagrama_interacao"/>
          <p:cNvPicPr/>
          <p:nvPr/>
        </p:nvPicPr>
        <p:blipFill>
          <a:blip r:embed="rId2"/>
          <a:stretch/>
        </p:blipFill>
        <p:spPr>
          <a:xfrm>
            <a:off x="5035680" y="2133720"/>
            <a:ext cx="4126680" cy="4114080"/>
          </a:xfrm>
          <a:prstGeom prst="rect">
            <a:avLst/>
          </a:prstGeom>
          <a:ln w="0">
            <a:noFill/>
          </a:ln>
        </p:spPr>
      </p:pic>
      <p:sp>
        <p:nvSpPr>
          <p:cNvPr id="168" name="CustomShape 1"/>
          <p:cNvSpPr/>
          <p:nvPr/>
        </p:nvSpPr>
        <p:spPr>
          <a:xfrm>
            <a:off x="907920" y="1371600"/>
            <a:ext cx="4127040" cy="4114080"/>
          </a:xfrm>
          <a:prstGeom prst="rect">
            <a:avLst/>
          </a:prstGeom>
          <a:noFill/>
          <a:ln w="0">
            <a:noFill/>
          </a:ln>
        </p:spPr>
        <p:style>
          <a:lnRef idx="0">
            <a:scrgbClr r="0" g="0" b="0"/>
          </a:lnRef>
          <a:fillRef idx="0">
            <a:scrgbClr r="0" g="0" b="0"/>
          </a:fillRef>
          <a:effectRef idx="0">
            <a:scrgbClr r="0" g="0" b="0"/>
          </a:effectRef>
          <a:fontRef idx="minor"/>
        </p:style>
        <p:txBody>
          <a:bodyPr lIns="90000" tIns="46800" rIns="90000" bIns="46800">
            <a:noAutofit/>
          </a:bodyPr>
          <a:lstStyle/>
          <a:p>
            <a:pPr marL="342720" indent="-342000">
              <a:lnSpc>
                <a:spcPct val="100000"/>
              </a:lnSpc>
              <a:spcBef>
                <a:spcPts val="697"/>
              </a:spcBef>
              <a:buClr>
                <a:srgbClr val="000000"/>
              </a:buClr>
              <a:buFont typeface="Wingdings" charset="2"/>
              <a:buChar char=""/>
              <a:tabLst>
                <a:tab pos="914400" algn="l"/>
                <a:tab pos="1828800" algn="l"/>
                <a:tab pos="2743200" algn="l"/>
                <a:tab pos="3657600" algn="l"/>
                <a:tab pos="4572000" algn="l"/>
                <a:tab pos="5486400" algn="l"/>
                <a:tab pos="6400800" algn="l"/>
                <a:tab pos="7315200" algn="l"/>
                <a:tab pos="8229600" algn="l"/>
                <a:tab pos="9144000" algn="l"/>
                <a:tab pos="10058400" algn="l"/>
              </a:tabLst>
            </a:pPr>
            <a:r>
              <a:rPr lang="pt-BR" sz="2800" b="0" strike="noStrike" spc="-1">
                <a:solidFill>
                  <a:srgbClr val="000000"/>
                </a:solidFill>
                <a:latin typeface="Arial"/>
                <a:ea typeface="Times New Roman"/>
              </a:rPr>
              <a:t>Digramas de Interação</a:t>
            </a:r>
            <a:endParaRPr lang="pt-BR" sz="2800" b="0" strike="noStrike" spc="-1">
              <a:latin typeface="Arial"/>
            </a:endParaRPr>
          </a:p>
          <a:p>
            <a:pPr marL="742680" lvl="1" indent="-284760">
              <a:lnSpc>
                <a:spcPct val="100000"/>
              </a:lnSpc>
              <a:spcBef>
                <a:spcPts val="499"/>
              </a:spcBef>
              <a:buClr>
                <a:srgbClr val="000000"/>
              </a:buClr>
              <a:buFont typeface="Wingdings" charset="2"/>
              <a:buChar char=""/>
              <a:tabLst>
                <a:tab pos="914400" algn="l"/>
                <a:tab pos="1828800" algn="l"/>
                <a:tab pos="2743200" algn="l"/>
                <a:tab pos="3657600" algn="l"/>
                <a:tab pos="4572000" algn="l"/>
                <a:tab pos="5486400" algn="l"/>
                <a:tab pos="6400800" algn="l"/>
                <a:tab pos="7315200" algn="l"/>
                <a:tab pos="8229600" algn="l"/>
                <a:tab pos="9144000" algn="l"/>
                <a:tab pos="10058400" algn="l"/>
              </a:tabLst>
            </a:pPr>
            <a:r>
              <a:rPr lang="pt-BR" sz="2000" b="0" strike="noStrike" spc="-1">
                <a:solidFill>
                  <a:srgbClr val="000000"/>
                </a:solidFill>
                <a:latin typeface="Arial"/>
                <a:ea typeface="Times New Roman"/>
              </a:rPr>
              <a:t>Exibe uma interação, consistindo de um conjunto de objetos e seus relacionamentos, incluindo as mensagens que podem ser trocadas entre eles.</a:t>
            </a:r>
            <a:endParaRPr lang="pt-BR" sz="2000" b="0" strike="noStrike" spc="-1">
              <a:latin typeface="Arial"/>
            </a:endParaRPr>
          </a:p>
          <a:p>
            <a:pPr marL="742680" lvl="1" indent="-284760">
              <a:lnSpc>
                <a:spcPct val="100000"/>
              </a:lnSpc>
              <a:spcBef>
                <a:spcPts val="499"/>
              </a:spcBef>
              <a:buClr>
                <a:srgbClr val="000000"/>
              </a:buClr>
              <a:buFont typeface="Wingdings" charset="2"/>
              <a:buChar char=""/>
              <a:tabLst>
                <a:tab pos="914400" algn="l"/>
                <a:tab pos="1828800" algn="l"/>
                <a:tab pos="2743200" algn="l"/>
                <a:tab pos="3657600" algn="l"/>
                <a:tab pos="4572000" algn="l"/>
                <a:tab pos="5486400" algn="l"/>
                <a:tab pos="6400800" algn="l"/>
                <a:tab pos="7315200" algn="l"/>
                <a:tab pos="8229600" algn="l"/>
                <a:tab pos="9144000" algn="l"/>
                <a:tab pos="10058400" algn="l"/>
              </a:tabLst>
            </a:pPr>
            <a:r>
              <a:rPr lang="pt-BR" sz="2000" b="0" strike="noStrike" spc="-1">
                <a:solidFill>
                  <a:srgbClr val="000000"/>
                </a:solidFill>
                <a:latin typeface="Arial"/>
                <a:ea typeface="Times New Roman"/>
              </a:rPr>
              <a:t>Abrangem a visão dinâmica do sistema.</a:t>
            </a:r>
            <a:endParaRPr lang="pt-BR" sz="2000" b="0" strike="noStrike" spc="-1">
              <a:latin typeface="Arial"/>
            </a:endParaRPr>
          </a:p>
        </p:txBody>
      </p:sp>
      <p:sp>
        <p:nvSpPr>
          <p:cNvPr id="169" name="CustomShape 2"/>
          <p:cNvSpPr/>
          <p:nvPr/>
        </p:nvSpPr>
        <p:spPr>
          <a:xfrm>
            <a:off x="-360" y="0"/>
            <a:ext cx="6603480" cy="580680"/>
          </a:xfrm>
          <a:custGeom>
            <a:avLst/>
            <a:gdLst/>
            <a:ahLst/>
            <a:cxnLst/>
            <a:rect l="l" t="t" r="r" b="b"/>
            <a:pathLst>
              <a:path w="21600" h="21600">
                <a:moveTo>
                  <a:pt x="0" y="0"/>
                </a:moveTo>
                <a:lnTo>
                  <a:pt x="21600" y="0"/>
                </a:lnTo>
                <a:lnTo>
                  <a:pt x="21600" y="21600"/>
                </a:lnTo>
                <a:lnTo>
                  <a:pt x="0" y="21600"/>
                </a:lnTo>
                <a:lnTo>
                  <a:pt x="0" y="0"/>
                </a:lnTo>
                <a:close/>
              </a:path>
            </a:pathLst>
          </a:custGeom>
          <a:noFill/>
          <a:ln w="0">
            <a:noFill/>
          </a:ln>
        </p:spPr>
        <p:style>
          <a:lnRef idx="0">
            <a:scrgbClr r="0" g="0" b="0"/>
          </a:lnRef>
          <a:fillRef idx="0">
            <a:scrgbClr r="0" g="0" b="0"/>
          </a:fillRef>
          <a:effectRef idx="0">
            <a:scrgbClr r="0" g="0" b="0"/>
          </a:effectRef>
          <a:fontRef idx="minor"/>
        </p:style>
        <p:txBody>
          <a:bodyPr lIns="90000" tIns="46800" rIns="90000" bIns="46800">
            <a:spAutoFit/>
          </a:bodyPr>
          <a:lstStyle/>
          <a:p>
            <a:pPr>
              <a:lnSpc>
                <a:spcPct val="100000"/>
              </a:lnSpc>
              <a:spcBef>
                <a:spcPts val="1998"/>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sz="3200" b="0" strike="noStrike" spc="-1">
                <a:solidFill>
                  <a:srgbClr val="000000"/>
                </a:solidFill>
                <a:latin typeface="Arial"/>
                <a:ea typeface="DejaVu Sans"/>
              </a:rPr>
              <a:t>Diagramas na UML</a:t>
            </a:r>
            <a:endParaRPr lang="pt-BR" sz="3200" b="0" strike="noStrike" spc="-1">
              <a:latin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 name="CustomShape 1"/>
          <p:cNvSpPr/>
          <p:nvPr/>
        </p:nvSpPr>
        <p:spPr>
          <a:xfrm>
            <a:off x="166320" y="71280"/>
            <a:ext cx="9067680" cy="6386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b">
            <a:normAutofit/>
          </a:bodyPr>
          <a:lstStyle/>
          <a:p>
            <a:pPr>
              <a:lnSpc>
                <a:spcPct val="80000"/>
              </a:lnSpc>
            </a:pPr>
            <a:r>
              <a:rPr lang="pt-BR" sz="4000" b="1" strike="noStrike" spc="-1">
                <a:solidFill>
                  <a:srgbClr val="00AEEF"/>
                </a:solidFill>
                <a:latin typeface="Calibri"/>
                <a:ea typeface="DejaVu Sans"/>
              </a:rPr>
              <a:t>Objetivos de Hoje</a:t>
            </a:r>
            <a:endParaRPr lang="pt-BR" sz="4000" b="0" strike="noStrike" spc="-1">
              <a:latin typeface="Arial"/>
            </a:endParaRPr>
          </a:p>
        </p:txBody>
      </p:sp>
      <p:sp>
        <p:nvSpPr>
          <p:cNvPr id="128" name="CustomShape 2"/>
          <p:cNvSpPr/>
          <p:nvPr/>
        </p:nvSpPr>
        <p:spPr>
          <a:xfrm>
            <a:off x="183600" y="1340640"/>
            <a:ext cx="9707400" cy="14914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81520">
              <a:lnSpc>
                <a:spcPct val="100000"/>
              </a:lnSpc>
              <a:buClr>
                <a:srgbClr val="000000"/>
              </a:buClr>
              <a:buFont typeface="Arial"/>
              <a:buChar char="•"/>
            </a:pPr>
            <a:r>
              <a:rPr lang="pt-BR" sz="3600" b="0" strike="noStrike" spc="-1">
                <a:solidFill>
                  <a:srgbClr val="000000"/>
                </a:solidFill>
                <a:latin typeface="Arial"/>
                <a:ea typeface="DejaVu Sans"/>
              </a:rPr>
              <a:t> </a:t>
            </a:r>
            <a:r>
              <a:rPr lang="pt-BR" sz="2800" b="0" strike="noStrike" spc="-1">
                <a:solidFill>
                  <a:srgbClr val="000000"/>
                </a:solidFill>
                <a:latin typeface="Franklin Gothic Medium"/>
                <a:ea typeface="DejaVu Sans"/>
              </a:rPr>
              <a:t>UA3 – Processos de Negócio e Engenharia de Requisitos</a:t>
            </a:r>
            <a:endParaRPr lang="pt-BR" sz="2800" b="0" strike="noStrike" spc="-1">
              <a:latin typeface="Arial"/>
            </a:endParaRPr>
          </a:p>
          <a:p>
            <a:pPr>
              <a:lnSpc>
                <a:spcPct val="100000"/>
              </a:lnSpc>
            </a:pPr>
            <a:endParaRPr lang="pt-BR" sz="2800" b="0" strike="noStrike" spc="-1">
              <a:latin typeface="Arial"/>
            </a:endParaRPr>
          </a:p>
          <a:p>
            <a:pPr>
              <a:lnSpc>
                <a:spcPct val="100000"/>
              </a:lnSpc>
            </a:pPr>
            <a:endParaRPr lang="pt-BR" sz="28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p15="http://schemas.microsoft.com/office/powerpoint/2012/main">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CustomShape 1"/>
          <p:cNvSpPr/>
          <p:nvPr/>
        </p:nvSpPr>
        <p:spPr>
          <a:xfrm>
            <a:off x="825480" y="1393920"/>
            <a:ext cx="4126680" cy="4114080"/>
          </a:xfrm>
          <a:prstGeom prst="rect">
            <a:avLst/>
          </a:prstGeom>
          <a:noFill/>
          <a:ln w="0">
            <a:noFill/>
          </a:ln>
        </p:spPr>
        <p:style>
          <a:lnRef idx="0">
            <a:scrgbClr r="0" g="0" b="0"/>
          </a:lnRef>
          <a:fillRef idx="0">
            <a:scrgbClr r="0" g="0" b="0"/>
          </a:fillRef>
          <a:effectRef idx="0">
            <a:scrgbClr r="0" g="0" b="0"/>
          </a:effectRef>
          <a:fontRef idx="minor"/>
        </p:style>
        <p:txBody>
          <a:bodyPr lIns="90000" tIns="46800" rIns="90000" bIns="46800">
            <a:noAutofit/>
          </a:bodyPr>
          <a:lstStyle/>
          <a:p>
            <a:pPr marL="342720" indent="-342000">
              <a:lnSpc>
                <a:spcPct val="100000"/>
              </a:lnSpc>
              <a:spcBef>
                <a:spcPts val="799"/>
              </a:spcBef>
              <a:buClr>
                <a:srgbClr val="000000"/>
              </a:buClr>
              <a:buFont typeface="Wingdings" charset="2"/>
              <a:buChar char=""/>
              <a:tabLst>
                <a:tab pos="914400" algn="l"/>
                <a:tab pos="1828800" algn="l"/>
                <a:tab pos="2743200" algn="l"/>
                <a:tab pos="3657600" algn="l"/>
                <a:tab pos="4572000" algn="l"/>
                <a:tab pos="5486400" algn="l"/>
                <a:tab pos="6400800" algn="l"/>
                <a:tab pos="7315200" algn="l"/>
                <a:tab pos="8229600" algn="l"/>
                <a:tab pos="9144000" algn="l"/>
                <a:tab pos="10058400" algn="l"/>
              </a:tabLst>
            </a:pPr>
            <a:r>
              <a:rPr lang="pt-BR" sz="3200" b="0" strike="noStrike" spc="-1">
                <a:solidFill>
                  <a:srgbClr val="000000"/>
                </a:solidFill>
                <a:latin typeface="Arial"/>
                <a:ea typeface="Times New Roman"/>
              </a:rPr>
              <a:t>Digramas de Seqüências</a:t>
            </a:r>
            <a:endParaRPr lang="pt-BR" sz="3200" b="0" strike="noStrike" spc="-1">
              <a:latin typeface="Arial"/>
            </a:endParaRPr>
          </a:p>
          <a:p>
            <a:pPr marL="742680" lvl="1" indent="-284760">
              <a:lnSpc>
                <a:spcPct val="100000"/>
              </a:lnSpc>
              <a:spcBef>
                <a:spcPts val="598"/>
              </a:spcBef>
              <a:buClr>
                <a:srgbClr val="000000"/>
              </a:buClr>
              <a:buFont typeface="Wingdings" charset="2"/>
              <a:buChar char=""/>
              <a:tabLst>
                <a:tab pos="914400" algn="l"/>
                <a:tab pos="1828800" algn="l"/>
                <a:tab pos="2743200" algn="l"/>
                <a:tab pos="3657600" algn="l"/>
                <a:tab pos="4572000" algn="l"/>
                <a:tab pos="5486400" algn="l"/>
                <a:tab pos="6400800" algn="l"/>
                <a:tab pos="7315200" algn="l"/>
                <a:tab pos="8229600" algn="l"/>
                <a:tab pos="9144000" algn="l"/>
                <a:tab pos="10058400" algn="l"/>
              </a:tabLst>
            </a:pPr>
            <a:r>
              <a:rPr lang="pt-BR" sz="2400" b="0" strike="noStrike" spc="-1">
                <a:solidFill>
                  <a:srgbClr val="000000"/>
                </a:solidFill>
                <a:latin typeface="Arial"/>
                <a:ea typeface="Times New Roman"/>
              </a:rPr>
              <a:t>É um diagrama de  interação, cuja ênfase está na ordenação temporal das mensagens.</a:t>
            </a:r>
            <a:endParaRPr lang="pt-BR" sz="2400" b="0" strike="noStrike" spc="-1">
              <a:latin typeface="Arial"/>
            </a:endParaRPr>
          </a:p>
        </p:txBody>
      </p:sp>
      <p:pic>
        <p:nvPicPr>
          <p:cNvPr id="171" name="Picture 3_2" descr="diagrama_sequencia"/>
          <p:cNvPicPr/>
          <p:nvPr/>
        </p:nvPicPr>
        <p:blipFill>
          <a:blip r:embed="rId2"/>
          <a:stretch/>
        </p:blipFill>
        <p:spPr>
          <a:xfrm>
            <a:off x="5448240" y="1447920"/>
            <a:ext cx="4126680" cy="4114080"/>
          </a:xfrm>
          <a:prstGeom prst="rect">
            <a:avLst/>
          </a:prstGeom>
          <a:ln w="0">
            <a:noFill/>
          </a:ln>
        </p:spPr>
      </p:pic>
      <p:sp>
        <p:nvSpPr>
          <p:cNvPr id="172" name="CustomShape 2"/>
          <p:cNvSpPr/>
          <p:nvPr/>
        </p:nvSpPr>
        <p:spPr>
          <a:xfrm>
            <a:off x="-360" y="0"/>
            <a:ext cx="6603480" cy="580680"/>
          </a:xfrm>
          <a:custGeom>
            <a:avLst/>
            <a:gdLst/>
            <a:ahLst/>
            <a:cxnLst/>
            <a:rect l="l" t="t" r="r" b="b"/>
            <a:pathLst>
              <a:path w="21600" h="21600">
                <a:moveTo>
                  <a:pt x="0" y="0"/>
                </a:moveTo>
                <a:lnTo>
                  <a:pt x="21600" y="0"/>
                </a:lnTo>
                <a:lnTo>
                  <a:pt x="21600" y="21600"/>
                </a:lnTo>
                <a:lnTo>
                  <a:pt x="0" y="21600"/>
                </a:lnTo>
                <a:lnTo>
                  <a:pt x="0" y="0"/>
                </a:lnTo>
                <a:close/>
              </a:path>
            </a:pathLst>
          </a:custGeom>
          <a:noFill/>
          <a:ln w="0">
            <a:noFill/>
          </a:ln>
        </p:spPr>
        <p:style>
          <a:lnRef idx="0">
            <a:scrgbClr r="0" g="0" b="0"/>
          </a:lnRef>
          <a:fillRef idx="0">
            <a:scrgbClr r="0" g="0" b="0"/>
          </a:fillRef>
          <a:effectRef idx="0">
            <a:scrgbClr r="0" g="0" b="0"/>
          </a:effectRef>
          <a:fontRef idx="minor"/>
        </p:style>
        <p:txBody>
          <a:bodyPr lIns="90000" tIns="46800" rIns="90000" bIns="46800">
            <a:spAutoFit/>
          </a:bodyPr>
          <a:lstStyle/>
          <a:p>
            <a:pPr>
              <a:lnSpc>
                <a:spcPct val="100000"/>
              </a:lnSpc>
              <a:spcBef>
                <a:spcPts val="1998"/>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sz="3200" b="0" strike="noStrike" spc="-1">
                <a:solidFill>
                  <a:srgbClr val="000000"/>
                </a:solidFill>
                <a:latin typeface="Arial"/>
                <a:ea typeface="DejaVu Sans"/>
              </a:rPr>
              <a:t>Diagramas na UML</a:t>
            </a:r>
            <a:endParaRPr lang="pt-BR" sz="3200" b="0" strike="noStrike" spc="-1">
              <a:latin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 name="CustomShape 1"/>
          <p:cNvSpPr/>
          <p:nvPr/>
        </p:nvSpPr>
        <p:spPr>
          <a:xfrm>
            <a:off x="825480" y="1546200"/>
            <a:ext cx="4126680" cy="3297960"/>
          </a:xfrm>
          <a:prstGeom prst="rect">
            <a:avLst/>
          </a:prstGeom>
          <a:noFill/>
          <a:ln w="0">
            <a:noFill/>
          </a:ln>
        </p:spPr>
        <p:style>
          <a:lnRef idx="0">
            <a:scrgbClr r="0" g="0" b="0"/>
          </a:lnRef>
          <a:fillRef idx="0">
            <a:scrgbClr r="0" g="0" b="0"/>
          </a:fillRef>
          <a:effectRef idx="0">
            <a:scrgbClr r="0" g="0" b="0"/>
          </a:effectRef>
          <a:fontRef idx="minor"/>
        </p:style>
        <p:txBody>
          <a:bodyPr lIns="90000" tIns="46800" rIns="90000" bIns="46800">
            <a:noAutofit/>
          </a:bodyPr>
          <a:lstStyle/>
          <a:p>
            <a:pPr marL="342720" indent="-342000">
              <a:lnSpc>
                <a:spcPct val="100000"/>
              </a:lnSpc>
              <a:spcBef>
                <a:spcPts val="799"/>
              </a:spcBef>
              <a:buClr>
                <a:srgbClr val="000000"/>
              </a:buClr>
              <a:buFont typeface="Wingdings" charset="2"/>
              <a:buChar char=""/>
              <a:tabLst>
                <a:tab pos="914400" algn="l"/>
                <a:tab pos="1828800" algn="l"/>
                <a:tab pos="2743200" algn="l"/>
                <a:tab pos="3657600" algn="l"/>
                <a:tab pos="4572000" algn="l"/>
                <a:tab pos="5486400" algn="l"/>
                <a:tab pos="6400800" algn="l"/>
                <a:tab pos="7315200" algn="l"/>
                <a:tab pos="8229600" algn="l"/>
                <a:tab pos="9144000" algn="l"/>
                <a:tab pos="10058400" algn="l"/>
              </a:tabLst>
            </a:pPr>
            <a:r>
              <a:rPr lang="pt-BR" sz="3200" b="0" strike="noStrike" spc="-1">
                <a:solidFill>
                  <a:srgbClr val="000000"/>
                </a:solidFill>
                <a:latin typeface="Arial"/>
                <a:ea typeface="Times New Roman"/>
              </a:rPr>
              <a:t>Digramas de Colaboração</a:t>
            </a:r>
            <a:endParaRPr lang="pt-BR" sz="3200" b="0" strike="noStrike" spc="-1">
              <a:latin typeface="Arial"/>
            </a:endParaRPr>
          </a:p>
          <a:p>
            <a:pPr marL="742680" lvl="1" indent="-284760">
              <a:lnSpc>
                <a:spcPct val="100000"/>
              </a:lnSpc>
              <a:spcBef>
                <a:spcPts val="598"/>
              </a:spcBef>
              <a:buClr>
                <a:srgbClr val="000000"/>
              </a:buClr>
              <a:buFont typeface="Wingdings" charset="2"/>
              <a:buChar char=""/>
              <a:tabLst>
                <a:tab pos="914400" algn="l"/>
                <a:tab pos="1828800" algn="l"/>
                <a:tab pos="2743200" algn="l"/>
                <a:tab pos="3657600" algn="l"/>
                <a:tab pos="4572000" algn="l"/>
                <a:tab pos="5486400" algn="l"/>
                <a:tab pos="6400800" algn="l"/>
                <a:tab pos="7315200" algn="l"/>
                <a:tab pos="8229600" algn="l"/>
                <a:tab pos="9144000" algn="l"/>
                <a:tab pos="10058400" algn="l"/>
              </a:tabLst>
            </a:pPr>
            <a:r>
              <a:rPr lang="pt-BR" sz="2400" b="0" strike="noStrike" spc="-1">
                <a:solidFill>
                  <a:srgbClr val="000000"/>
                </a:solidFill>
                <a:latin typeface="Arial"/>
                <a:ea typeface="Times New Roman"/>
              </a:rPr>
              <a:t>É um diagrama de interação, cuja ênfase está na organização estrutural dos objetos que enviam e recebem mensagens.</a:t>
            </a:r>
            <a:endParaRPr lang="pt-BR" sz="2400" b="0" strike="noStrike" spc="-1">
              <a:latin typeface="Arial"/>
            </a:endParaRPr>
          </a:p>
        </p:txBody>
      </p:sp>
      <p:pic>
        <p:nvPicPr>
          <p:cNvPr id="174" name="Picture 3_5" descr="diagrama_colaboracao"/>
          <p:cNvPicPr/>
          <p:nvPr/>
        </p:nvPicPr>
        <p:blipFill>
          <a:blip r:embed="rId2"/>
          <a:stretch/>
        </p:blipFill>
        <p:spPr>
          <a:xfrm>
            <a:off x="5035680" y="1295280"/>
            <a:ext cx="4126680" cy="4114080"/>
          </a:xfrm>
          <a:prstGeom prst="rect">
            <a:avLst/>
          </a:prstGeom>
          <a:ln w="0">
            <a:noFill/>
          </a:ln>
        </p:spPr>
      </p:pic>
      <p:sp>
        <p:nvSpPr>
          <p:cNvPr id="175" name="CustomShape 2"/>
          <p:cNvSpPr/>
          <p:nvPr/>
        </p:nvSpPr>
        <p:spPr>
          <a:xfrm>
            <a:off x="-360" y="0"/>
            <a:ext cx="6603480" cy="580680"/>
          </a:xfrm>
          <a:custGeom>
            <a:avLst/>
            <a:gdLst/>
            <a:ahLst/>
            <a:cxnLst/>
            <a:rect l="l" t="t" r="r" b="b"/>
            <a:pathLst>
              <a:path w="21600" h="21600">
                <a:moveTo>
                  <a:pt x="0" y="0"/>
                </a:moveTo>
                <a:lnTo>
                  <a:pt x="21600" y="0"/>
                </a:lnTo>
                <a:lnTo>
                  <a:pt x="21600" y="21600"/>
                </a:lnTo>
                <a:lnTo>
                  <a:pt x="0" y="21600"/>
                </a:lnTo>
                <a:lnTo>
                  <a:pt x="0" y="0"/>
                </a:lnTo>
                <a:close/>
              </a:path>
            </a:pathLst>
          </a:custGeom>
          <a:noFill/>
          <a:ln w="0">
            <a:noFill/>
          </a:ln>
        </p:spPr>
        <p:style>
          <a:lnRef idx="0">
            <a:scrgbClr r="0" g="0" b="0"/>
          </a:lnRef>
          <a:fillRef idx="0">
            <a:scrgbClr r="0" g="0" b="0"/>
          </a:fillRef>
          <a:effectRef idx="0">
            <a:scrgbClr r="0" g="0" b="0"/>
          </a:effectRef>
          <a:fontRef idx="minor"/>
        </p:style>
        <p:txBody>
          <a:bodyPr lIns="90000" tIns="46800" rIns="90000" bIns="46800">
            <a:spAutoFit/>
          </a:bodyPr>
          <a:lstStyle/>
          <a:p>
            <a:pPr>
              <a:lnSpc>
                <a:spcPct val="100000"/>
              </a:lnSpc>
              <a:spcBef>
                <a:spcPts val="1998"/>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sz="3200" b="0" strike="noStrike" spc="-1">
                <a:solidFill>
                  <a:srgbClr val="000000"/>
                </a:solidFill>
                <a:latin typeface="Arial"/>
                <a:ea typeface="DejaVu Sans"/>
              </a:rPr>
              <a:t>Diagramas na UML</a:t>
            </a:r>
            <a:endParaRPr lang="pt-BR" sz="3200" b="0" strike="noStrike" spc="-1">
              <a:latin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 name="CustomShape 1"/>
          <p:cNvSpPr/>
          <p:nvPr/>
        </p:nvSpPr>
        <p:spPr>
          <a:xfrm>
            <a:off x="907920" y="1600200"/>
            <a:ext cx="4127040" cy="3580560"/>
          </a:xfrm>
          <a:prstGeom prst="rect">
            <a:avLst/>
          </a:prstGeom>
          <a:noFill/>
          <a:ln w="0">
            <a:noFill/>
          </a:ln>
        </p:spPr>
        <p:style>
          <a:lnRef idx="0">
            <a:scrgbClr r="0" g="0" b="0"/>
          </a:lnRef>
          <a:fillRef idx="0">
            <a:scrgbClr r="0" g="0" b="0"/>
          </a:fillRef>
          <a:effectRef idx="0">
            <a:scrgbClr r="0" g="0" b="0"/>
          </a:effectRef>
          <a:fontRef idx="minor"/>
        </p:style>
        <p:txBody>
          <a:bodyPr lIns="90000" tIns="46800" rIns="90000" bIns="46800">
            <a:noAutofit/>
          </a:bodyPr>
          <a:lstStyle/>
          <a:p>
            <a:pPr marL="342720" indent="-342000">
              <a:lnSpc>
                <a:spcPct val="100000"/>
              </a:lnSpc>
              <a:spcBef>
                <a:spcPts val="799"/>
              </a:spcBef>
              <a:buClr>
                <a:srgbClr val="000000"/>
              </a:buClr>
              <a:buFont typeface="Wingdings" charset="2"/>
              <a:buChar char=""/>
              <a:tabLst>
                <a:tab pos="914400" algn="l"/>
                <a:tab pos="1828800" algn="l"/>
                <a:tab pos="2743200" algn="l"/>
                <a:tab pos="3657600" algn="l"/>
                <a:tab pos="4572000" algn="l"/>
                <a:tab pos="5486400" algn="l"/>
                <a:tab pos="6400800" algn="l"/>
                <a:tab pos="7315200" algn="l"/>
                <a:tab pos="8229600" algn="l"/>
                <a:tab pos="9144000" algn="l"/>
                <a:tab pos="10058400" algn="l"/>
              </a:tabLst>
            </a:pPr>
            <a:r>
              <a:rPr lang="pt-BR" sz="3200" b="0" strike="noStrike" spc="-1">
                <a:solidFill>
                  <a:srgbClr val="000000"/>
                </a:solidFill>
                <a:latin typeface="Arial"/>
                <a:ea typeface="Times New Roman"/>
              </a:rPr>
              <a:t>Digramas de Estados</a:t>
            </a:r>
            <a:endParaRPr lang="pt-BR" sz="3200" b="0" strike="noStrike" spc="-1">
              <a:latin typeface="Arial"/>
            </a:endParaRPr>
          </a:p>
          <a:p>
            <a:pPr marL="742680" lvl="1" indent="-284760">
              <a:lnSpc>
                <a:spcPct val="100000"/>
              </a:lnSpc>
              <a:spcBef>
                <a:spcPts val="499"/>
              </a:spcBef>
              <a:buClr>
                <a:srgbClr val="000000"/>
              </a:buClr>
              <a:buFont typeface="Wingdings" charset="2"/>
              <a:buChar char=""/>
              <a:tabLst>
                <a:tab pos="914400" algn="l"/>
                <a:tab pos="1828800" algn="l"/>
                <a:tab pos="2743200" algn="l"/>
                <a:tab pos="3657600" algn="l"/>
                <a:tab pos="4572000" algn="l"/>
                <a:tab pos="5486400" algn="l"/>
                <a:tab pos="6400800" algn="l"/>
                <a:tab pos="7315200" algn="l"/>
                <a:tab pos="8229600" algn="l"/>
                <a:tab pos="9144000" algn="l"/>
                <a:tab pos="10058400" algn="l"/>
              </a:tabLst>
            </a:pPr>
            <a:r>
              <a:rPr lang="pt-BR" sz="2000" b="0" strike="noStrike" spc="-1">
                <a:solidFill>
                  <a:srgbClr val="000000"/>
                </a:solidFill>
                <a:latin typeface="Arial"/>
                <a:ea typeface="Times New Roman"/>
              </a:rPr>
              <a:t>Exibem as Máquinas de Estados, formada por estados, transições, eventos e atividades</a:t>
            </a:r>
            <a:endParaRPr lang="pt-BR" sz="2000" b="0" strike="noStrike" spc="-1">
              <a:latin typeface="Arial"/>
            </a:endParaRPr>
          </a:p>
          <a:p>
            <a:pPr marL="742680" lvl="1" indent="-284760">
              <a:lnSpc>
                <a:spcPct val="100000"/>
              </a:lnSpc>
              <a:spcBef>
                <a:spcPts val="499"/>
              </a:spcBef>
              <a:buClr>
                <a:srgbClr val="000000"/>
              </a:buClr>
              <a:buFont typeface="Wingdings" charset="2"/>
              <a:buChar char=""/>
              <a:tabLst>
                <a:tab pos="914400" algn="l"/>
                <a:tab pos="1828800" algn="l"/>
                <a:tab pos="2743200" algn="l"/>
                <a:tab pos="3657600" algn="l"/>
                <a:tab pos="4572000" algn="l"/>
                <a:tab pos="5486400" algn="l"/>
                <a:tab pos="6400800" algn="l"/>
                <a:tab pos="7315200" algn="l"/>
                <a:tab pos="8229600" algn="l"/>
                <a:tab pos="9144000" algn="l"/>
                <a:tab pos="10058400" algn="l"/>
              </a:tabLst>
            </a:pPr>
            <a:r>
              <a:rPr lang="pt-BR" sz="2000" b="0" strike="noStrike" spc="-1">
                <a:solidFill>
                  <a:srgbClr val="000000"/>
                </a:solidFill>
                <a:latin typeface="Arial"/>
                <a:ea typeface="Times New Roman"/>
              </a:rPr>
              <a:t>Abrangem uma visão dinâmica do sistema</a:t>
            </a:r>
            <a:endParaRPr lang="pt-BR" sz="2000" b="0" strike="noStrike" spc="-1">
              <a:latin typeface="Arial"/>
            </a:endParaRPr>
          </a:p>
        </p:txBody>
      </p:sp>
      <p:pic>
        <p:nvPicPr>
          <p:cNvPr id="177" name="Picture 3_4" descr="diagrama_grafico_de_estado"/>
          <p:cNvPicPr/>
          <p:nvPr/>
        </p:nvPicPr>
        <p:blipFill>
          <a:blip r:embed="rId2"/>
          <a:stretch/>
        </p:blipFill>
        <p:spPr>
          <a:xfrm>
            <a:off x="5035680" y="1219320"/>
            <a:ext cx="4126680" cy="4114080"/>
          </a:xfrm>
          <a:prstGeom prst="rect">
            <a:avLst/>
          </a:prstGeom>
          <a:ln w="0">
            <a:noFill/>
          </a:ln>
        </p:spPr>
      </p:pic>
      <p:sp>
        <p:nvSpPr>
          <p:cNvPr id="178" name="CustomShape 2"/>
          <p:cNvSpPr/>
          <p:nvPr/>
        </p:nvSpPr>
        <p:spPr>
          <a:xfrm>
            <a:off x="-360" y="0"/>
            <a:ext cx="6603480" cy="580680"/>
          </a:xfrm>
          <a:custGeom>
            <a:avLst/>
            <a:gdLst/>
            <a:ahLst/>
            <a:cxnLst/>
            <a:rect l="l" t="t" r="r" b="b"/>
            <a:pathLst>
              <a:path w="21600" h="21600">
                <a:moveTo>
                  <a:pt x="0" y="0"/>
                </a:moveTo>
                <a:lnTo>
                  <a:pt x="21600" y="0"/>
                </a:lnTo>
                <a:lnTo>
                  <a:pt x="21600" y="21600"/>
                </a:lnTo>
                <a:lnTo>
                  <a:pt x="0" y="21600"/>
                </a:lnTo>
                <a:lnTo>
                  <a:pt x="0" y="0"/>
                </a:lnTo>
                <a:close/>
              </a:path>
            </a:pathLst>
          </a:custGeom>
          <a:noFill/>
          <a:ln w="0">
            <a:noFill/>
          </a:ln>
        </p:spPr>
        <p:style>
          <a:lnRef idx="0">
            <a:scrgbClr r="0" g="0" b="0"/>
          </a:lnRef>
          <a:fillRef idx="0">
            <a:scrgbClr r="0" g="0" b="0"/>
          </a:fillRef>
          <a:effectRef idx="0">
            <a:scrgbClr r="0" g="0" b="0"/>
          </a:effectRef>
          <a:fontRef idx="minor"/>
        </p:style>
        <p:txBody>
          <a:bodyPr lIns="90000" tIns="46800" rIns="90000" bIns="46800">
            <a:spAutoFit/>
          </a:bodyPr>
          <a:lstStyle/>
          <a:p>
            <a:pPr>
              <a:lnSpc>
                <a:spcPct val="100000"/>
              </a:lnSpc>
              <a:spcBef>
                <a:spcPts val="1998"/>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sz="3200" b="0" strike="noStrike" spc="-1">
                <a:solidFill>
                  <a:srgbClr val="000000"/>
                </a:solidFill>
                <a:latin typeface="Arial"/>
                <a:ea typeface="DejaVu Sans"/>
              </a:rPr>
              <a:t>Diagramas na UML</a:t>
            </a:r>
            <a:endParaRPr lang="pt-BR" sz="3200" b="0" strike="noStrike" spc="-1">
              <a:latin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9" name="Picture 2_2" descr="diagrama_atividades"/>
          <p:cNvPicPr/>
          <p:nvPr/>
        </p:nvPicPr>
        <p:blipFill>
          <a:blip r:embed="rId2"/>
          <a:stretch/>
        </p:blipFill>
        <p:spPr>
          <a:xfrm>
            <a:off x="5035680" y="1143000"/>
            <a:ext cx="4126680" cy="4114080"/>
          </a:xfrm>
          <a:prstGeom prst="rect">
            <a:avLst/>
          </a:prstGeom>
          <a:ln w="0">
            <a:noFill/>
          </a:ln>
        </p:spPr>
      </p:pic>
      <p:sp>
        <p:nvSpPr>
          <p:cNvPr id="180" name="CustomShape 1"/>
          <p:cNvSpPr/>
          <p:nvPr/>
        </p:nvSpPr>
        <p:spPr>
          <a:xfrm>
            <a:off x="907920" y="1600200"/>
            <a:ext cx="4127040" cy="3885480"/>
          </a:xfrm>
          <a:prstGeom prst="rect">
            <a:avLst/>
          </a:prstGeom>
          <a:noFill/>
          <a:ln w="0">
            <a:noFill/>
          </a:ln>
        </p:spPr>
        <p:style>
          <a:lnRef idx="0">
            <a:scrgbClr r="0" g="0" b="0"/>
          </a:lnRef>
          <a:fillRef idx="0">
            <a:scrgbClr r="0" g="0" b="0"/>
          </a:fillRef>
          <a:effectRef idx="0">
            <a:scrgbClr r="0" g="0" b="0"/>
          </a:effectRef>
          <a:fontRef idx="minor"/>
        </p:style>
        <p:txBody>
          <a:bodyPr lIns="90000" tIns="46800" rIns="90000" bIns="46800">
            <a:noAutofit/>
          </a:bodyPr>
          <a:lstStyle/>
          <a:p>
            <a:pPr marL="342720" indent="-342000">
              <a:lnSpc>
                <a:spcPct val="100000"/>
              </a:lnSpc>
              <a:spcBef>
                <a:spcPts val="799"/>
              </a:spcBef>
              <a:buClr>
                <a:srgbClr val="000000"/>
              </a:buClr>
              <a:buFont typeface="Wingdings" charset="2"/>
              <a:buChar char=""/>
              <a:tabLst>
                <a:tab pos="914400" algn="l"/>
                <a:tab pos="1828800" algn="l"/>
                <a:tab pos="2743200" algn="l"/>
                <a:tab pos="3657600" algn="l"/>
                <a:tab pos="4572000" algn="l"/>
                <a:tab pos="5486400" algn="l"/>
                <a:tab pos="6400800" algn="l"/>
                <a:tab pos="7315200" algn="l"/>
                <a:tab pos="8229600" algn="l"/>
                <a:tab pos="9144000" algn="l"/>
                <a:tab pos="10058400" algn="l"/>
              </a:tabLst>
            </a:pPr>
            <a:r>
              <a:rPr lang="pt-BR" sz="3200" b="0" strike="noStrike" spc="-1">
                <a:solidFill>
                  <a:srgbClr val="000000"/>
                </a:solidFill>
                <a:latin typeface="Arial"/>
                <a:ea typeface="Times New Roman"/>
              </a:rPr>
              <a:t>Digramas de Atividades</a:t>
            </a:r>
            <a:endParaRPr lang="pt-BR" sz="3200" b="0" strike="noStrike" spc="-1">
              <a:latin typeface="Arial"/>
            </a:endParaRPr>
          </a:p>
          <a:p>
            <a:pPr marL="742680" lvl="1" indent="-284760">
              <a:lnSpc>
                <a:spcPct val="100000"/>
              </a:lnSpc>
              <a:spcBef>
                <a:spcPts val="499"/>
              </a:spcBef>
              <a:buClr>
                <a:srgbClr val="000000"/>
              </a:buClr>
              <a:buFont typeface="Wingdings" charset="2"/>
              <a:buChar char=""/>
              <a:tabLst>
                <a:tab pos="914400" algn="l"/>
                <a:tab pos="1828800" algn="l"/>
                <a:tab pos="2743200" algn="l"/>
                <a:tab pos="3657600" algn="l"/>
                <a:tab pos="4572000" algn="l"/>
                <a:tab pos="5486400" algn="l"/>
                <a:tab pos="6400800" algn="l"/>
                <a:tab pos="7315200" algn="l"/>
                <a:tab pos="8229600" algn="l"/>
                <a:tab pos="9144000" algn="l"/>
                <a:tab pos="10058400" algn="l"/>
              </a:tabLst>
            </a:pPr>
            <a:r>
              <a:rPr lang="pt-BR" sz="2000" b="0" strike="noStrike" spc="-1">
                <a:solidFill>
                  <a:srgbClr val="000000"/>
                </a:solidFill>
                <a:latin typeface="Arial"/>
                <a:ea typeface="Times New Roman"/>
              </a:rPr>
              <a:t>Tipo especial de diagrama de gráfico de estado, exibindo o fluxo de uma atividade para outra no sistema diagramas de atividades.</a:t>
            </a:r>
            <a:endParaRPr lang="pt-BR" sz="2000" b="0" strike="noStrike" spc="-1">
              <a:latin typeface="Arial"/>
            </a:endParaRPr>
          </a:p>
          <a:p>
            <a:pPr marL="742680" lvl="1" indent="-284760">
              <a:lnSpc>
                <a:spcPct val="100000"/>
              </a:lnSpc>
              <a:spcBef>
                <a:spcPts val="499"/>
              </a:spcBef>
              <a:buClr>
                <a:srgbClr val="000000"/>
              </a:buClr>
              <a:buFont typeface="Wingdings" charset="2"/>
              <a:buChar char=""/>
              <a:tabLst>
                <a:tab pos="914400" algn="l"/>
                <a:tab pos="1828800" algn="l"/>
                <a:tab pos="2743200" algn="l"/>
                <a:tab pos="3657600" algn="l"/>
                <a:tab pos="4572000" algn="l"/>
                <a:tab pos="5486400" algn="l"/>
                <a:tab pos="6400800" algn="l"/>
                <a:tab pos="7315200" algn="l"/>
                <a:tab pos="8229600" algn="l"/>
                <a:tab pos="9144000" algn="l"/>
                <a:tab pos="10058400" algn="l"/>
              </a:tabLst>
            </a:pPr>
            <a:r>
              <a:rPr lang="pt-BR" sz="2000" b="0" strike="noStrike" spc="-1">
                <a:solidFill>
                  <a:srgbClr val="000000"/>
                </a:solidFill>
                <a:latin typeface="Arial"/>
                <a:ea typeface="Times New Roman"/>
              </a:rPr>
              <a:t>É uma visão dinâmica</a:t>
            </a:r>
            <a:endParaRPr lang="pt-BR" sz="2000" b="0" strike="noStrike" spc="-1">
              <a:latin typeface="Arial"/>
            </a:endParaRPr>
          </a:p>
        </p:txBody>
      </p:sp>
      <p:sp>
        <p:nvSpPr>
          <p:cNvPr id="181" name="CustomShape 2"/>
          <p:cNvSpPr/>
          <p:nvPr/>
        </p:nvSpPr>
        <p:spPr>
          <a:xfrm>
            <a:off x="-360" y="0"/>
            <a:ext cx="6603480" cy="580680"/>
          </a:xfrm>
          <a:custGeom>
            <a:avLst/>
            <a:gdLst/>
            <a:ahLst/>
            <a:cxnLst/>
            <a:rect l="l" t="t" r="r" b="b"/>
            <a:pathLst>
              <a:path w="21600" h="21600">
                <a:moveTo>
                  <a:pt x="0" y="0"/>
                </a:moveTo>
                <a:lnTo>
                  <a:pt x="21600" y="0"/>
                </a:lnTo>
                <a:lnTo>
                  <a:pt x="21600" y="21600"/>
                </a:lnTo>
                <a:lnTo>
                  <a:pt x="0" y="21600"/>
                </a:lnTo>
                <a:lnTo>
                  <a:pt x="0" y="0"/>
                </a:lnTo>
                <a:close/>
              </a:path>
            </a:pathLst>
          </a:custGeom>
          <a:noFill/>
          <a:ln w="0">
            <a:noFill/>
          </a:ln>
        </p:spPr>
        <p:style>
          <a:lnRef idx="0">
            <a:scrgbClr r="0" g="0" b="0"/>
          </a:lnRef>
          <a:fillRef idx="0">
            <a:scrgbClr r="0" g="0" b="0"/>
          </a:fillRef>
          <a:effectRef idx="0">
            <a:scrgbClr r="0" g="0" b="0"/>
          </a:effectRef>
          <a:fontRef idx="minor"/>
        </p:style>
        <p:txBody>
          <a:bodyPr lIns="90000" tIns="46800" rIns="90000" bIns="46800">
            <a:spAutoFit/>
          </a:bodyPr>
          <a:lstStyle/>
          <a:p>
            <a:pPr>
              <a:lnSpc>
                <a:spcPct val="100000"/>
              </a:lnSpc>
              <a:spcBef>
                <a:spcPts val="1998"/>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sz="3200" b="0" strike="noStrike" spc="-1">
                <a:solidFill>
                  <a:srgbClr val="000000"/>
                </a:solidFill>
                <a:latin typeface="Arial"/>
                <a:ea typeface="DejaVu Sans"/>
              </a:rPr>
              <a:t>Diagramas na UML</a:t>
            </a:r>
            <a:endParaRPr lang="pt-BR" sz="3200" b="0" strike="noStrike" spc="-1">
              <a:latin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2" name="Picture 2_3" descr="diagrama_componentes"/>
          <p:cNvPicPr/>
          <p:nvPr/>
        </p:nvPicPr>
        <p:blipFill>
          <a:blip r:embed="rId2"/>
          <a:stretch/>
        </p:blipFill>
        <p:spPr>
          <a:xfrm>
            <a:off x="5035680" y="762120"/>
            <a:ext cx="4126680" cy="4114080"/>
          </a:xfrm>
          <a:prstGeom prst="rect">
            <a:avLst/>
          </a:prstGeom>
          <a:ln w="0">
            <a:noFill/>
          </a:ln>
        </p:spPr>
      </p:pic>
      <p:sp>
        <p:nvSpPr>
          <p:cNvPr id="183" name="CustomShape 1"/>
          <p:cNvSpPr/>
          <p:nvPr/>
        </p:nvSpPr>
        <p:spPr>
          <a:xfrm>
            <a:off x="907920" y="914400"/>
            <a:ext cx="4127040" cy="4266360"/>
          </a:xfrm>
          <a:prstGeom prst="rect">
            <a:avLst/>
          </a:prstGeom>
          <a:noFill/>
          <a:ln w="0">
            <a:noFill/>
          </a:ln>
        </p:spPr>
        <p:style>
          <a:lnRef idx="0">
            <a:scrgbClr r="0" g="0" b="0"/>
          </a:lnRef>
          <a:fillRef idx="0">
            <a:scrgbClr r="0" g="0" b="0"/>
          </a:fillRef>
          <a:effectRef idx="0">
            <a:scrgbClr r="0" g="0" b="0"/>
          </a:effectRef>
          <a:fontRef idx="minor"/>
        </p:style>
        <p:txBody>
          <a:bodyPr lIns="90000" tIns="46800" rIns="90000" bIns="46800">
            <a:noAutofit/>
          </a:bodyPr>
          <a:lstStyle/>
          <a:p>
            <a:pPr marL="342720" indent="-342000">
              <a:lnSpc>
                <a:spcPct val="100000"/>
              </a:lnSpc>
              <a:spcBef>
                <a:spcPts val="799"/>
              </a:spcBef>
              <a:buClr>
                <a:srgbClr val="000000"/>
              </a:buClr>
              <a:buFont typeface="Wingdings" charset="2"/>
              <a:buChar char=""/>
              <a:tabLst>
                <a:tab pos="914400" algn="l"/>
                <a:tab pos="1828800" algn="l"/>
                <a:tab pos="2743200" algn="l"/>
                <a:tab pos="3657600" algn="l"/>
                <a:tab pos="4572000" algn="l"/>
                <a:tab pos="5486400" algn="l"/>
                <a:tab pos="6400800" algn="l"/>
                <a:tab pos="7315200" algn="l"/>
                <a:tab pos="8229600" algn="l"/>
                <a:tab pos="9144000" algn="l"/>
                <a:tab pos="10058400" algn="l"/>
              </a:tabLst>
            </a:pPr>
            <a:r>
              <a:rPr lang="pt-BR" sz="3200" b="0" strike="noStrike" spc="-1">
                <a:solidFill>
                  <a:srgbClr val="000000"/>
                </a:solidFill>
                <a:latin typeface="Arial"/>
                <a:ea typeface="Times New Roman"/>
              </a:rPr>
              <a:t>Digramas de Componente</a:t>
            </a:r>
            <a:endParaRPr lang="pt-BR" sz="3200" b="0" strike="noStrike" spc="-1">
              <a:latin typeface="Arial"/>
            </a:endParaRPr>
          </a:p>
          <a:p>
            <a:pPr marL="742680" lvl="1" indent="-284760">
              <a:lnSpc>
                <a:spcPct val="100000"/>
              </a:lnSpc>
              <a:spcBef>
                <a:spcPts val="499"/>
              </a:spcBef>
              <a:buClr>
                <a:srgbClr val="000000"/>
              </a:buClr>
              <a:buFont typeface="Wingdings" charset="2"/>
              <a:buChar char=""/>
              <a:tabLst>
                <a:tab pos="914400" algn="l"/>
                <a:tab pos="1828800" algn="l"/>
                <a:tab pos="2743200" algn="l"/>
                <a:tab pos="3657600" algn="l"/>
                <a:tab pos="4572000" algn="l"/>
                <a:tab pos="5486400" algn="l"/>
                <a:tab pos="6400800" algn="l"/>
                <a:tab pos="7315200" algn="l"/>
                <a:tab pos="8229600" algn="l"/>
                <a:tab pos="9144000" algn="l"/>
                <a:tab pos="10058400" algn="l"/>
              </a:tabLst>
            </a:pPr>
            <a:r>
              <a:rPr lang="pt-BR" sz="2000" b="0" strike="noStrike" spc="-1">
                <a:solidFill>
                  <a:srgbClr val="000000"/>
                </a:solidFill>
                <a:latin typeface="Arial"/>
                <a:ea typeface="Times New Roman"/>
              </a:rPr>
              <a:t>Exibe as organizações e as dependências existentes em um conjunto de componentes diagramas e componentes</a:t>
            </a:r>
            <a:endParaRPr lang="pt-BR" sz="2000" b="0" strike="noStrike" spc="-1">
              <a:latin typeface="Arial"/>
            </a:endParaRPr>
          </a:p>
          <a:p>
            <a:pPr marL="742680" lvl="1" indent="-284760">
              <a:lnSpc>
                <a:spcPct val="100000"/>
              </a:lnSpc>
              <a:spcBef>
                <a:spcPts val="499"/>
              </a:spcBef>
              <a:buClr>
                <a:srgbClr val="000000"/>
              </a:buClr>
              <a:buFont typeface="Wingdings" charset="2"/>
              <a:buChar char=""/>
              <a:tabLst>
                <a:tab pos="914400" algn="l"/>
                <a:tab pos="1828800" algn="l"/>
                <a:tab pos="2743200" algn="l"/>
                <a:tab pos="3657600" algn="l"/>
                <a:tab pos="4572000" algn="l"/>
                <a:tab pos="5486400" algn="l"/>
                <a:tab pos="6400800" algn="l"/>
                <a:tab pos="7315200" algn="l"/>
                <a:tab pos="8229600" algn="l"/>
                <a:tab pos="9144000" algn="l"/>
                <a:tab pos="10058400" algn="l"/>
              </a:tabLst>
            </a:pPr>
            <a:r>
              <a:rPr lang="pt-BR" sz="2000" b="0" strike="noStrike" spc="-1">
                <a:solidFill>
                  <a:srgbClr val="000000"/>
                </a:solidFill>
                <a:latin typeface="Arial"/>
                <a:ea typeface="Times New Roman"/>
              </a:rPr>
              <a:t>É a visão estática da implementação do sistema.</a:t>
            </a:r>
            <a:endParaRPr lang="pt-BR" sz="2000" b="0" strike="noStrike" spc="-1">
              <a:latin typeface="Arial"/>
            </a:endParaRPr>
          </a:p>
        </p:txBody>
      </p:sp>
      <p:sp>
        <p:nvSpPr>
          <p:cNvPr id="184" name="CustomShape 2"/>
          <p:cNvSpPr/>
          <p:nvPr/>
        </p:nvSpPr>
        <p:spPr>
          <a:xfrm>
            <a:off x="-360" y="0"/>
            <a:ext cx="6603480" cy="580680"/>
          </a:xfrm>
          <a:custGeom>
            <a:avLst/>
            <a:gdLst/>
            <a:ahLst/>
            <a:cxnLst/>
            <a:rect l="l" t="t" r="r" b="b"/>
            <a:pathLst>
              <a:path w="21600" h="21600">
                <a:moveTo>
                  <a:pt x="0" y="0"/>
                </a:moveTo>
                <a:lnTo>
                  <a:pt x="21600" y="0"/>
                </a:lnTo>
                <a:lnTo>
                  <a:pt x="21600" y="21600"/>
                </a:lnTo>
                <a:lnTo>
                  <a:pt x="0" y="21600"/>
                </a:lnTo>
                <a:lnTo>
                  <a:pt x="0" y="0"/>
                </a:lnTo>
                <a:close/>
              </a:path>
            </a:pathLst>
          </a:custGeom>
          <a:noFill/>
          <a:ln w="0">
            <a:noFill/>
          </a:ln>
        </p:spPr>
        <p:style>
          <a:lnRef idx="0">
            <a:scrgbClr r="0" g="0" b="0"/>
          </a:lnRef>
          <a:fillRef idx="0">
            <a:scrgbClr r="0" g="0" b="0"/>
          </a:fillRef>
          <a:effectRef idx="0">
            <a:scrgbClr r="0" g="0" b="0"/>
          </a:effectRef>
          <a:fontRef idx="minor"/>
        </p:style>
        <p:txBody>
          <a:bodyPr lIns="90000" tIns="46800" rIns="90000" bIns="46800">
            <a:spAutoFit/>
          </a:bodyPr>
          <a:lstStyle/>
          <a:p>
            <a:pPr>
              <a:lnSpc>
                <a:spcPct val="100000"/>
              </a:lnSpc>
              <a:spcBef>
                <a:spcPts val="1998"/>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sz="3200" b="0" strike="noStrike" spc="-1">
                <a:solidFill>
                  <a:srgbClr val="000000"/>
                </a:solidFill>
                <a:latin typeface="Arial"/>
                <a:ea typeface="DejaVu Sans"/>
              </a:rPr>
              <a:t>Diagramas na UML</a:t>
            </a:r>
            <a:endParaRPr lang="pt-BR" sz="3200" b="0" strike="noStrike" spc="-1">
              <a:latin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 name="CustomShape 1"/>
          <p:cNvSpPr/>
          <p:nvPr/>
        </p:nvSpPr>
        <p:spPr>
          <a:xfrm>
            <a:off x="907920" y="1295280"/>
            <a:ext cx="4127040" cy="4114080"/>
          </a:xfrm>
          <a:prstGeom prst="rect">
            <a:avLst/>
          </a:prstGeom>
          <a:noFill/>
          <a:ln w="0">
            <a:noFill/>
          </a:ln>
        </p:spPr>
        <p:style>
          <a:lnRef idx="0">
            <a:scrgbClr r="0" g="0" b="0"/>
          </a:lnRef>
          <a:fillRef idx="0">
            <a:scrgbClr r="0" g="0" b="0"/>
          </a:fillRef>
          <a:effectRef idx="0">
            <a:scrgbClr r="0" g="0" b="0"/>
          </a:effectRef>
          <a:fontRef idx="minor"/>
        </p:style>
        <p:txBody>
          <a:bodyPr lIns="90000" tIns="46800" rIns="90000" bIns="46800">
            <a:noAutofit/>
          </a:bodyPr>
          <a:lstStyle/>
          <a:p>
            <a:pPr marL="342720" indent="-342000">
              <a:lnSpc>
                <a:spcPct val="100000"/>
              </a:lnSpc>
              <a:spcBef>
                <a:spcPts val="799"/>
              </a:spcBef>
              <a:buClr>
                <a:srgbClr val="000000"/>
              </a:buClr>
              <a:buFont typeface="Wingdings" charset="2"/>
              <a:buChar char=""/>
              <a:tabLst>
                <a:tab pos="914400" algn="l"/>
                <a:tab pos="1828800" algn="l"/>
                <a:tab pos="2743200" algn="l"/>
                <a:tab pos="3657600" algn="l"/>
                <a:tab pos="4572000" algn="l"/>
                <a:tab pos="5486400" algn="l"/>
                <a:tab pos="6400800" algn="l"/>
                <a:tab pos="7315200" algn="l"/>
                <a:tab pos="8229600" algn="l"/>
                <a:tab pos="9144000" algn="l"/>
                <a:tab pos="10058400" algn="l"/>
              </a:tabLst>
            </a:pPr>
            <a:r>
              <a:rPr lang="pt-BR" sz="3200" b="0" strike="noStrike" spc="-1">
                <a:solidFill>
                  <a:srgbClr val="000000"/>
                </a:solidFill>
                <a:latin typeface="Arial"/>
                <a:ea typeface="Times New Roman"/>
              </a:rPr>
              <a:t>Digramas de Implantação</a:t>
            </a:r>
            <a:endParaRPr lang="pt-BR" sz="3200" b="0" strike="noStrike" spc="-1">
              <a:latin typeface="Arial"/>
            </a:endParaRPr>
          </a:p>
          <a:p>
            <a:pPr marL="742680" lvl="1" indent="-284760">
              <a:lnSpc>
                <a:spcPct val="100000"/>
              </a:lnSpc>
              <a:spcBef>
                <a:spcPts val="499"/>
              </a:spcBef>
              <a:buClr>
                <a:srgbClr val="000000"/>
              </a:buClr>
              <a:buFont typeface="Wingdings" charset="2"/>
              <a:buChar char=""/>
              <a:tabLst>
                <a:tab pos="914400" algn="l"/>
                <a:tab pos="1828800" algn="l"/>
                <a:tab pos="2743200" algn="l"/>
                <a:tab pos="3657600" algn="l"/>
                <a:tab pos="4572000" algn="l"/>
                <a:tab pos="5486400" algn="l"/>
                <a:tab pos="6400800" algn="l"/>
                <a:tab pos="7315200" algn="l"/>
                <a:tab pos="8229600" algn="l"/>
                <a:tab pos="9144000" algn="l"/>
                <a:tab pos="10058400" algn="l"/>
              </a:tabLst>
            </a:pPr>
            <a:r>
              <a:rPr lang="pt-BR" sz="2000" b="0" strike="noStrike" spc="-1">
                <a:solidFill>
                  <a:srgbClr val="000000"/>
                </a:solidFill>
                <a:latin typeface="Arial"/>
                <a:ea typeface="Times New Roman"/>
              </a:rPr>
              <a:t>Mostra as configurações dos nós de processamento em tempo de execução e os componentes neles existentes.</a:t>
            </a:r>
            <a:endParaRPr lang="pt-BR" sz="2000" b="0" strike="noStrike" spc="-1">
              <a:latin typeface="Arial"/>
            </a:endParaRPr>
          </a:p>
          <a:p>
            <a:pPr marL="742680" lvl="1" indent="-284760">
              <a:lnSpc>
                <a:spcPct val="100000"/>
              </a:lnSpc>
              <a:spcBef>
                <a:spcPts val="499"/>
              </a:spcBef>
              <a:buClr>
                <a:srgbClr val="000000"/>
              </a:buClr>
              <a:buFont typeface="Wingdings" charset="2"/>
              <a:buChar char=""/>
              <a:tabLst>
                <a:tab pos="914400" algn="l"/>
                <a:tab pos="1828800" algn="l"/>
                <a:tab pos="2743200" algn="l"/>
                <a:tab pos="3657600" algn="l"/>
                <a:tab pos="4572000" algn="l"/>
                <a:tab pos="5486400" algn="l"/>
                <a:tab pos="6400800" algn="l"/>
                <a:tab pos="7315200" algn="l"/>
                <a:tab pos="8229600" algn="l"/>
                <a:tab pos="9144000" algn="l"/>
                <a:tab pos="10058400" algn="l"/>
              </a:tabLst>
            </a:pPr>
            <a:r>
              <a:rPr lang="pt-BR" sz="2000" b="0" strike="noStrike" spc="-1">
                <a:solidFill>
                  <a:srgbClr val="000000"/>
                </a:solidFill>
                <a:latin typeface="Arial"/>
                <a:ea typeface="Times New Roman"/>
              </a:rPr>
              <a:t>É a visão estática de uma arquitetura diagramas de implantação.</a:t>
            </a:r>
            <a:endParaRPr lang="pt-BR" sz="2000" b="0" strike="noStrike" spc="-1">
              <a:latin typeface="Arial"/>
            </a:endParaRPr>
          </a:p>
        </p:txBody>
      </p:sp>
      <p:pic>
        <p:nvPicPr>
          <p:cNvPr id="186" name="Picture 3_7" descr="diagrama_implantacao"/>
          <p:cNvPicPr/>
          <p:nvPr/>
        </p:nvPicPr>
        <p:blipFill>
          <a:blip r:embed="rId2"/>
          <a:stretch/>
        </p:blipFill>
        <p:spPr>
          <a:xfrm>
            <a:off x="5035680" y="1447920"/>
            <a:ext cx="4126680" cy="4114080"/>
          </a:xfrm>
          <a:prstGeom prst="rect">
            <a:avLst/>
          </a:prstGeom>
          <a:ln w="0">
            <a:noFill/>
          </a:ln>
        </p:spPr>
      </p:pic>
      <p:sp>
        <p:nvSpPr>
          <p:cNvPr id="187" name="CustomShape 2"/>
          <p:cNvSpPr/>
          <p:nvPr/>
        </p:nvSpPr>
        <p:spPr>
          <a:xfrm>
            <a:off x="-360" y="0"/>
            <a:ext cx="6603480" cy="580680"/>
          </a:xfrm>
          <a:custGeom>
            <a:avLst/>
            <a:gdLst/>
            <a:ahLst/>
            <a:cxnLst/>
            <a:rect l="l" t="t" r="r" b="b"/>
            <a:pathLst>
              <a:path w="21600" h="21600">
                <a:moveTo>
                  <a:pt x="0" y="0"/>
                </a:moveTo>
                <a:lnTo>
                  <a:pt x="21600" y="0"/>
                </a:lnTo>
                <a:lnTo>
                  <a:pt x="21600" y="21600"/>
                </a:lnTo>
                <a:lnTo>
                  <a:pt x="0" y="21600"/>
                </a:lnTo>
                <a:lnTo>
                  <a:pt x="0" y="0"/>
                </a:lnTo>
                <a:close/>
              </a:path>
            </a:pathLst>
          </a:custGeom>
          <a:noFill/>
          <a:ln w="0">
            <a:noFill/>
          </a:ln>
        </p:spPr>
        <p:style>
          <a:lnRef idx="0">
            <a:scrgbClr r="0" g="0" b="0"/>
          </a:lnRef>
          <a:fillRef idx="0">
            <a:scrgbClr r="0" g="0" b="0"/>
          </a:fillRef>
          <a:effectRef idx="0">
            <a:scrgbClr r="0" g="0" b="0"/>
          </a:effectRef>
          <a:fontRef idx="minor"/>
        </p:style>
        <p:txBody>
          <a:bodyPr lIns="90000" tIns="46800" rIns="90000" bIns="46800">
            <a:spAutoFit/>
          </a:bodyPr>
          <a:lstStyle/>
          <a:p>
            <a:pPr>
              <a:lnSpc>
                <a:spcPct val="100000"/>
              </a:lnSpc>
              <a:spcBef>
                <a:spcPts val="1998"/>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sz="3200" b="0" strike="noStrike" spc="-1">
                <a:solidFill>
                  <a:srgbClr val="000000"/>
                </a:solidFill>
                <a:latin typeface="Arial"/>
                <a:ea typeface="DejaVu Sans"/>
              </a:rPr>
              <a:t>Diagramas na UML</a:t>
            </a:r>
            <a:endParaRPr lang="pt-BR" sz="3200" b="0" strike="noStrike" spc="-1">
              <a:latin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 name="CustomShape 1"/>
          <p:cNvSpPr/>
          <p:nvPr/>
        </p:nvSpPr>
        <p:spPr>
          <a:xfrm>
            <a:off x="720000" y="360000"/>
            <a:ext cx="6603120" cy="459000"/>
          </a:xfrm>
          <a:custGeom>
            <a:avLst/>
            <a:gdLst/>
            <a:ahLst/>
            <a:cxnLst/>
            <a:rect l="l" t="t" r="r" b="b"/>
            <a:pathLst>
              <a:path w="21600" h="21600">
                <a:moveTo>
                  <a:pt x="0" y="0"/>
                </a:moveTo>
                <a:lnTo>
                  <a:pt x="21600" y="0"/>
                </a:lnTo>
                <a:lnTo>
                  <a:pt x="21600" y="21600"/>
                </a:lnTo>
                <a:lnTo>
                  <a:pt x="0" y="21600"/>
                </a:lnTo>
                <a:lnTo>
                  <a:pt x="0" y="0"/>
                </a:lnTo>
                <a:close/>
              </a:path>
            </a:pathLst>
          </a:custGeom>
          <a:noFill/>
          <a:ln w="0">
            <a:noFill/>
          </a:ln>
        </p:spPr>
        <p:style>
          <a:lnRef idx="0">
            <a:scrgbClr r="0" g="0" b="0"/>
          </a:lnRef>
          <a:fillRef idx="0">
            <a:scrgbClr r="0" g="0" b="0"/>
          </a:fillRef>
          <a:effectRef idx="0">
            <a:scrgbClr r="0" g="0" b="0"/>
          </a:effectRef>
          <a:fontRef idx="minor"/>
        </p:style>
        <p:txBody>
          <a:bodyPr lIns="90000" tIns="46800" rIns="90000" bIns="46800">
            <a:spAutoFit/>
          </a:bodyPr>
          <a:lstStyle/>
          <a:p>
            <a:pPr>
              <a:lnSpc>
                <a:spcPct val="100000"/>
              </a:lnSpc>
              <a:spcBef>
                <a:spcPts val="15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sz="2400" b="1" strike="noStrike" spc="-1">
                <a:solidFill>
                  <a:srgbClr val="000000"/>
                </a:solidFill>
                <a:latin typeface="Verdana"/>
                <a:ea typeface="DejaVu Sans"/>
              </a:rPr>
              <a:t>Ferramentas UML</a:t>
            </a:r>
            <a:endParaRPr lang="pt-BR" sz="2400" b="0" strike="noStrike" spc="-1">
              <a:latin typeface="Arial"/>
            </a:endParaRPr>
          </a:p>
        </p:txBody>
      </p:sp>
      <p:sp>
        <p:nvSpPr>
          <p:cNvPr id="189" name="CustomShape 2"/>
          <p:cNvSpPr/>
          <p:nvPr/>
        </p:nvSpPr>
        <p:spPr>
          <a:xfrm>
            <a:off x="1260000" y="1080000"/>
            <a:ext cx="7739280" cy="4952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endParaRPr lang="pt-BR" sz="1800" b="0" strike="noStrike" spc="-1">
              <a:latin typeface="Arial"/>
            </a:endParaRPr>
          </a:p>
          <a:p>
            <a:pPr>
              <a:lnSpc>
                <a:spcPct val="100000"/>
              </a:lnSpc>
            </a:pPr>
            <a:endParaRPr lang="pt-BR" sz="1800" b="0" strike="noStrike" spc="-1">
              <a:latin typeface="Arial"/>
            </a:endParaRPr>
          </a:p>
          <a:p>
            <a:pPr>
              <a:lnSpc>
                <a:spcPct val="100000"/>
              </a:lnSpc>
            </a:pPr>
            <a:endParaRPr lang="pt-BR" sz="1800" b="0" strike="noStrike" spc="-1">
              <a:latin typeface="Arial"/>
            </a:endParaRPr>
          </a:p>
          <a:p>
            <a:pPr>
              <a:lnSpc>
                <a:spcPct val="100000"/>
              </a:lnSpc>
            </a:pPr>
            <a:r>
              <a:rPr lang="pt-BR" sz="1800" b="0" strike="noStrike" spc="-1">
                <a:solidFill>
                  <a:srgbClr val="000000"/>
                </a:solidFill>
                <a:latin typeface="Arial"/>
                <a:ea typeface="DejaVu Sans"/>
              </a:rPr>
              <a:t>StarUML - https://staruml.io/</a:t>
            </a:r>
            <a:endParaRPr lang="pt-BR" sz="1800" b="0" strike="noStrike" spc="-1">
              <a:latin typeface="Arial"/>
            </a:endParaRPr>
          </a:p>
          <a:p>
            <a:pPr>
              <a:lnSpc>
                <a:spcPct val="100000"/>
              </a:lnSpc>
            </a:pPr>
            <a:endParaRPr lang="pt-BR" sz="1800" b="0" strike="noStrike" spc="-1">
              <a:latin typeface="Arial"/>
            </a:endParaRPr>
          </a:p>
          <a:p>
            <a:pPr>
              <a:lnSpc>
                <a:spcPct val="100000"/>
              </a:lnSpc>
            </a:pPr>
            <a:endParaRPr lang="pt-BR" sz="1800" b="0" strike="noStrike" spc="-1">
              <a:latin typeface="Arial"/>
            </a:endParaRPr>
          </a:p>
          <a:p>
            <a:pPr>
              <a:lnSpc>
                <a:spcPct val="100000"/>
              </a:lnSpc>
            </a:pPr>
            <a:endParaRPr lang="pt-BR" sz="1800" b="0" strike="noStrike" spc="-1">
              <a:latin typeface="Arial"/>
            </a:endParaRPr>
          </a:p>
          <a:p>
            <a:pPr>
              <a:lnSpc>
                <a:spcPct val="100000"/>
              </a:lnSpc>
            </a:pPr>
            <a:endParaRPr lang="pt-BR" sz="1800" b="0" strike="noStrike" spc="-1">
              <a:latin typeface="Arial"/>
            </a:endParaRPr>
          </a:p>
          <a:p>
            <a:pPr>
              <a:lnSpc>
                <a:spcPct val="100000"/>
              </a:lnSpc>
            </a:pPr>
            <a:r>
              <a:rPr lang="pt-BR" sz="1800" b="0" strike="noStrike" spc="-1">
                <a:solidFill>
                  <a:srgbClr val="000000"/>
                </a:solidFill>
                <a:latin typeface="Arial"/>
                <a:ea typeface="DejaVu Sans"/>
              </a:rPr>
              <a:t>Visual Paradigm Online - </a:t>
            </a:r>
            <a:r>
              <a:rPr lang="pt-BR" sz="1800" b="0" u="sng" strike="noStrike" spc="-1">
                <a:solidFill>
                  <a:srgbClr val="0000FF"/>
                </a:solidFill>
                <a:uFillTx/>
                <a:latin typeface="Arial"/>
                <a:ea typeface="DejaVu Sans"/>
                <a:hlinkClick r:id="rId2"/>
              </a:rPr>
              <a:t>https://online.visual-paradigm.com/drive/#diagramlist:proj=0&amp;new</a:t>
            </a:r>
            <a:endParaRPr lang="pt-BR" sz="1800" b="0" strike="noStrike" spc="-1">
              <a:latin typeface="Arial"/>
            </a:endParaRPr>
          </a:p>
          <a:p>
            <a:pPr>
              <a:lnSpc>
                <a:spcPct val="100000"/>
              </a:lnSpc>
            </a:pPr>
            <a:endParaRPr lang="pt-BR" sz="1800" b="0" strike="noStrike" spc="-1">
              <a:latin typeface="Arial"/>
            </a:endParaRPr>
          </a:p>
          <a:p>
            <a:pPr>
              <a:lnSpc>
                <a:spcPct val="100000"/>
              </a:lnSpc>
            </a:pPr>
            <a:endParaRPr lang="pt-BR" sz="1800" b="0" strike="noStrike" spc="-1">
              <a:latin typeface="Arial"/>
            </a:endParaRPr>
          </a:p>
          <a:p>
            <a:pPr>
              <a:lnSpc>
                <a:spcPct val="100000"/>
              </a:lnSpc>
            </a:pPr>
            <a:endParaRPr lang="pt-BR" sz="1800" b="0" strike="noStrike" spc="-1">
              <a:latin typeface="Arial"/>
            </a:endParaRPr>
          </a:p>
          <a:p>
            <a:pPr>
              <a:lnSpc>
                <a:spcPct val="100000"/>
              </a:lnSpc>
            </a:pPr>
            <a:endParaRPr lang="pt-BR" sz="1800" b="0" strike="noStrike" spc="-1">
              <a:latin typeface="Arial"/>
            </a:endParaRPr>
          </a:p>
          <a:p>
            <a:pPr>
              <a:lnSpc>
                <a:spcPct val="100000"/>
              </a:lnSpc>
            </a:pPr>
            <a:r>
              <a:rPr lang="pt-BR" sz="1800" b="0" strike="noStrike" spc="-1">
                <a:solidFill>
                  <a:srgbClr val="0000FF"/>
                </a:solidFill>
                <a:latin typeface="Arial"/>
                <a:ea typeface="DejaVu Sans"/>
              </a:rPr>
              <a:t>Umbrello - </a:t>
            </a:r>
            <a:r>
              <a:rPr lang="pt-BR" sz="1800" b="0" u="sng" strike="noStrike" spc="-1">
                <a:solidFill>
                  <a:srgbClr val="0000FF"/>
                </a:solidFill>
                <a:uFillTx/>
                <a:latin typeface="Arial"/>
                <a:ea typeface="DejaVu Sans"/>
                <a:hlinkClick r:id="rId3"/>
              </a:rPr>
              <a:t>https://umbrello.kde.org/</a:t>
            </a:r>
            <a:endParaRPr lang="pt-BR" sz="1800" b="0" strike="noStrike" spc="-1">
              <a:latin typeface="Arial"/>
            </a:endParaRPr>
          </a:p>
          <a:p>
            <a:pPr>
              <a:lnSpc>
                <a:spcPct val="100000"/>
              </a:lnSpc>
            </a:pPr>
            <a:endParaRPr lang="pt-BR" sz="1800" b="0" strike="noStrike" spc="-1">
              <a:latin typeface="Arial"/>
            </a:endParaRPr>
          </a:p>
          <a:p>
            <a:pPr>
              <a:lnSpc>
                <a:spcPct val="100000"/>
              </a:lnSpc>
            </a:pPr>
            <a:endParaRPr lang="pt-BR" sz="1800" b="0" strike="noStrike" spc="-1">
              <a:latin typeface="Arial"/>
            </a:endParaRPr>
          </a:p>
          <a:p>
            <a:pPr>
              <a:lnSpc>
                <a:spcPct val="100000"/>
              </a:lnSpc>
            </a:pPr>
            <a:endParaRPr lang="pt-BR" sz="1800" b="0" strike="noStrike" spc="-1">
              <a:latin typeface="Arial"/>
            </a:endParaRPr>
          </a:p>
          <a:p>
            <a:pPr>
              <a:lnSpc>
                <a:spcPct val="100000"/>
              </a:lnSpc>
            </a:pPr>
            <a:r>
              <a:rPr lang="pt-BR" sz="1800" b="0" strike="noStrike" spc="-1">
                <a:solidFill>
                  <a:srgbClr val="0000FF"/>
                </a:solidFill>
                <a:latin typeface="Arial"/>
                <a:ea typeface="DejaVu Sans"/>
              </a:rPr>
              <a:t>Astah - https://astah.net/products/free-student-license/</a:t>
            </a:r>
            <a:endParaRPr lang="pt-BR" sz="1800" b="0" strike="noStrike" spc="-1">
              <a:latin typeface="Arial"/>
            </a:endParaRPr>
          </a:p>
        </p:txBody>
      </p:sp>
      <p:pic>
        <p:nvPicPr>
          <p:cNvPr id="190" name="Imagem 189"/>
          <p:cNvPicPr/>
          <p:nvPr/>
        </p:nvPicPr>
        <p:blipFill>
          <a:blip r:embed="rId4"/>
          <a:stretch/>
        </p:blipFill>
        <p:spPr>
          <a:xfrm>
            <a:off x="1298520" y="2584440"/>
            <a:ext cx="1761120" cy="475200"/>
          </a:xfrm>
          <a:prstGeom prst="rect">
            <a:avLst/>
          </a:prstGeom>
          <a:ln w="0">
            <a:noFill/>
          </a:ln>
        </p:spPr>
      </p:pic>
      <p:pic>
        <p:nvPicPr>
          <p:cNvPr id="191" name="Imagem 190"/>
          <p:cNvPicPr/>
          <p:nvPr/>
        </p:nvPicPr>
        <p:blipFill>
          <a:blip r:embed="rId5"/>
          <a:stretch/>
        </p:blipFill>
        <p:spPr>
          <a:xfrm flipH="1">
            <a:off x="1284120" y="1138320"/>
            <a:ext cx="695880" cy="660960"/>
          </a:xfrm>
          <a:prstGeom prst="rect">
            <a:avLst/>
          </a:prstGeom>
          <a:ln w="0">
            <a:noFill/>
          </a:ln>
        </p:spPr>
      </p:pic>
      <p:pic>
        <p:nvPicPr>
          <p:cNvPr id="192" name="Imagem 191"/>
          <p:cNvPicPr/>
          <p:nvPr/>
        </p:nvPicPr>
        <p:blipFill>
          <a:blip r:embed="rId6"/>
          <a:stretch/>
        </p:blipFill>
        <p:spPr>
          <a:xfrm>
            <a:off x="1442520" y="4142520"/>
            <a:ext cx="717120" cy="717120"/>
          </a:xfrm>
          <a:prstGeom prst="rect">
            <a:avLst/>
          </a:prstGeom>
          <a:ln w="0">
            <a:noFill/>
          </a:ln>
        </p:spPr>
      </p:pic>
      <p:pic>
        <p:nvPicPr>
          <p:cNvPr id="193" name="Imagem 192"/>
          <p:cNvPicPr/>
          <p:nvPr/>
        </p:nvPicPr>
        <p:blipFill>
          <a:blip r:embed="rId7"/>
          <a:stretch/>
        </p:blipFill>
        <p:spPr>
          <a:xfrm>
            <a:off x="1288800" y="5400000"/>
            <a:ext cx="1050480" cy="447840"/>
          </a:xfrm>
          <a:prstGeom prst="rect">
            <a:avLst/>
          </a:prstGeom>
          <a:ln w="0">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CustomShape 1"/>
          <p:cNvSpPr/>
          <p:nvPr/>
        </p:nvSpPr>
        <p:spPr>
          <a:xfrm>
            <a:off x="1238040" y="2133720"/>
            <a:ext cx="7841520" cy="824760"/>
          </a:xfrm>
          <a:custGeom>
            <a:avLst/>
            <a:gdLst/>
            <a:ahLst/>
            <a:cxnLst/>
            <a:rect l="l" t="t" r="r" b="b"/>
            <a:pathLst>
              <a:path w="21600" h="21600">
                <a:moveTo>
                  <a:pt x="0" y="0"/>
                </a:moveTo>
                <a:lnTo>
                  <a:pt x="21600" y="0"/>
                </a:lnTo>
                <a:lnTo>
                  <a:pt x="21600" y="21600"/>
                </a:lnTo>
                <a:lnTo>
                  <a:pt x="0" y="21600"/>
                </a:lnTo>
                <a:lnTo>
                  <a:pt x="0" y="0"/>
                </a:lnTo>
                <a:close/>
              </a:path>
            </a:pathLst>
          </a:custGeom>
          <a:noFill/>
          <a:ln w="0">
            <a:noFill/>
          </a:ln>
        </p:spPr>
        <p:style>
          <a:lnRef idx="0">
            <a:scrgbClr r="0" g="0" b="0"/>
          </a:lnRef>
          <a:fillRef idx="0">
            <a:scrgbClr r="0" g="0" b="0"/>
          </a:fillRef>
          <a:effectRef idx="0">
            <a:scrgbClr r="0" g="0" b="0"/>
          </a:effectRef>
          <a:fontRef idx="minor"/>
        </p:style>
        <p:txBody>
          <a:bodyPr lIns="90000" tIns="46800" rIns="90000" bIns="46800">
            <a:spAutoFit/>
          </a:bodyPr>
          <a:lstStyle/>
          <a:p>
            <a:pPr>
              <a:lnSpc>
                <a:spcPct val="100000"/>
              </a:lnSpc>
              <a:spcBef>
                <a:spcPts val="15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sz="2400" b="0" strike="noStrike" spc="-1">
                <a:solidFill>
                  <a:srgbClr val="000000"/>
                </a:solidFill>
                <a:latin typeface="Verdana"/>
                <a:ea typeface="DejaVu Sans"/>
              </a:rPr>
              <a:t>Cada ciclo iterativo dentro do processo unificado consiste em elaboração e construção.</a:t>
            </a:r>
            <a:endParaRPr lang="pt-BR" sz="2400" b="0" strike="noStrike" spc="-1">
              <a:latin typeface="Arial"/>
            </a:endParaRPr>
          </a:p>
        </p:txBody>
      </p:sp>
      <p:sp>
        <p:nvSpPr>
          <p:cNvPr id="195" name="CustomShape 2"/>
          <p:cNvSpPr/>
          <p:nvPr/>
        </p:nvSpPr>
        <p:spPr>
          <a:xfrm>
            <a:off x="330120" y="838080"/>
            <a:ext cx="6603120" cy="459000"/>
          </a:xfrm>
          <a:custGeom>
            <a:avLst/>
            <a:gdLst/>
            <a:ahLst/>
            <a:cxnLst/>
            <a:rect l="l" t="t" r="r" b="b"/>
            <a:pathLst>
              <a:path w="21600" h="21600">
                <a:moveTo>
                  <a:pt x="0" y="0"/>
                </a:moveTo>
                <a:lnTo>
                  <a:pt x="21600" y="0"/>
                </a:lnTo>
                <a:lnTo>
                  <a:pt x="21600" y="21600"/>
                </a:lnTo>
                <a:lnTo>
                  <a:pt x="0" y="21600"/>
                </a:lnTo>
                <a:lnTo>
                  <a:pt x="0" y="0"/>
                </a:lnTo>
                <a:close/>
              </a:path>
            </a:pathLst>
          </a:custGeom>
          <a:noFill/>
          <a:ln w="0">
            <a:noFill/>
          </a:ln>
        </p:spPr>
        <p:style>
          <a:lnRef idx="0">
            <a:scrgbClr r="0" g="0" b="0"/>
          </a:lnRef>
          <a:fillRef idx="0">
            <a:scrgbClr r="0" g="0" b="0"/>
          </a:fillRef>
          <a:effectRef idx="0">
            <a:scrgbClr r="0" g="0" b="0"/>
          </a:effectRef>
          <a:fontRef idx="minor"/>
        </p:style>
        <p:txBody>
          <a:bodyPr lIns="90000" tIns="46800" rIns="90000" bIns="46800">
            <a:spAutoFit/>
          </a:bodyPr>
          <a:lstStyle/>
          <a:p>
            <a:pPr>
              <a:lnSpc>
                <a:spcPct val="100000"/>
              </a:lnSpc>
              <a:spcBef>
                <a:spcPts val="15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sz="2400" b="1" strike="noStrike" spc="-1">
                <a:solidFill>
                  <a:srgbClr val="000000"/>
                </a:solidFill>
                <a:latin typeface="Verdana"/>
                <a:ea typeface="DejaVu Sans"/>
              </a:rPr>
              <a:t>Casos de Uso</a:t>
            </a:r>
            <a:endParaRPr lang="pt-BR" sz="2400" b="0" strike="noStrike" spc="-1">
              <a:latin typeface="Arial"/>
            </a:endParaRPr>
          </a:p>
        </p:txBody>
      </p:sp>
      <p:sp>
        <p:nvSpPr>
          <p:cNvPr id="196" name="CustomShape 3"/>
          <p:cNvSpPr/>
          <p:nvPr/>
        </p:nvSpPr>
        <p:spPr>
          <a:xfrm>
            <a:off x="1816200" y="3657600"/>
            <a:ext cx="6603120" cy="641880"/>
          </a:xfrm>
          <a:custGeom>
            <a:avLst/>
            <a:gdLst/>
            <a:ahLst/>
            <a:cxnLst/>
            <a:rect l="l" t="t" r="r" b="b"/>
            <a:pathLst>
              <a:path w="21600" h="21600">
                <a:moveTo>
                  <a:pt x="0" y="0"/>
                </a:moveTo>
                <a:lnTo>
                  <a:pt x="21600" y="0"/>
                </a:lnTo>
                <a:lnTo>
                  <a:pt x="21600" y="21600"/>
                </a:lnTo>
                <a:lnTo>
                  <a:pt x="0" y="21600"/>
                </a:lnTo>
                <a:lnTo>
                  <a:pt x="0" y="0"/>
                </a:lnTo>
                <a:close/>
              </a:path>
            </a:pathLst>
          </a:custGeom>
          <a:noFill/>
          <a:ln w="0">
            <a:noFill/>
          </a:ln>
        </p:spPr>
        <p:style>
          <a:lnRef idx="0">
            <a:scrgbClr r="0" g="0" b="0"/>
          </a:lnRef>
          <a:fillRef idx="0">
            <a:scrgbClr r="0" g="0" b="0"/>
          </a:fillRef>
          <a:effectRef idx="0">
            <a:scrgbClr r="0" g="0" b="0"/>
          </a:effectRef>
          <a:fontRef idx="minor"/>
        </p:style>
        <p:txBody>
          <a:bodyPr lIns="90000" tIns="46800" rIns="90000" bIns="46800">
            <a:spAutoFit/>
          </a:bodyPr>
          <a:lstStyle/>
          <a:p>
            <a:pPr>
              <a:lnSpc>
                <a:spcPct val="100000"/>
              </a:lnSpc>
              <a:spcBef>
                <a:spcPts val="1123"/>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sz="1800" b="0" strike="noStrike" spc="-1">
                <a:solidFill>
                  <a:srgbClr val="000000"/>
                </a:solidFill>
                <a:latin typeface="Verdana"/>
                <a:ea typeface="DejaVu Sans"/>
              </a:rPr>
              <a:t>A fase de elaboração se inicia com um subfase de análise e prossegue com a subfase do projeto. </a:t>
            </a:r>
            <a:endParaRPr lang="pt-BR" sz="1800" b="0" strike="noStrike" spc="-1">
              <a:latin typeface="Arial"/>
            </a:endParaRPr>
          </a:p>
        </p:txBody>
      </p:sp>
      <p:sp>
        <p:nvSpPr>
          <p:cNvPr id="197" name="CustomShape 4"/>
          <p:cNvSpPr/>
          <p:nvPr/>
        </p:nvSpPr>
        <p:spPr>
          <a:xfrm>
            <a:off x="1816200" y="4724280"/>
            <a:ext cx="6603120" cy="641880"/>
          </a:xfrm>
          <a:custGeom>
            <a:avLst/>
            <a:gdLst/>
            <a:ahLst/>
            <a:cxnLst/>
            <a:rect l="l" t="t" r="r" b="b"/>
            <a:pathLst>
              <a:path w="21600" h="21600">
                <a:moveTo>
                  <a:pt x="0" y="0"/>
                </a:moveTo>
                <a:lnTo>
                  <a:pt x="21600" y="0"/>
                </a:lnTo>
                <a:lnTo>
                  <a:pt x="21600" y="21600"/>
                </a:lnTo>
                <a:lnTo>
                  <a:pt x="0" y="21600"/>
                </a:lnTo>
                <a:lnTo>
                  <a:pt x="0" y="0"/>
                </a:lnTo>
                <a:close/>
              </a:path>
            </a:pathLst>
          </a:custGeom>
          <a:noFill/>
          <a:ln w="0">
            <a:noFill/>
          </a:ln>
        </p:spPr>
        <p:style>
          <a:lnRef idx="0">
            <a:scrgbClr r="0" g="0" b="0"/>
          </a:lnRef>
          <a:fillRef idx="0">
            <a:scrgbClr r="0" g="0" b="0"/>
          </a:fillRef>
          <a:effectRef idx="0">
            <a:scrgbClr r="0" g="0" b="0"/>
          </a:effectRef>
          <a:fontRef idx="minor"/>
        </p:style>
        <p:txBody>
          <a:bodyPr lIns="90000" tIns="46800" rIns="90000" bIns="46800">
            <a:spAutoFit/>
          </a:bodyPr>
          <a:lstStyle/>
          <a:p>
            <a:pPr>
              <a:lnSpc>
                <a:spcPct val="100000"/>
              </a:lnSpc>
              <a:spcBef>
                <a:spcPts val="1123"/>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sz="1800" b="0" strike="noStrike" spc="-1">
                <a:solidFill>
                  <a:srgbClr val="000000"/>
                </a:solidFill>
                <a:latin typeface="Verdana"/>
                <a:ea typeface="DejaVu Sans"/>
              </a:rPr>
              <a:t>A fase de construção se divide em implementação e teste de código produzido.</a:t>
            </a:r>
            <a:endParaRPr lang="pt-BR" sz="1800" b="0" strike="noStrike" spc="-1">
              <a:latin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 name="CustomShape 1"/>
          <p:cNvSpPr/>
          <p:nvPr/>
        </p:nvSpPr>
        <p:spPr>
          <a:xfrm>
            <a:off x="1238040" y="2133720"/>
            <a:ext cx="7841520" cy="824760"/>
          </a:xfrm>
          <a:custGeom>
            <a:avLst/>
            <a:gdLst/>
            <a:ahLst/>
            <a:cxnLst/>
            <a:rect l="l" t="t" r="r" b="b"/>
            <a:pathLst>
              <a:path w="21600" h="21600">
                <a:moveTo>
                  <a:pt x="0" y="0"/>
                </a:moveTo>
                <a:lnTo>
                  <a:pt x="21600" y="0"/>
                </a:lnTo>
                <a:lnTo>
                  <a:pt x="21600" y="21600"/>
                </a:lnTo>
                <a:lnTo>
                  <a:pt x="0" y="21600"/>
                </a:lnTo>
                <a:lnTo>
                  <a:pt x="0" y="0"/>
                </a:lnTo>
                <a:close/>
              </a:path>
            </a:pathLst>
          </a:custGeom>
          <a:noFill/>
          <a:ln w="0">
            <a:noFill/>
          </a:ln>
        </p:spPr>
        <p:style>
          <a:lnRef idx="0">
            <a:scrgbClr r="0" g="0" b="0"/>
          </a:lnRef>
          <a:fillRef idx="0">
            <a:scrgbClr r="0" g="0" b="0"/>
          </a:fillRef>
          <a:effectRef idx="0">
            <a:scrgbClr r="0" g="0" b="0"/>
          </a:effectRef>
          <a:fontRef idx="minor"/>
        </p:style>
        <p:txBody>
          <a:bodyPr lIns="90000" tIns="46800" rIns="90000" bIns="46800">
            <a:spAutoFit/>
          </a:bodyPr>
          <a:lstStyle/>
          <a:p>
            <a:pPr>
              <a:lnSpc>
                <a:spcPct val="100000"/>
              </a:lnSpc>
              <a:spcBef>
                <a:spcPts val="15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sz="2400" b="0" strike="noStrike" spc="-1">
                <a:solidFill>
                  <a:srgbClr val="000000"/>
                </a:solidFill>
                <a:latin typeface="Verdana"/>
                <a:ea typeface="DejaVu Sans"/>
              </a:rPr>
              <a:t>A subfase de análise em si comporta três atividades realizadas na seguinte ordem:</a:t>
            </a:r>
            <a:endParaRPr lang="pt-BR" sz="2400" b="0" strike="noStrike" spc="-1">
              <a:latin typeface="Arial"/>
            </a:endParaRPr>
          </a:p>
        </p:txBody>
      </p:sp>
      <p:sp>
        <p:nvSpPr>
          <p:cNvPr id="199" name="CustomShape 2"/>
          <p:cNvSpPr/>
          <p:nvPr/>
        </p:nvSpPr>
        <p:spPr>
          <a:xfrm>
            <a:off x="330120" y="838080"/>
            <a:ext cx="6603120" cy="459000"/>
          </a:xfrm>
          <a:custGeom>
            <a:avLst/>
            <a:gdLst/>
            <a:ahLst/>
            <a:cxnLst/>
            <a:rect l="l" t="t" r="r" b="b"/>
            <a:pathLst>
              <a:path w="21600" h="21600">
                <a:moveTo>
                  <a:pt x="0" y="0"/>
                </a:moveTo>
                <a:lnTo>
                  <a:pt x="21600" y="0"/>
                </a:lnTo>
                <a:lnTo>
                  <a:pt x="21600" y="21600"/>
                </a:lnTo>
                <a:lnTo>
                  <a:pt x="0" y="21600"/>
                </a:lnTo>
                <a:lnTo>
                  <a:pt x="0" y="0"/>
                </a:lnTo>
                <a:close/>
              </a:path>
            </a:pathLst>
          </a:custGeom>
          <a:noFill/>
          <a:ln w="0">
            <a:noFill/>
          </a:ln>
        </p:spPr>
        <p:style>
          <a:lnRef idx="0">
            <a:scrgbClr r="0" g="0" b="0"/>
          </a:lnRef>
          <a:fillRef idx="0">
            <a:scrgbClr r="0" g="0" b="0"/>
          </a:fillRef>
          <a:effectRef idx="0">
            <a:scrgbClr r="0" g="0" b="0"/>
          </a:effectRef>
          <a:fontRef idx="minor"/>
        </p:style>
        <p:txBody>
          <a:bodyPr lIns="90000" tIns="46800" rIns="90000" bIns="46800">
            <a:spAutoFit/>
          </a:bodyPr>
          <a:lstStyle/>
          <a:p>
            <a:pPr>
              <a:lnSpc>
                <a:spcPct val="100000"/>
              </a:lnSpc>
              <a:spcBef>
                <a:spcPts val="15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sz="2400" b="1" strike="noStrike" spc="-1">
                <a:solidFill>
                  <a:srgbClr val="000000"/>
                </a:solidFill>
                <a:latin typeface="Verdana"/>
                <a:ea typeface="DejaVu Sans"/>
              </a:rPr>
              <a:t>Casos de Uso</a:t>
            </a:r>
            <a:endParaRPr lang="pt-BR" sz="2400" b="0" strike="noStrike" spc="-1">
              <a:latin typeface="Arial"/>
            </a:endParaRPr>
          </a:p>
        </p:txBody>
      </p:sp>
      <p:sp>
        <p:nvSpPr>
          <p:cNvPr id="200" name="CustomShape 3"/>
          <p:cNvSpPr/>
          <p:nvPr/>
        </p:nvSpPr>
        <p:spPr>
          <a:xfrm>
            <a:off x="1815840" y="3657600"/>
            <a:ext cx="6603480" cy="641880"/>
          </a:xfrm>
          <a:custGeom>
            <a:avLst/>
            <a:gdLst/>
            <a:ahLst/>
            <a:cxnLst/>
            <a:rect l="l" t="t" r="r" b="b"/>
            <a:pathLst>
              <a:path w="21600" h="21600">
                <a:moveTo>
                  <a:pt x="0" y="0"/>
                </a:moveTo>
                <a:lnTo>
                  <a:pt x="21600" y="0"/>
                </a:lnTo>
                <a:lnTo>
                  <a:pt x="21600" y="21600"/>
                </a:lnTo>
                <a:lnTo>
                  <a:pt x="0" y="21600"/>
                </a:lnTo>
                <a:lnTo>
                  <a:pt x="0" y="0"/>
                </a:lnTo>
                <a:close/>
              </a:path>
            </a:pathLst>
          </a:custGeom>
          <a:noFill/>
          <a:ln w="0">
            <a:noFill/>
          </a:ln>
        </p:spPr>
        <p:style>
          <a:lnRef idx="0">
            <a:scrgbClr r="0" g="0" b="0"/>
          </a:lnRef>
          <a:fillRef idx="0">
            <a:scrgbClr r="0" g="0" b="0"/>
          </a:fillRef>
          <a:effectRef idx="0">
            <a:scrgbClr r="0" g="0" b="0"/>
          </a:effectRef>
          <a:fontRef idx="minor"/>
        </p:style>
        <p:txBody>
          <a:bodyPr lIns="90000" tIns="46800" rIns="90000" bIns="46800">
            <a:spAutoFit/>
          </a:bodyPr>
          <a:lstStyle/>
          <a:p>
            <a:pPr>
              <a:lnSpc>
                <a:spcPct val="100000"/>
              </a:lnSpc>
              <a:spcBef>
                <a:spcPts val="1123"/>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sz="1800" b="0" strike="noStrike" spc="-1">
                <a:solidFill>
                  <a:srgbClr val="000000"/>
                </a:solidFill>
                <a:latin typeface="Verdana"/>
                <a:ea typeface="DejaVu Sans"/>
              </a:rPr>
              <a:t>Expansão do caso de uso e determinação dos eventos de sistema.</a:t>
            </a:r>
            <a:endParaRPr lang="pt-BR" sz="1800" b="0" strike="noStrike" spc="-1">
              <a:latin typeface="Arial"/>
            </a:endParaRPr>
          </a:p>
        </p:txBody>
      </p:sp>
      <p:sp>
        <p:nvSpPr>
          <p:cNvPr id="201" name="CustomShape 4"/>
          <p:cNvSpPr/>
          <p:nvPr/>
        </p:nvSpPr>
        <p:spPr>
          <a:xfrm>
            <a:off x="1815840" y="4724280"/>
            <a:ext cx="6603480" cy="367560"/>
          </a:xfrm>
          <a:custGeom>
            <a:avLst/>
            <a:gdLst/>
            <a:ahLst/>
            <a:cxnLst/>
            <a:rect l="l" t="t" r="r" b="b"/>
            <a:pathLst>
              <a:path w="21600" h="21600">
                <a:moveTo>
                  <a:pt x="0" y="0"/>
                </a:moveTo>
                <a:lnTo>
                  <a:pt x="21600" y="0"/>
                </a:lnTo>
                <a:lnTo>
                  <a:pt x="21600" y="21600"/>
                </a:lnTo>
                <a:lnTo>
                  <a:pt x="0" y="21600"/>
                </a:lnTo>
                <a:lnTo>
                  <a:pt x="0" y="0"/>
                </a:lnTo>
                <a:close/>
              </a:path>
            </a:pathLst>
          </a:custGeom>
          <a:noFill/>
          <a:ln w="0">
            <a:noFill/>
          </a:ln>
        </p:spPr>
        <p:style>
          <a:lnRef idx="0">
            <a:scrgbClr r="0" g="0" b="0"/>
          </a:lnRef>
          <a:fillRef idx="0">
            <a:scrgbClr r="0" g="0" b="0"/>
          </a:fillRef>
          <a:effectRef idx="0">
            <a:scrgbClr r="0" g="0" b="0"/>
          </a:effectRef>
          <a:fontRef idx="minor"/>
        </p:style>
        <p:txBody>
          <a:bodyPr lIns="90000" tIns="46800" rIns="90000" bIns="46800">
            <a:spAutoFit/>
          </a:bodyPr>
          <a:lstStyle/>
          <a:p>
            <a:pPr>
              <a:lnSpc>
                <a:spcPct val="100000"/>
              </a:lnSpc>
              <a:spcBef>
                <a:spcPts val="1123"/>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sz="1800" b="0" strike="noStrike" spc="-1">
                <a:solidFill>
                  <a:srgbClr val="000000"/>
                </a:solidFill>
                <a:latin typeface="Verdana"/>
                <a:ea typeface="DejaVu Sans"/>
              </a:rPr>
              <a:t>Construção do modelo conceitual</a:t>
            </a:r>
            <a:endParaRPr lang="pt-BR" sz="1800" b="0" strike="noStrike" spc="-1">
              <a:latin typeface="Arial"/>
            </a:endParaRPr>
          </a:p>
        </p:txBody>
      </p:sp>
      <p:sp>
        <p:nvSpPr>
          <p:cNvPr id="202" name="CustomShape 5"/>
          <p:cNvSpPr/>
          <p:nvPr/>
        </p:nvSpPr>
        <p:spPr>
          <a:xfrm>
            <a:off x="1851840" y="5486400"/>
            <a:ext cx="6603840" cy="367560"/>
          </a:xfrm>
          <a:custGeom>
            <a:avLst/>
            <a:gdLst/>
            <a:ahLst/>
            <a:cxnLst/>
            <a:rect l="l" t="t" r="r" b="b"/>
            <a:pathLst>
              <a:path w="21600" h="21600">
                <a:moveTo>
                  <a:pt x="0" y="0"/>
                </a:moveTo>
                <a:lnTo>
                  <a:pt x="21600" y="0"/>
                </a:lnTo>
                <a:lnTo>
                  <a:pt x="21600" y="21600"/>
                </a:lnTo>
                <a:lnTo>
                  <a:pt x="0" y="21600"/>
                </a:lnTo>
                <a:lnTo>
                  <a:pt x="0" y="0"/>
                </a:lnTo>
                <a:close/>
              </a:path>
            </a:pathLst>
          </a:custGeom>
          <a:noFill/>
          <a:ln w="0">
            <a:noFill/>
          </a:ln>
        </p:spPr>
        <p:style>
          <a:lnRef idx="0">
            <a:scrgbClr r="0" g="0" b="0"/>
          </a:lnRef>
          <a:fillRef idx="0">
            <a:scrgbClr r="0" g="0" b="0"/>
          </a:fillRef>
          <a:effectRef idx="0">
            <a:scrgbClr r="0" g="0" b="0"/>
          </a:effectRef>
          <a:fontRef idx="minor"/>
        </p:style>
        <p:txBody>
          <a:bodyPr lIns="90000" tIns="46800" rIns="90000" bIns="46800">
            <a:spAutoFit/>
          </a:bodyPr>
          <a:lstStyle/>
          <a:p>
            <a:pPr>
              <a:lnSpc>
                <a:spcPct val="100000"/>
              </a:lnSpc>
              <a:spcBef>
                <a:spcPts val="1123"/>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sz="1800" b="0" strike="noStrike" spc="-1">
                <a:solidFill>
                  <a:srgbClr val="000000"/>
                </a:solidFill>
                <a:latin typeface="Verdana"/>
                <a:ea typeface="DejaVu Sans"/>
              </a:rPr>
              <a:t>Elaboração dos contratos das operações de sistema</a:t>
            </a:r>
            <a:endParaRPr lang="pt-BR" sz="1800" b="0" strike="noStrike" spc="-1">
              <a:latin typeface="Arial"/>
            </a:endParaRPr>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p:cTn id="6" dur="1" fill="hold">
                                          <p:stCondLst>
                                            <p:cond delay="499"/>
                                          </p:stCondLst>
                                        </p:cTn>
                                        <p:tgtEl>
                                          <p:spTgt spid="20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fill="hold" nodeType="clickEffect">
                                  <p:stCondLst>
                                    <p:cond delay="0"/>
                                  </p:stCondLst>
                                  <p:childTnLst>
                                    <p:set>
                                      <p:cBhvr>
                                        <p:cTn id="10" dur="1" fill="hold">
                                          <p:stCondLst>
                                            <p:cond delay="499"/>
                                          </p:stCondLst>
                                        </p:cTn>
                                        <p:tgtEl>
                                          <p:spTgt spid="20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fill="hold" nodeType="clickEffect">
                                  <p:stCondLst>
                                    <p:cond delay="0"/>
                                  </p:stCondLst>
                                  <p:childTnLst>
                                    <p:set>
                                      <p:cBhvr>
                                        <p:cTn id="14" dur="1" fill="hold">
                                          <p:stCondLst>
                                            <p:cond delay="499"/>
                                          </p:stCondLst>
                                        </p:cTn>
                                        <p:tgtEl>
                                          <p:spTgt spid="20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 name="CustomShape 1"/>
          <p:cNvSpPr/>
          <p:nvPr/>
        </p:nvSpPr>
        <p:spPr>
          <a:xfrm>
            <a:off x="1238040" y="2133720"/>
            <a:ext cx="7841520" cy="824760"/>
          </a:xfrm>
          <a:custGeom>
            <a:avLst/>
            <a:gdLst/>
            <a:ahLst/>
            <a:cxnLst/>
            <a:rect l="l" t="t" r="r" b="b"/>
            <a:pathLst>
              <a:path w="21600" h="21600">
                <a:moveTo>
                  <a:pt x="0" y="0"/>
                </a:moveTo>
                <a:lnTo>
                  <a:pt x="21600" y="0"/>
                </a:lnTo>
                <a:lnTo>
                  <a:pt x="21600" y="21600"/>
                </a:lnTo>
                <a:lnTo>
                  <a:pt x="0" y="21600"/>
                </a:lnTo>
                <a:lnTo>
                  <a:pt x="0" y="0"/>
                </a:lnTo>
                <a:close/>
              </a:path>
            </a:pathLst>
          </a:custGeom>
          <a:noFill/>
          <a:ln w="0">
            <a:noFill/>
          </a:ln>
        </p:spPr>
        <p:style>
          <a:lnRef idx="0">
            <a:scrgbClr r="0" g="0" b="0"/>
          </a:lnRef>
          <a:fillRef idx="0">
            <a:scrgbClr r="0" g="0" b="0"/>
          </a:fillRef>
          <a:effectRef idx="0">
            <a:scrgbClr r="0" g="0" b="0"/>
          </a:effectRef>
          <a:fontRef idx="minor"/>
        </p:style>
        <p:txBody>
          <a:bodyPr lIns="90000" tIns="46800" rIns="90000" bIns="46800">
            <a:spAutoFit/>
          </a:bodyPr>
          <a:lstStyle/>
          <a:p>
            <a:pPr>
              <a:lnSpc>
                <a:spcPct val="100000"/>
              </a:lnSpc>
              <a:spcBef>
                <a:spcPts val="15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sz="2400" b="0" strike="noStrike" spc="-1">
                <a:solidFill>
                  <a:srgbClr val="000000"/>
                </a:solidFill>
                <a:latin typeface="Verdana"/>
                <a:ea typeface="DejaVu Sans"/>
              </a:rPr>
              <a:t>A expansão dos casos de uso corresponde ao aprofundamento da análise de requisitos.</a:t>
            </a:r>
            <a:endParaRPr lang="pt-BR" sz="2400" b="0" strike="noStrike" spc="-1">
              <a:latin typeface="Arial"/>
            </a:endParaRPr>
          </a:p>
        </p:txBody>
      </p:sp>
      <p:sp>
        <p:nvSpPr>
          <p:cNvPr id="204" name="CustomShape 2"/>
          <p:cNvSpPr/>
          <p:nvPr/>
        </p:nvSpPr>
        <p:spPr>
          <a:xfrm>
            <a:off x="330120" y="838080"/>
            <a:ext cx="6603120" cy="459000"/>
          </a:xfrm>
          <a:custGeom>
            <a:avLst/>
            <a:gdLst/>
            <a:ahLst/>
            <a:cxnLst/>
            <a:rect l="l" t="t" r="r" b="b"/>
            <a:pathLst>
              <a:path w="21600" h="21600">
                <a:moveTo>
                  <a:pt x="0" y="0"/>
                </a:moveTo>
                <a:lnTo>
                  <a:pt x="21600" y="0"/>
                </a:lnTo>
                <a:lnTo>
                  <a:pt x="21600" y="21600"/>
                </a:lnTo>
                <a:lnTo>
                  <a:pt x="0" y="21600"/>
                </a:lnTo>
                <a:lnTo>
                  <a:pt x="0" y="0"/>
                </a:lnTo>
                <a:close/>
              </a:path>
            </a:pathLst>
          </a:custGeom>
          <a:noFill/>
          <a:ln w="0">
            <a:noFill/>
          </a:ln>
        </p:spPr>
        <p:style>
          <a:lnRef idx="0">
            <a:scrgbClr r="0" g="0" b="0"/>
          </a:lnRef>
          <a:fillRef idx="0">
            <a:scrgbClr r="0" g="0" b="0"/>
          </a:fillRef>
          <a:effectRef idx="0">
            <a:scrgbClr r="0" g="0" b="0"/>
          </a:effectRef>
          <a:fontRef idx="minor"/>
        </p:style>
        <p:txBody>
          <a:bodyPr lIns="90000" tIns="46800" rIns="90000" bIns="46800">
            <a:spAutoFit/>
          </a:bodyPr>
          <a:lstStyle/>
          <a:p>
            <a:pPr>
              <a:lnSpc>
                <a:spcPct val="100000"/>
              </a:lnSpc>
              <a:spcBef>
                <a:spcPts val="15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sz="2400" b="1" strike="noStrike" spc="-1">
                <a:solidFill>
                  <a:srgbClr val="000000"/>
                </a:solidFill>
                <a:latin typeface="Verdana"/>
                <a:ea typeface="DejaVu Sans"/>
              </a:rPr>
              <a:t>Casos de Uso</a:t>
            </a:r>
            <a:endParaRPr lang="pt-BR" sz="2400" b="0" strike="noStrike" spc="-1">
              <a:latin typeface="Arial"/>
            </a:endParaRPr>
          </a:p>
        </p:txBody>
      </p:sp>
      <p:sp>
        <p:nvSpPr>
          <p:cNvPr id="205" name="CustomShape 3"/>
          <p:cNvSpPr/>
          <p:nvPr/>
        </p:nvSpPr>
        <p:spPr>
          <a:xfrm>
            <a:off x="1238040" y="3429000"/>
            <a:ext cx="7841520" cy="824760"/>
          </a:xfrm>
          <a:custGeom>
            <a:avLst/>
            <a:gdLst/>
            <a:ahLst/>
            <a:cxnLst/>
            <a:rect l="l" t="t" r="r" b="b"/>
            <a:pathLst>
              <a:path w="21600" h="21600">
                <a:moveTo>
                  <a:pt x="0" y="0"/>
                </a:moveTo>
                <a:lnTo>
                  <a:pt x="21600" y="0"/>
                </a:lnTo>
                <a:lnTo>
                  <a:pt x="21600" y="21600"/>
                </a:lnTo>
                <a:lnTo>
                  <a:pt x="0" y="21600"/>
                </a:lnTo>
                <a:lnTo>
                  <a:pt x="0" y="0"/>
                </a:lnTo>
                <a:close/>
              </a:path>
            </a:pathLst>
          </a:custGeom>
          <a:noFill/>
          <a:ln w="0">
            <a:noFill/>
          </a:ln>
        </p:spPr>
        <p:style>
          <a:lnRef idx="0">
            <a:scrgbClr r="0" g="0" b="0"/>
          </a:lnRef>
          <a:fillRef idx="0">
            <a:scrgbClr r="0" g="0" b="0"/>
          </a:fillRef>
          <a:effectRef idx="0">
            <a:scrgbClr r="0" g="0" b="0"/>
          </a:effectRef>
          <a:fontRef idx="minor"/>
        </p:style>
        <p:txBody>
          <a:bodyPr lIns="90000" tIns="46800" rIns="90000" bIns="46800">
            <a:spAutoFit/>
          </a:bodyPr>
          <a:lstStyle/>
          <a:p>
            <a:pPr>
              <a:lnSpc>
                <a:spcPct val="100000"/>
              </a:lnSpc>
              <a:spcBef>
                <a:spcPts val="15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sz="2400" b="0" strike="noStrike" spc="-1">
                <a:solidFill>
                  <a:srgbClr val="000000"/>
                </a:solidFill>
                <a:latin typeface="Verdana"/>
                <a:ea typeface="DejaVu Sans"/>
              </a:rPr>
              <a:t>A modelagem conceitual corresponde à análise de domínio em seus aspectos estáticos.</a:t>
            </a:r>
            <a:endParaRPr lang="pt-BR" sz="2400" b="0" strike="noStrike" spc="-1">
              <a:latin typeface="Arial"/>
            </a:endParaRPr>
          </a:p>
        </p:txBody>
      </p:sp>
      <p:sp>
        <p:nvSpPr>
          <p:cNvPr id="206" name="CustomShape 4"/>
          <p:cNvSpPr/>
          <p:nvPr/>
        </p:nvSpPr>
        <p:spPr>
          <a:xfrm>
            <a:off x="1238040" y="5029200"/>
            <a:ext cx="7841520" cy="1190520"/>
          </a:xfrm>
          <a:custGeom>
            <a:avLst/>
            <a:gdLst/>
            <a:ahLst/>
            <a:cxnLst/>
            <a:rect l="l" t="t" r="r" b="b"/>
            <a:pathLst>
              <a:path w="21600" h="21600">
                <a:moveTo>
                  <a:pt x="0" y="0"/>
                </a:moveTo>
                <a:lnTo>
                  <a:pt x="21600" y="0"/>
                </a:lnTo>
                <a:lnTo>
                  <a:pt x="21600" y="21600"/>
                </a:lnTo>
                <a:lnTo>
                  <a:pt x="0" y="21600"/>
                </a:lnTo>
                <a:lnTo>
                  <a:pt x="0" y="0"/>
                </a:lnTo>
                <a:close/>
              </a:path>
            </a:pathLst>
          </a:custGeom>
          <a:noFill/>
          <a:ln w="0">
            <a:noFill/>
          </a:ln>
        </p:spPr>
        <p:style>
          <a:lnRef idx="0">
            <a:scrgbClr r="0" g="0" b="0"/>
          </a:lnRef>
          <a:fillRef idx="0">
            <a:scrgbClr r="0" g="0" b="0"/>
          </a:fillRef>
          <a:effectRef idx="0">
            <a:scrgbClr r="0" g="0" b="0"/>
          </a:effectRef>
          <a:fontRef idx="minor"/>
        </p:style>
        <p:txBody>
          <a:bodyPr lIns="90000" tIns="46800" rIns="90000" bIns="46800">
            <a:spAutoFit/>
          </a:bodyPr>
          <a:lstStyle/>
          <a:p>
            <a:pPr>
              <a:lnSpc>
                <a:spcPct val="100000"/>
              </a:lnSpc>
              <a:spcBef>
                <a:spcPts val="15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sz="2400" b="0" strike="noStrike" spc="-1">
                <a:solidFill>
                  <a:srgbClr val="000000"/>
                </a:solidFill>
                <a:latin typeface="Verdana"/>
                <a:ea typeface="DejaVu Sans"/>
              </a:rPr>
              <a:t>A elaboração dos contratos corresponde à especificação funcional dos aspectos dinâmicos de domínio.</a:t>
            </a:r>
            <a:endParaRPr lang="pt-BR" sz="2400" b="0" strike="noStrike" spc="-1">
              <a:latin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 name="CustomShape 1"/>
          <p:cNvSpPr/>
          <p:nvPr/>
        </p:nvSpPr>
        <p:spPr>
          <a:xfrm>
            <a:off x="166320" y="71280"/>
            <a:ext cx="9067680" cy="6386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b">
            <a:normAutofit/>
          </a:bodyPr>
          <a:lstStyle/>
          <a:p>
            <a:pPr>
              <a:lnSpc>
                <a:spcPct val="80000"/>
              </a:lnSpc>
            </a:pPr>
            <a:r>
              <a:rPr lang="pt-BR" sz="4000" b="1" strike="noStrike" spc="-1" dirty="0">
                <a:solidFill>
                  <a:srgbClr val="00AEEF"/>
                </a:solidFill>
                <a:latin typeface="Calibri"/>
                <a:ea typeface="DejaVu Sans"/>
              </a:rPr>
              <a:t>Datas</a:t>
            </a:r>
            <a:endParaRPr lang="pt-BR" sz="4000" b="0" strike="noStrike" spc="-1" dirty="0">
              <a:latin typeface="Arial"/>
            </a:endParaRPr>
          </a:p>
        </p:txBody>
      </p:sp>
      <p:sp>
        <p:nvSpPr>
          <p:cNvPr id="128" name="CustomShape 2"/>
          <p:cNvSpPr/>
          <p:nvPr/>
        </p:nvSpPr>
        <p:spPr>
          <a:xfrm>
            <a:off x="183600" y="1340640"/>
            <a:ext cx="9707400" cy="1506651"/>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81520">
              <a:lnSpc>
                <a:spcPct val="100000"/>
              </a:lnSpc>
              <a:buClr>
                <a:srgbClr val="000000"/>
              </a:buClr>
              <a:buFont typeface="Arial"/>
              <a:buChar char="•"/>
            </a:pPr>
            <a:r>
              <a:rPr lang="pt-BR" sz="3600" b="0" strike="noStrike" spc="-1">
                <a:solidFill>
                  <a:srgbClr val="000000"/>
                </a:solidFill>
                <a:latin typeface="Arial"/>
                <a:ea typeface="DejaVu Sans"/>
              </a:rPr>
              <a:t> </a:t>
            </a:r>
            <a:r>
              <a:rPr lang="pt-BR" sz="2800" b="0" strike="noStrike" spc="-1">
                <a:solidFill>
                  <a:srgbClr val="000000"/>
                </a:solidFill>
                <a:latin typeface="Franklin Gothic Medium"/>
                <a:ea typeface="DejaVu Sans"/>
              </a:rPr>
              <a:t>17/09 </a:t>
            </a:r>
            <a:r>
              <a:rPr lang="pt-BR" sz="2800" b="0" strike="noStrike" spc="-1" dirty="0">
                <a:solidFill>
                  <a:srgbClr val="000000"/>
                </a:solidFill>
                <a:latin typeface="Franklin Gothic Medium"/>
                <a:ea typeface="DejaVu Sans"/>
              </a:rPr>
              <a:t>– Atividade Avaliativa</a:t>
            </a:r>
            <a:endParaRPr lang="pt-BR" sz="2800" b="0" strike="noStrike" spc="-1" dirty="0">
              <a:latin typeface="Arial"/>
            </a:endParaRPr>
          </a:p>
          <a:p>
            <a:pPr>
              <a:lnSpc>
                <a:spcPct val="100000"/>
              </a:lnSpc>
            </a:pPr>
            <a:endParaRPr lang="pt-BR" sz="2800" b="0" strike="noStrike" spc="-1" dirty="0">
              <a:latin typeface="Arial"/>
            </a:endParaRPr>
          </a:p>
          <a:p>
            <a:pPr>
              <a:lnSpc>
                <a:spcPct val="100000"/>
              </a:lnSpc>
            </a:pPr>
            <a:endParaRPr lang="pt-BR" sz="2800" b="0" strike="noStrike" spc="-1" dirty="0">
              <a:latin typeface="Arial"/>
            </a:endParaRPr>
          </a:p>
        </p:txBody>
      </p:sp>
    </p:spTree>
    <p:extLst>
      <p:ext uri="{BB962C8B-B14F-4D97-AF65-F5344CB8AC3E}">
        <p14:creationId xmlns:p14="http://schemas.microsoft.com/office/powerpoint/2010/main" val="14842969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p15="http://schemas.microsoft.com/office/powerpoint/2012/main">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 name="CustomShape 1"/>
          <p:cNvSpPr/>
          <p:nvPr/>
        </p:nvSpPr>
        <p:spPr>
          <a:xfrm>
            <a:off x="507240" y="1557360"/>
            <a:ext cx="8814960" cy="4131720"/>
          </a:xfrm>
          <a:custGeom>
            <a:avLst/>
            <a:gdLst/>
            <a:ahLst/>
            <a:cxnLst/>
            <a:rect l="l" t="t" r="r" b="b"/>
            <a:pathLst>
              <a:path w="21600" h="21600">
                <a:moveTo>
                  <a:pt x="0" y="0"/>
                </a:moveTo>
                <a:lnTo>
                  <a:pt x="21600" y="0"/>
                </a:lnTo>
                <a:lnTo>
                  <a:pt x="21600" y="21600"/>
                </a:lnTo>
                <a:lnTo>
                  <a:pt x="0" y="21600"/>
                </a:lnTo>
                <a:lnTo>
                  <a:pt x="0" y="0"/>
                </a:lnTo>
                <a:close/>
              </a:path>
            </a:pathLst>
          </a:custGeom>
          <a:noFill/>
          <a:ln w="0">
            <a:noFill/>
          </a:ln>
        </p:spPr>
        <p:style>
          <a:lnRef idx="0">
            <a:scrgbClr r="0" g="0" b="0"/>
          </a:lnRef>
          <a:fillRef idx="0">
            <a:scrgbClr r="0" g="0" b="0"/>
          </a:fillRef>
          <a:effectRef idx="0">
            <a:scrgbClr r="0" g="0" b="0"/>
          </a:effectRef>
          <a:fontRef idx="minor"/>
        </p:style>
        <p:txBody>
          <a:bodyPr lIns="90000" tIns="46800" rIns="90000" bIns="46800">
            <a:spAutoFit/>
          </a:bodyPr>
          <a:lstStyle/>
          <a:p>
            <a:pPr>
              <a:lnSpc>
                <a:spcPct val="100000"/>
              </a:lnSpc>
              <a:spcBef>
                <a:spcPts val="15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sz="2400" b="0" strike="noStrike" spc="-1">
                <a:solidFill>
                  <a:srgbClr val="000000"/>
                </a:solidFill>
                <a:latin typeface="Verdana"/>
                <a:ea typeface="DejaVu Sans"/>
              </a:rPr>
              <a:t>O processo de identificação de requisitos na engenharia de software tem uma função fundamental no correto desenvolvimento do projeto, pode-se no entanto facilmente tornar num processo extenso e trabalhoso.</a:t>
            </a:r>
            <a:endParaRPr lang="pt-BR" sz="2400" b="0" strike="noStrike" spc="-1">
              <a:latin typeface="Arial"/>
            </a:endParaRPr>
          </a:p>
          <a:p>
            <a:pPr>
              <a:lnSpc>
                <a:spcPct val="100000"/>
              </a:lnSpc>
              <a:spcBef>
                <a:spcPts val="15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pt-BR" sz="2400" b="0" strike="noStrike" spc="-1">
              <a:latin typeface="Arial"/>
            </a:endParaRPr>
          </a:p>
          <a:p>
            <a:pPr>
              <a:lnSpc>
                <a:spcPct val="100000"/>
              </a:lnSpc>
              <a:spcBef>
                <a:spcPts val="15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sz="2400" b="0" strike="noStrike" spc="-1">
                <a:solidFill>
                  <a:srgbClr val="000000"/>
                </a:solidFill>
                <a:latin typeface="Verdana"/>
                <a:ea typeface="DejaVu Sans"/>
              </a:rPr>
              <a:t>Durante o desenvolvimento da área de Engenharia da computação iniciada em meados da década de 80, vários autores sugeriram diversas técnicas para um processo mais rápido e eficiente de levantamento e validação de requisitos de sistemas de software.</a:t>
            </a:r>
            <a:endParaRPr lang="pt-BR" sz="2400" b="0" strike="noStrike" spc="-1">
              <a:latin typeface="Arial"/>
            </a:endParaRPr>
          </a:p>
        </p:txBody>
      </p:sp>
      <p:sp>
        <p:nvSpPr>
          <p:cNvPr id="208" name="CustomShape 2"/>
          <p:cNvSpPr/>
          <p:nvPr/>
        </p:nvSpPr>
        <p:spPr>
          <a:xfrm>
            <a:off x="330120" y="890640"/>
            <a:ext cx="8600040" cy="459000"/>
          </a:xfrm>
          <a:custGeom>
            <a:avLst/>
            <a:gdLst/>
            <a:ahLst/>
            <a:cxnLst/>
            <a:rect l="l" t="t" r="r" b="b"/>
            <a:pathLst>
              <a:path w="21600" h="21600">
                <a:moveTo>
                  <a:pt x="0" y="0"/>
                </a:moveTo>
                <a:lnTo>
                  <a:pt x="21600" y="0"/>
                </a:lnTo>
                <a:lnTo>
                  <a:pt x="21600" y="21600"/>
                </a:lnTo>
                <a:lnTo>
                  <a:pt x="0" y="21600"/>
                </a:lnTo>
                <a:lnTo>
                  <a:pt x="0" y="0"/>
                </a:lnTo>
                <a:close/>
              </a:path>
            </a:pathLst>
          </a:custGeom>
          <a:noFill/>
          <a:ln w="0">
            <a:noFill/>
          </a:ln>
        </p:spPr>
        <p:style>
          <a:lnRef idx="0">
            <a:scrgbClr r="0" g="0" b="0"/>
          </a:lnRef>
          <a:fillRef idx="0">
            <a:scrgbClr r="0" g="0" b="0"/>
          </a:fillRef>
          <a:effectRef idx="0">
            <a:scrgbClr r="0" g="0" b="0"/>
          </a:effectRef>
          <a:fontRef idx="minor"/>
        </p:style>
        <p:txBody>
          <a:bodyPr lIns="90000" tIns="46800" rIns="90000" bIns="46800">
            <a:spAutoFit/>
          </a:bodyPr>
          <a:lstStyle/>
          <a:p>
            <a:pPr>
              <a:lnSpc>
                <a:spcPct val="100000"/>
              </a:lnSpc>
              <a:spcBef>
                <a:spcPts val="15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sz="2400" b="1" strike="noStrike" spc="-1">
                <a:solidFill>
                  <a:srgbClr val="000000"/>
                </a:solidFill>
                <a:latin typeface="Verdana"/>
                <a:ea typeface="DejaVu Sans"/>
              </a:rPr>
              <a:t>Definição do Caso de Uso – “</a:t>
            </a:r>
            <a:r>
              <a:rPr lang="pt-BR" sz="2400" b="1" i="1" strike="noStrike" spc="-1">
                <a:solidFill>
                  <a:srgbClr val="000000"/>
                </a:solidFill>
                <a:latin typeface="Verdana"/>
                <a:ea typeface="DejaVu Sans"/>
              </a:rPr>
              <a:t>Use Case”</a:t>
            </a:r>
            <a:endParaRPr lang="pt-BR" sz="2400" b="0" strike="noStrike" spc="-1">
              <a:latin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 name="CustomShape 1"/>
          <p:cNvSpPr/>
          <p:nvPr/>
        </p:nvSpPr>
        <p:spPr>
          <a:xfrm>
            <a:off x="507240" y="1557360"/>
            <a:ext cx="8814960" cy="3944520"/>
          </a:xfrm>
          <a:custGeom>
            <a:avLst/>
            <a:gdLst/>
            <a:ahLst/>
            <a:cxnLst/>
            <a:rect l="l" t="t" r="r" b="b"/>
            <a:pathLst>
              <a:path w="21600" h="21600">
                <a:moveTo>
                  <a:pt x="0" y="0"/>
                </a:moveTo>
                <a:lnTo>
                  <a:pt x="21600" y="0"/>
                </a:lnTo>
                <a:lnTo>
                  <a:pt x="21600" y="21600"/>
                </a:lnTo>
                <a:lnTo>
                  <a:pt x="0" y="21600"/>
                </a:lnTo>
                <a:lnTo>
                  <a:pt x="0" y="0"/>
                </a:lnTo>
                <a:close/>
              </a:path>
            </a:pathLst>
          </a:custGeom>
          <a:noFill/>
          <a:ln w="0">
            <a:noFill/>
          </a:ln>
        </p:spPr>
        <p:style>
          <a:lnRef idx="0">
            <a:scrgbClr r="0" g="0" b="0"/>
          </a:lnRef>
          <a:fillRef idx="0">
            <a:scrgbClr r="0" g="0" b="0"/>
          </a:fillRef>
          <a:effectRef idx="0">
            <a:scrgbClr r="0" g="0" b="0"/>
          </a:effectRef>
          <a:fontRef idx="minor"/>
        </p:style>
        <p:txBody>
          <a:bodyPr lIns="90000" tIns="46800" rIns="90000" bIns="46800">
            <a:spAutoFit/>
          </a:bodyPr>
          <a:lstStyle/>
          <a:p>
            <a:pPr>
              <a:lnSpc>
                <a:spcPct val="100000"/>
              </a:lnSpc>
              <a:spcBef>
                <a:spcPts val="15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sz="2400" b="0" strike="noStrike" spc="-1">
                <a:solidFill>
                  <a:srgbClr val="000000"/>
                </a:solidFill>
                <a:latin typeface="Verdana"/>
                <a:ea typeface="DejaVu Sans"/>
              </a:rPr>
              <a:t>Uma das técnicas mais populares é a utilização de Casos de Uso para descrever claramente todos os requisitos de um dado sistema, esta técnica foi proposta por Ivar Jacobson em sua metodologia de desenvolvimento de sistemas orientados a objetos OOSE, visando identificar os requisitos de um sistema.</a:t>
            </a:r>
            <a:endParaRPr lang="pt-BR" sz="2400" b="0" strike="noStrike" spc="-1">
              <a:latin typeface="Arial"/>
            </a:endParaRPr>
          </a:p>
          <a:p>
            <a:pPr>
              <a:lnSpc>
                <a:spcPct val="100000"/>
              </a:lnSpc>
              <a:spcBef>
                <a:spcPts val="1123"/>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sz="1800" b="0" strike="noStrike" spc="-1">
                <a:solidFill>
                  <a:srgbClr val="000000"/>
                </a:solidFill>
                <a:latin typeface="Verdana"/>
                <a:ea typeface="DejaVu Sans"/>
              </a:rPr>
              <a:t>Foi aprimorada por várias outras personalidades do campo, como por exemplo, Alistair Cockburn.</a:t>
            </a:r>
            <a:endParaRPr lang="pt-BR" sz="1800" b="0" strike="noStrike" spc="-1">
              <a:latin typeface="Arial"/>
            </a:endParaRPr>
          </a:p>
          <a:p>
            <a:pPr>
              <a:lnSpc>
                <a:spcPct val="100000"/>
              </a:lnSpc>
              <a:spcBef>
                <a:spcPts val="1123"/>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sz="1800" b="0" strike="noStrike" spc="-1">
                <a:solidFill>
                  <a:srgbClr val="000000"/>
                </a:solidFill>
                <a:latin typeface="Verdana"/>
                <a:ea typeface="DejaVu Sans"/>
              </a:rPr>
              <a:t>Posteriormente foi incorporado à linguagem UML, que define um diagrama para representar graficamente os casos de uso e seus relacionamentos (Diagrama de classes).</a:t>
            </a:r>
            <a:endParaRPr lang="pt-BR" sz="1800" b="0" strike="noStrike" spc="-1">
              <a:latin typeface="Arial"/>
            </a:endParaRPr>
          </a:p>
        </p:txBody>
      </p:sp>
      <p:sp>
        <p:nvSpPr>
          <p:cNvPr id="210" name="CustomShape 2"/>
          <p:cNvSpPr/>
          <p:nvPr/>
        </p:nvSpPr>
        <p:spPr>
          <a:xfrm>
            <a:off x="330120" y="876240"/>
            <a:ext cx="8600040" cy="459000"/>
          </a:xfrm>
          <a:custGeom>
            <a:avLst/>
            <a:gdLst/>
            <a:ahLst/>
            <a:cxnLst/>
            <a:rect l="l" t="t" r="r" b="b"/>
            <a:pathLst>
              <a:path w="21600" h="21600">
                <a:moveTo>
                  <a:pt x="0" y="0"/>
                </a:moveTo>
                <a:lnTo>
                  <a:pt x="21600" y="0"/>
                </a:lnTo>
                <a:lnTo>
                  <a:pt x="21600" y="21600"/>
                </a:lnTo>
                <a:lnTo>
                  <a:pt x="0" y="21600"/>
                </a:lnTo>
                <a:lnTo>
                  <a:pt x="0" y="0"/>
                </a:lnTo>
                <a:close/>
              </a:path>
            </a:pathLst>
          </a:custGeom>
          <a:noFill/>
          <a:ln w="0">
            <a:noFill/>
          </a:ln>
        </p:spPr>
        <p:style>
          <a:lnRef idx="0">
            <a:scrgbClr r="0" g="0" b="0"/>
          </a:lnRef>
          <a:fillRef idx="0">
            <a:scrgbClr r="0" g="0" b="0"/>
          </a:fillRef>
          <a:effectRef idx="0">
            <a:scrgbClr r="0" g="0" b="0"/>
          </a:effectRef>
          <a:fontRef idx="minor"/>
        </p:style>
        <p:txBody>
          <a:bodyPr lIns="90000" tIns="46800" rIns="90000" bIns="46800">
            <a:spAutoFit/>
          </a:bodyPr>
          <a:lstStyle/>
          <a:p>
            <a:pPr>
              <a:lnSpc>
                <a:spcPct val="100000"/>
              </a:lnSpc>
              <a:spcBef>
                <a:spcPts val="15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sz="2400" b="1" strike="noStrike" spc="-1">
                <a:solidFill>
                  <a:srgbClr val="000000"/>
                </a:solidFill>
                <a:latin typeface="Verdana"/>
                <a:ea typeface="DejaVu Sans"/>
              </a:rPr>
              <a:t>Definição do Caso de Uso – “</a:t>
            </a:r>
            <a:r>
              <a:rPr lang="pt-BR" sz="2400" b="1" i="1" strike="noStrike" spc="-1">
                <a:solidFill>
                  <a:srgbClr val="000000"/>
                </a:solidFill>
                <a:latin typeface="Verdana"/>
                <a:ea typeface="DejaVu Sans"/>
              </a:rPr>
              <a:t>Use Case”</a:t>
            </a:r>
            <a:endParaRPr lang="pt-BR" sz="2400" b="0" strike="noStrike" spc="-1">
              <a:latin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 name="CustomShape 1"/>
          <p:cNvSpPr/>
          <p:nvPr/>
        </p:nvSpPr>
        <p:spPr>
          <a:xfrm>
            <a:off x="507240" y="1557360"/>
            <a:ext cx="8814960" cy="4497480"/>
          </a:xfrm>
          <a:custGeom>
            <a:avLst/>
            <a:gdLst/>
            <a:ahLst/>
            <a:cxnLst/>
            <a:rect l="l" t="t" r="r" b="b"/>
            <a:pathLst>
              <a:path w="21600" h="21600">
                <a:moveTo>
                  <a:pt x="0" y="0"/>
                </a:moveTo>
                <a:lnTo>
                  <a:pt x="21600" y="0"/>
                </a:lnTo>
                <a:lnTo>
                  <a:pt x="21600" y="21600"/>
                </a:lnTo>
                <a:lnTo>
                  <a:pt x="0" y="21600"/>
                </a:lnTo>
                <a:lnTo>
                  <a:pt x="0" y="0"/>
                </a:lnTo>
                <a:close/>
              </a:path>
            </a:pathLst>
          </a:custGeom>
          <a:noFill/>
          <a:ln w="0">
            <a:noFill/>
          </a:ln>
        </p:spPr>
        <p:style>
          <a:lnRef idx="0">
            <a:scrgbClr r="0" g="0" b="0"/>
          </a:lnRef>
          <a:fillRef idx="0">
            <a:scrgbClr r="0" g="0" b="0"/>
          </a:fillRef>
          <a:effectRef idx="0">
            <a:scrgbClr r="0" g="0" b="0"/>
          </a:effectRef>
          <a:fontRef idx="minor"/>
        </p:style>
        <p:txBody>
          <a:bodyPr lIns="90000" tIns="46800" rIns="90000" bIns="46800">
            <a:spAutoFit/>
          </a:bodyPr>
          <a:lstStyle/>
          <a:p>
            <a:pPr>
              <a:lnSpc>
                <a:spcPct val="100000"/>
              </a:lnSpc>
              <a:spcBef>
                <a:spcPts val="15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sz="2400" b="0" strike="noStrike" spc="-1">
                <a:solidFill>
                  <a:srgbClr val="000000"/>
                </a:solidFill>
                <a:latin typeface="Verdana"/>
                <a:ea typeface="DejaVu Sans"/>
              </a:rPr>
              <a:t>Cada caso de uso deve descrever somente uma funcionalidade ou objetivo do sistema. É então comum, para sistemas minimamente complexos, serem necessários bastantes casos de uso para uma correta e completamente descrição de todas as funcionalidades requeridas pelo sistema.</a:t>
            </a:r>
            <a:endParaRPr lang="pt-BR" sz="2400" b="0" strike="noStrike" spc="-1">
              <a:latin typeface="Arial"/>
            </a:endParaRPr>
          </a:p>
          <a:p>
            <a:pPr>
              <a:lnSpc>
                <a:spcPct val="100000"/>
              </a:lnSpc>
              <a:spcBef>
                <a:spcPts val="15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pt-BR" sz="2400" b="0" strike="noStrike" spc="-1">
              <a:latin typeface="Arial"/>
            </a:endParaRPr>
          </a:p>
          <a:p>
            <a:pPr>
              <a:lnSpc>
                <a:spcPct val="100000"/>
              </a:lnSpc>
              <a:spcBef>
                <a:spcPts val="15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sz="2400" b="0" strike="noStrike" spc="-1">
                <a:solidFill>
                  <a:srgbClr val="000000"/>
                </a:solidFill>
                <a:latin typeface="Verdana"/>
                <a:ea typeface="DejaVu Sans"/>
              </a:rPr>
              <a:t>Os casos de uso devem ser identificados através de nomes curtos que identifiquem a sua atividade inequivocamente, para tal são usualmente utilizadas as formas verbais ativas.</a:t>
            </a:r>
            <a:endParaRPr lang="pt-BR" sz="2400" b="0" strike="noStrike" spc="-1">
              <a:latin typeface="Arial"/>
            </a:endParaRPr>
          </a:p>
        </p:txBody>
      </p:sp>
      <p:sp>
        <p:nvSpPr>
          <p:cNvPr id="212" name="CustomShape 2"/>
          <p:cNvSpPr/>
          <p:nvPr/>
        </p:nvSpPr>
        <p:spPr>
          <a:xfrm>
            <a:off x="330120" y="847800"/>
            <a:ext cx="8600040" cy="459000"/>
          </a:xfrm>
          <a:custGeom>
            <a:avLst/>
            <a:gdLst/>
            <a:ahLst/>
            <a:cxnLst/>
            <a:rect l="l" t="t" r="r" b="b"/>
            <a:pathLst>
              <a:path w="21600" h="21600">
                <a:moveTo>
                  <a:pt x="0" y="0"/>
                </a:moveTo>
                <a:lnTo>
                  <a:pt x="21600" y="0"/>
                </a:lnTo>
                <a:lnTo>
                  <a:pt x="21600" y="21600"/>
                </a:lnTo>
                <a:lnTo>
                  <a:pt x="0" y="21600"/>
                </a:lnTo>
                <a:lnTo>
                  <a:pt x="0" y="0"/>
                </a:lnTo>
                <a:close/>
              </a:path>
            </a:pathLst>
          </a:custGeom>
          <a:noFill/>
          <a:ln w="0">
            <a:noFill/>
          </a:ln>
        </p:spPr>
        <p:style>
          <a:lnRef idx="0">
            <a:scrgbClr r="0" g="0" b="0"/>
          </a:lnRef>
          <a:fillRef idx="0">
            <a:scrgbClr r="0" g="0" b="0"/>
          </a:fillRef>
          <a:effectRef idx="0">
            <a:scrgbClr r="0" g="0" b="0"/>
          </a:effectRef>
          <a:fontRef idx="minor"/>
        </p:style>
        <p:txBody>
          <a:bodyPr lIns="90000" tIns="46800" rIns="90000" bIns="46800">
            <a:spAutoFit/>
          </a:bodyPr>
          <a:lstStyle/>
          <a:p>
            <a:pPr>
              <a:lnSpc>
                <a:spcPct val="100000"/>
              </a:lnSpc>
              <a:spcBef>
                <a:spcPts val="15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sz="2400" b="1" strike="noStrike" spc="-1">
                <a:solidFill>
                  <a:srgbClr val="000000"/>
                </a:solidFill>
                <a:latin typeface="Verdana"/>
                <a:ea typeface="DejaVu Sans"/>
              </a:rPr>
              <a:t>Definição do Caso de Uso – “</a:t>
            </a:r>
            <a:r>
              <a:rPr lang="pt-BR" sz="2400" b="1" i="1" strike="noStrike" spc="-1">
                <a:solidFill>
                  <a:srgbClr val="000000"/>
                </a:solidFill>
                <a:latin typeface="Verdana"/>
                <a:ea typeface="DejaVu Sans"/>
              </a:rPr>
              <a:t>Use Case”</a:t>
            </a:r>
            <a:endParaRPr lang="pt-BR" sz="2400" b="0" strike="noStrike" spc="-1">
              <a:latin typeface="Aria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3" name="CustomShape 1"/>
          <p:cNvSpPr/>
          <p:nvPr/>
        </p:nvSpPr>
        <p:spPr>
          <a:xfrm>
            <a:off x="507240" y="1125360"/>
            <a:ext cx="8814960" cy="5519160"/>
          </a:xfrm>
          <a:custGeom>
            <a:avLst/>
            <a:gdLst/>
            <a:ahLst/>
            <a:cxnLst/>
            <a:rect l="l" t="t" r="r" b="b"/>
            <a:pathLst>
              <a:path w="21600" h="21600">
                <a:moveTo>
                  <a:pt x="0" y="0"/>
                </a:moveTo>
                <a:lnTo>
                  <a:pt x="21600" y="0"/>
                </a:lnTo>
                <a:lnTo>
                  <a:pt x="21600" y="21600"/>
                </a:lnTo>
                <a:lnTo>
                  <a:pt x="0" y="21600"/>
                </a:lnTo>
                <a:lnTo>
                  <a:pt x="0" y="0"/>
                </a:lnTo>
                <a:close/>
              </a:path>
            </a:pathLst>
          </a:custGeom>
          <a:noFill/>
          <a:ln w="0">
            <a:noFill/>
          </a:ln>
        </p:spPr>
        <p:style>
          <a:lnRef idx="0">
            <a:scrgbClr r="0" g="0" b="0"/>
          </a:lnRef>
          <a:fillRef idx="0">
            <a:scrgbClr r="0" g="0" b="0"/>
          </a:fillRef>
          <a:effectRef idx="0">
            <a:scrgbClr r="0" g="0" b="0"/>
          </a:effectRef>
          <a:fontRef idx="minor"/>
        </p:style>
        <p:txBody>
          <a:bodyPr lIns="90000" tIns="46800" rIns="90000" bIns="46800">
            <a:spAutoFit/>
          </a:bodyPr>
          <a:lstStyle/>
          <a:p>
            <a:pPr>
              <a:lnSpc>
                <a:spcPct val="100000"/>
              </a:lnSpc>
              <a:spcBef>
                <a:spcPts val="15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sz="2400" b="0" strike="noStrike" spc="-1">
                <a:solidFill>
                  <a:srgbClr val="000000"/>
                </a:solidFill>
                <a:latin typeface="Verdana"/>
                <a:ea typeface="DejaVu Sans"/>
              </a:rPr>
              <a:t>Um Caso de Uso representa uma unidade discreta da interação entre um usuário (humano ou máquina) e o sistema. Um Caso de Uso é uma unidade de um trabalho significante. Por exemplo: o "login para o sistema", "registrar no sistema" e "criar pedidos" são todos Casos de Uso. Cada Caso de Uso tem uma descrição o qual descreve a funcionalidade que irá ser construída no sistema proposto. Um Caso de Uso pode "incluir" outra funcionalidade de Caso de Uso ou "estender" outro Caso de Uso com seu próprio comportamento.</a:t>
            </a:r>
            <a:endParaRPr lang="pt-BR" sz="2400" b="0" strike="noStrike" spc="-1">
              <a:latin typeface="Arial"/>
            </a:endParaRPr>
          </a:p>
          <a:p>
            <a:pPr>
              <a:lnSpc>
                <a:spcPct val="100000"/>
              </a:lnSpc>
              <a:spcBef>
                <a:spcPts val="561"/>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pt-BR" sz="2400" b="0" strike="noStrike" spc="-1">
              <a:latin typeface="Arial"/>
            </a:endParaRPr>
          </a:p>
          <a:p>
            <a:pPr>
              <a:lnSpc>
                <a:spcPct val="100000"/>
              </a:lnSpc>
              <a:spcBef>
                <a:spcPts val="1123"/>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sz="1800" b="0" strike="noStrike" spc="-1">
                <a:solidFill>
                  <a:srgbClr val="000000"/>
                </a:solidFill>
                <a:latin typeface="Verdana"/>
                <a:ea typeface="DejaVu Sans"/>
              </a:rPr>
              <a:t>Casos de Uso são tipicamente relacionados a "atores". Um ator é um humano ou entidade máquina que interage com o sistema para executar um significante trabalho.</a:t>
            </a:r>
            <a:endParaRPr lang="pt-BR" sz="1800" b="0" strike="noStrike" spc="-1">
              <a:latin typeface="Arial"/>
            </a:endParaRPr>
          </a:p>
        </p:txBody>
      </p:sp>
      <p:sp>
        <p:nvSpPr>
          <p:cNvPr id="214" name="CustomShape 2"/>
          <p:cNvSpPr/>
          <p:nvPr/>
        </p:nvSpPr>
        <p:spPr>
          <a:xfrm>
            <a:off x="330120" y="790560"/>
            <a:ext cx="8600040" cy="459000"/>
          </a:xfrm>
          <a:custGeom>
            <a:avLst/>
            <a:gdLst/>
            <a:ahLst/>
            <a:cxnLst/>
            <a:rect l="l" t="t" r="r" b="b"/>
            <a:pathLst>
              <a:path w="21600" h="21600">
                <a:moveTo>
                  <a:pt x="0" y="0"/>
                </a:moveTo>
                <a:lnTo>
                  <a:pt x="21600" y="0"/>
                </a:lnTo>
                <a:lnTo>
                  <a:pt x="21600" y="21600"/>
                </a:lnTo>
                <a:lnTo>
                  <a:pt x="0" y="21600"/>
                </a:lnTo>
                <a:lnTo>
                  <a:pt x="0" y="0"/>
                </a:lnTo>
                <a:close/>
              </a:path>
            </a:pathLst>
          </a:custGeom>
          <a:noFill/>
          <a:ln w="0">
            <a:noFill/>
          </a:ln>
        </p:spPr>
        <p:style>
          <a:lnRef idx="0">
            <a:scrgbClr r="0" g="0" b="0"/>
          </a:lnRef>
          <a:fillRef idx="0">
            <a:scrgbClr r="0" g="0" b="0"/>
          </a:fillRef>
          <a:effectRef idx="0">
            <a:scrgbClr r="0" g="0" b="0"/>
          </a:effectRef>
          <a:fontRef idx="minor"/>
        </p:style>
        <p:txBody>
          <a:bodyPr lIns="90000" tIns="46800" rIns="90000" bIns="46800">
            <a:spAutoFit/>
          </a:bodyPr>
          <a:lstStyle/>
          <a:p>
            <a:pPr>
              <a:lnSpc>
                <a:spcPct val="100000"/>
              </a:lnSpc>
              <a:spcBef>
                <a:spcPts val="15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sz="2400" b="1" strike="noStrike" spc="-1">
                <a:solidFill>
                  <a:srgbClr val="000000"/>
                </a:solidFill>
                <a:latin typeface="Verdana"/>
                <a:ea typeface="DejaVu Sans"/>
              </a:rPr>
              <a:t>Definição do Caso de Uso – “</a:t>
            </a:r>
            <a:r>
              <a:rPr lang="pt-BR" sz="2400" b="1" i="1" strike="noStrike" spc="-1">
                <a:solidFill>
                  <a:srgbClr val="000000"/>
                </a:solidFill>
                <a:latin typeface="Verdana"/>
                <a:ea typeface="DejaVu Sans"/>
              </a:rPr>
              <a:t>Use Case”</a:t>
            </a:r>
            <a:endParaRPr lang="pt-BR" sz="2400" b="0" strike="noStrike" spc="-1">
              <a:latin typeface="Aria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 name="CustomShape 1"/>
          <p:cNvSpPr/>
          <p:nvPr/>
        </p:nvSpPr>
        <p:spPr>
          <a:xfrm>
            <a:off x="1238040" y="2133720"/>
            <a:ext cx="7841520" cy="1190520"/>
          </a:xfrm>
          <a:custGeom>
            <a:avLst/>
            <a:gdLst/>
            <a:ahLst/>
            <a:cxnLst/>
            <a:rect l="l" t="t" r="r" b="b"/>
            <a:pathLst>
              <a:path w="21600" h="21600">
                <a:moveTo>
                  <a:pt x="0" y="0"/>
                </a:moveTo>
                <a:lnTo>
                  <a:pt x="21600" y="0"/>
                </a:lnTo>
                <a:lnTo>
                  <a:pt x="21600" y="21600"/>
                </a:lnTo>
                <a:lnTo>
                  <a:pt x="0" y="21600"/>
                </a:lnTo>
                <a:lnTo>
                  <a:pt x="0" y="0"/>
                </a:lnTo>
                <a:close/>
              </a:path>
            </a:pathLst>
          </a:custGeom>
          <a:noFill/>
          <a:ln w="0">
            <a:noFill/>
          </a:ln>
        </p:spPr>
        <p:style>
          <a:lnRef idx="0">
            <a:scrgbClr r="0" g="0" b="0"/>
          </a:lnRef>
          <a:fillRef idx="0">
            <a:scrgbClr r="0" g="0" b="0"/>
          </a:fillRef>
          <a:effectRef idx="0">
            <a:scrgbClr r="0" g="0" b="0"/>
          </a:effectRef>
          <a:fontRef idx="minor"/>
        </p:style>
        <p:txBody>
          <a:bodyPr lIns="90000" tIns="46800" rIns="90000" bIns="46800">
            <a:spAutoFit/>
          </a:bodyPr>
          <a:lstStyle/>
          <a:p>
            <a:pPr>
              <a:lnSpc>
                <a:spcPct val="100000"/>
              </a:lnSpc>
              <a:spcBef>
                <a:spcPts val="15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sz="2400" b="0" strike="noStrike" spc="-1">
                <a:solidFill>
                  <a:srgbClr val="000000"/>
                </a:solidFill>
                <a:latin typeface="Verdana"/>
                <a:ea typeface="DejaVu Sans"/>
              </a:rPr>
              <a:t>Quando se está expandindo um caso de uso é preciso proceder a um exame detalhado do processo de negócio.</a:t>
            </a:r>
            <a:endParaRPr lang="pt-BR" sz="2400" b="0" strike="noStrike" spc="-1">
              <a:latin typeface="Arial"/>
            </a:endParaRPr>
          </a:p>
        </p:txBody>
      </p:sp>
      <p:sp>
        <p:nvSpPr>
          <p:cNvPr id="216" name="CustomShape 2"/>
          <p:cNvSpPr/>
          <p:nvPr/>
        </p:nvSpPr>
        <p:spPr>
          <a:xfrm>
            <a:off x="330120" y="838080"/>
            <a:ext cx="6603120" cy="459000"/>
          </a:xfrm>
          <a:custGeom>
            <a:avLst/>
            <a:gdLst/>
            <a:ahLst/>
            <a:cxnLst/>
            <a:rect l="l" t="t" r="r" b="b"/>
            <a:pathLst>
              <a:path w="21600" h="21600">
                <a:moveTo>
                  <a:pt x="0" y="0"/>
                </a:moveTo>
                <a:lnTo>
                  <a:pt x="21600" y="0"/>
                </a:lnTo>
                <a:lnTo>
                  <a:pt x="21600" y="21600"/>
                </a:lnTo>
                <a:lnTo>
                  <a:pt x="0" y="21600"/>
                </a:lnTo>
                <a:lnTo>
                  <a:pt x="0" y="0"/>
                </a:lnTo>
                <a:close/>
              </a:path>
            </a:pathLst>
          </a:custGeom>
          <a:noFill/>
          <a:ln w="0">
            <a:noFill/>
          </a:ln>
        </p:spPr>
        <p:style>
          <a:lnRef idx="0">
            <a:scrgbClr r="0" g="0" b="0"/>
          </a:lnRef>
          <a:fillRef idx="0">
            <a:scrgbClr r="0" g="0" b="0"/>
          </a:fillRef>
          <a:effectRef idx="0">
            <a:scrgbClr r="0" g="0" b="0"/>
          </a:effectRef>
          <a:fontRef idx="minor"/>
        </p:style>
        <p:txBody>
          <a:bodyPr lIns="90000" tIns="46800" rIns="90000" bIns="46800">
            <a:spAutoFit/>
          </a:bodyPr>
          <a:lstStyle/>
          <a:p>
            <a:pPr>
              <a:lnSpc>
                <a:spcPct val="100000"/>
              </a:lnSpc>
              <a:spcBef>
                <a:spcPts val="15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sz="2400" b="1" strike="noStrike" spc="-1">
                <a:solidFill>
                  <a:srgbClr val="000000"/>
                </a:solidFill>
                <a:latin typeface="Verdana"/>
                <a:ea typeface="DejaVu Sans"/>
              </a:rPr>
              <a:t>1. Expandindo o Caso de Uso</a:t>
            </a:r>
            <a:endParaRPr lang="pt-BR" sz="2400" b="0" strike="noStrike" spc="-1">
              <a:latin typeface="Arial"/>
            </a:endParaRPr>
          </a:p>
        </p:txBody>
      </p:sp>
      <p:sp>
        <p:nvSpPr>
          <p:cNvPr id="217" name="CustomShape 3"/>
          <p:cNvSpPr/>
          <p:nvPr/>
        </p:nvSpPr>
        <p:spPr>
          <a:xfrm>
            <a:off x="1815840" y="3657600"/>
            <a:ext cx="6603480" cy="1190520"/>
          </a:xfrm>
          <a:custGeom>
            <a:avLst/>
            <a:gdLst/>
            <a:ahLst/>
            <a:cxnLst/>
            <a:rect l="l" t="t" r="r" b="b"/>
            <a:pathLst>
              <a:path w="21600" h="21600">
                <a:moveTo>
                  <a:pt x="0" y="0"/>
                </a:moveTo>
                <a:lnTo>
                  <a:pt x="21600" y="0"/>
                </a:lnTo>
                <a:lnTo>
                  <a:pt x="21600" y="21600"/>
                </a:lnTo>
                <a:lnTo>
                  <a:pt x="0" y="21600"/>
                </a:lnTo>
                <a:lnTo>
                  <a:pt x="0" y="0"/>
                </a:lnTo>
                <a:close/>
              </a:path>
            </a:pathLst>
          </a:custGeom>
          <a:noFill/>
          <a:ln w="0">
            <a:noFill/>
          </a:ln>
        </p:spPr>
        <p:style>
          <a:lnRef idx="0">
            <a:scrgbClr r="0" g="0" b="0"/>
          </a:lnRef>
          <a:fillRef idx="0">
            <a:scrgbClr r="0" g="0" b="0"/>
          </a:fillRef>
          <a:effectRef idx="0">
            <a:scrgbClr r="0" g="0" b="0"/>
          </a:effectRef>
          <a:fontRef idx="minor"/>
        </p:style>
        <p:txBody>
          <a:bodyPr lIns="90000" tIns="46800" rIns="90000" bIns="46800">
            <a:spAutoFit/>
          </a:bodyPr>
          <a:lstStyle/>
          <a:p>
            <a:pPr>
              <a:lnSpc>
                <a:spcPct val="100000"/>
              </a:lnSpc>
              <a:spcBef>
                <a:spcPts val="1123"/>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sz="1800" b="0" strike="noStrike" spc="-1">
                <a:solidFill>
                  <a:srgbClr val="000000"/>
                </a:solidFill>
                <a:latin typeface="Verdana"/>
                <a:ea typeface="DejaVu Sans"/>
              </a:rPr>
              <a:t>Deve-se descrever o caso de uso passo a passo: como ele ocorre, como é a interação entre os usuários e o sistema. Essa descrição passo a passo é interessante por não ser estruturada com desvios a princípio.</a:t>
            </a:r>
            <a:endParaRPr lang="pt-BR" sz="1800" b="0" strike="noStrike" spc="-1">
              <a:latin typeface="Aria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 name="CustomShape 1"/>
          <p:cNvSpPr/>
          <p:nvPr/>
        </p:nvSpPr>
        <p:spPr>
          <a:xfrm>
            <a:off x="330120" y="838080"/>
            <a:ext cx="6603120" cy="459000"/>
          </a:xfrm>
          <a:custGeom>
            <a:avLst/>
            <a:gdLst/>
            <a:ahLst/>
            <a:cxnLst/>
            <a:rect l="l" t="t" r="r" b="b"/>
            <a:pathLst>
              <a:path w="21600" h="21600">
                <a:moveTo>
                  <a:pt x="0" y="0"/>
                </a:moveTo>
                <a:lnTo>
                  <a:pt x="21600" y="0"/>
                </a:lnTo>
                <a:lnTo>
                  <a:pt x="21600" y="21600"/>
                </a:lnTo>
                <a:lnTo>
                  <a:pt x="0" y="21600"/>
                </a:lnTo>
                <a:lnTo>
                  <a:pt x="0" y="0"/>
                </a:lnTo>
                <a:close/>
              </a:path>
            </a:pathLst>
          </a:custGeom>
          <a:noFill/>
          <a:ln w="0">
            <a:noFill/>
          </a:ln>
        </p:spPr>
        <p:style>
          <a:lnRef idx="0">
            <a:scrgbClr r="0" g="0" b="0"/>
          </a:lnRef>
          <a:fillRef idx="0">
            <a:scrgbClr r="0" g="0" b="0"/>
          </a:fillRef>
          <a:effectRef idx="0">
            <a:scrgbClr r="0" g="0" b="0"/>
          </a:effectRef>
          <a:fontRef idx="minor"/>
        </p:style>
        <p:txBody>
          <a:bodyPr lIns="90000" tIns="46800" rIns="90000" bIns="46800">
            <a:spAutoFit/>
          </a:bodyPr>
          <a:lstStyle/>
          <a:p>
            <a:pPr>
              <a:lnSpc>
                <a:spcPct val="100000"/>
              </a:lnSpc>
              <a:spcBef>
                <a:spcPts val="15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sz="2400" b="1" strike="noStrike" spc="-1">
                <a:solidFill>
                  <a:srgbClr val="000000"/>
                </a:solidFill>
                <a:latin typeface="Verdana"/>
                <a:ea typeface="DejaVu Sans"/>
              </a:rPr>
              <a:t>1. Expandindo o Caso de Uso</a:t>
            </a:r>
            <a:endParaRPr lang="pt-BR" sz="2400" b="0" strike="noStrike" spc="-1">
              <a:latin typeface="Arial"/>
            </a:endParaRPr>
          </a:p>
        </p:txBody>
      </p:sp>
      <p:sp>
        <p:nvSpPr>
          <p:cNvPr id="219" name="CustomShape 2"/>
          <p:cNvSpPr/>
          <p:nvPr/>
        </p:nvSpPr>
        <p:spPr>
          <a:xfrm>
            <a:off x="1650960" y="1700280"/>
            <a:ext cx="6603480" cy="1464840"/>
          </a:xfrm>
          <a:custGeom>
            <a:avLst/>
            <a:gdLst/>
            <a:ahLst/>
            <a:cxnLst/>
            <a:rect l="l" t="t" r="r" b="b"/>
            <a:pathLst>
              <a:path w="21600" h="21600">
                <a:moveTo>
                  <a:pt x="0" y="0"/>
                </a:moveTo>
                <a:lnTo>
                  <a:pt x="21600" y="0"/>
                </a:lnTo>
                <a:lnTo>
                  <a:pt x="21600" y="21600"/>
                </a:lnTo>
                <a:lnTo>
                  <a:pt x="0" y="21600"/>
                </a:lnTo>
                <a:lnTo>
                  <a:pt x="0" y="0"/>
                </a:lnTo>
                <a:close/>
              </a:path>
            </a:pathLst>
          </a:custGeom>
          <a:noFill/>
          <a:ln w="0">
            <a:noFill/>
          </a:ln>
        </p:spPr>
        <p:style>
          <a:lnRef idx="0">
            <a:scrgbClr r="0" g="0" b="0"/>
          </a:lnRef>
          <a:fillRef idx="0">
            <a:scrgbClr r="0" g="0" b="0"/>
          </a:fillRef>
          <a:effectRef idx="0">
            <a:scrgbClr r="0" g="0" b="0"/>
          </a:effectRef>
          <a:fontRef idx="minor"/>
        </p:style>
        <p:txBody>
          <a:bodyPr lIns="90000" tIns="46800" rIns="90000" bIns="46800">
            <a:spAutoFit/>
          </a:bodyPr>
          <a:lstStyle/>
          <a:p>
            <a:pPr>
              <a:lnSpc>
                <a:spcPct val="100000"/>
              </a:lnSpc>
              <a:spcBef>
                <a:spcPts val="1123"/>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sz="1800" b="0" strike="noStrike" spc="-1">
                <a:solidFill>
                  <a:srgbClr val="000000"/>
                </a:solidFill>
                <a:latin typeface="Verdana"/>
                <a:ea typeface="DejaVu Sans"/>
              </a:rPr>
              <a:t>Ela se baseia em uma seqüência </a:t>
            </a:r>
            <a:r>
              <a:rPr lang="pt-BR" sz="1800" b="0" i="1" strike="noStrike" spc="-1">
                <a:solidFill>
                  <a:srgbClr val="000000"/>
                </a:solidFill>
                <a:latin typeface="Verdana"/>
                <a:ea typeface="DejaVu Sans"/>
              </a:rPr>
              <a:t>default</a:t>
            </a:r>
            <a:r>
              <a:rPr lang="pt-BR" sz="1800" b="0" strike="noStrike" spc="-1">
                <a:solidFill>
                  <a:srgbClr val="000000"/>
                </a:solidFill>
                <a:latin typeface="Verdana"/>
                <a:ea typeface="DejaVu Sans"/>
              </a:rPr>
              <a:t>, ou fluxo principal, na qual se descreve o que acontece quando tudo dá certo na interação. Esse fluxo também é chamado caminho feliz, pois nele não é necessário dizer oi que acontece quando ocorrem exceções.</a:t>
            </a:r>
            <a:endParaRPr lang="pt-BR" sz="1800" b="0" strike="noStrike" spc="-1">
              <a:latin typeface="Arial"/>
            </a:endParaRPr>
          </a:p>
        </p:txBody>
      </p:sp>
      <p:grpSp>
        <p:nvGrpSpPr>
          <p:cNvPr id="220" name="Group 3"/>
          <p:cNvGrpSpPr/>
          <p:nvPr/>
        </p:nvGrpSpPr>
        <p:grpSpPr>
          <a:xfrm>
            <a:off x="810000" y="3657600"/>
            <a:ext cx="8021880" cy="2742480"/>
            <a:chOff x="810000" y="3657600"/>
            <a:chExt cx="8021880" cy="2742480"/>
          </a:xfrm>
        </p:grpSpPr>
        <p:grpSp>
          <p:nvGrpSpPr>
            <p:cNvPr id="221" name="Group 4"/>
            <p:cNvGrpSpPr/>
            <p:nvPr/>
          </p:nvGrpSpPr>
          <p:grpSpPr>
            <a:xfrm>
              <a:off x="1073160" y="4572000"/>
              <a:ext cx="399960" cy="831960"/>
              <a:chOff x="1073160" y="4572000"/>
              <a:chExt cx="399960" cy="831960"/>
            </a:xfrm>
          </p:grpSpPr>
          <p:sp>
            <p:nvSpPr>
              <p:cNvPr id="222" name="CustomShape 5"/>
              <p:cNvSpPr/>
              <p:nvPr/>
            </p:nvSpPr>
            <p:spPr>
              <a:xfrm>
                <a:off x="1111320" y="4572000"/>
                <a:ext cx="306360" cy="265320"/>
              </a:xfrm>
              <a:prstGeom prst="ellipse">
                <a:avLst/>
              </a:prstGeom>
              <a:noFill/>
              <a:ln w="9360">
                <a:solidFill>
                  <a:srgbClr val="000000"/>
                </a:solidFill>
                <a:miter/>
              </a:ln>
            </p:spPr>
            <p:style>
              <a:lnRef idx="0">
                <a:scrgbClr r="0" g="0" b="0"/>
              </a:lnRef>
              <a:fillRef idx="0">
                <a:scrgbClr r="0" g="0" b="0"/>
              </a:fillRef>
              <a:effectRef idx="0">
                <a:scrgbClr r="0" g="0" b="0"/>
              </a:effectRef>
              <a:fontRef idx="minor"/>
            </p:style>
            <p:txBody>
              <a:bodyPr/>
              <a:lstStyle/>
              <a:p>
                <a:endParaRPr lang="pt-BR"/>
              </a:p>
            </p:txBody>
          </p:sp>
          <p:sp>
            <p:nvSpPr>
              <p:cNvPr id="223" name="Line 6"/>
              <p:cNvSpPr/>
              <p:nvPr/>
            </p:nvSpPr>
            <p:spPr>
              <a:xfrm>
                <a:off x="1265040" y="4838040"/>
                <a:ext cx="360" cy="332640"/>
              </a:xfrm>
              <a:prstGeom prst="line">
                <a:avLst/>
              </a:prstGeom>
              <a:ln w="9360">
                <a:solidFill>
                  <a:srgbClr val="000000"/>
                </a:solidFill>
                <a:miter/>
              </a:ln>
            </p:spPr>
            <p:style>
              <a:lnRef idx="0">
                <a:scrgbClr r="0" g="0" b="0"/>
              </a:lnRef>
              <a:fillRef idx="0">
                <a:scrgbClr r="0" g="0" b="0"/>
              </a:fillRef>
              <a:effectRef idx="0">
                <a:scrgbClr r="0" g="0" b="0"/>
              </a:effectRef>
              <a:fontRef idx="minor"/>
            </p:style>
            <p:txBody>
              <a:bodyPr/>
              <a:lstStyle/>
              <a:p>
                <a:endParaRPr lang="pt-BR"/>
              </a:p>
            </p:txBody>
          </p:sp>
          <p:sp>
            <p:nvSpPr>
              <p:cNvPr id="224" name="Line 7"/>
              <p:cNvSpPr/>
              <p:nvPr/>
            </p:nvSpPr>
            <p:spPr>
              <a:xfrm flipH="1">
                <a:off x="1073160" y="5171040"/>
                <a:ext cx="191880" cy="232920"/>
              </a:xfrm>
              <a:prstGeom prst="line">
                <a:avLst/>
              </a:prstGeom>
              <a:ln w="9360">
                <a:solidFill>
                  <a:srgbClr val="000000"/>
                </a:solidFill>
                <a:miter/>
              </a:ln>
            </p:spPr>
            <p:style>
              <a:lnRef idx="0">
                <a:scrgbClr r="0" g="0" b="0"/>
              </a:lnRef>
              <a:fillRef idx="0">
                <a:scrgbClr r="0" g="0" b="0"/>
              </a:fillRef>
              <a:effectRef idx="0">
                <a:scrgbClr r="0" g="0" b="0"/>
              </a:effectRef>
              <a:fontRef idx="minor"/>
            </p:style>
            <p:txBody>
              <a:bodyPr/>
              <a:lstStyle/>
              <a:p>
                <a:endParaRPr lang="pt-BR"/>
              </a:p>
            </p:txBody>
          </p:sp>
          <p:sp>
            <p:nvSpPr>
              <p:cNvPr id="225" name="Line 8"/>
              <p:cNvSpPr/>
              <p:nvPr/>
            </p:nvSpPr>
            <p:spPr>
              <a:xfrm>
                <a:off x="1265040" y="5171040"/>
                <a:ext cx="191880" cy="232920"/>
              </a:xfrm>
              <a:prstGeom prst="line">
                <a:avLst/>
              </a:prstGeom>
              <a:ln w="9360">
                <a:solidFill>
                  <a:srgbClr val="000000"/>
                </a:solidFill>
                <a:miter/>
              </a:ln>
            </p:spPr>
            <p:style>
              <a:lnRef idx="0">
                <a:scrgbClr r="0" g="0" b="0"/>
              </a:lnRef>
              <a:fillRef idx="0">
                <a:scrgbClr r="0" g="0" b="0"/>
              </a:fillRef>
              <a:effectRef idx="0">
                <a:scrgbClr r="0" g="0" b="0"/>
              </a:effectRef>
              <a:fontRef idx="minor"/>
            </p:style>
            <p:txBody>
              <a:bodyPr/>
              <a:lstStyle/>
              <a:p>
                <a:endParaRPr lang="pt-BR"/>
              </a:p>
            </p:txBody>
          </p:sp>
          <p:sp>
            <p:nvSpPr>
              <p:cNvPr id="226" name="Line 9"/>
              <p:cNvSpPr/>
              <p:nvPr/>
            </p:nvSpPr>
            <p:spPr>
              <a:xfrm>
                <a:off x="1089360" y="4904640"/>
                <a:ext cx="383760" cy="360"/>
              </a:xfrm>
              <a:prstGeom prst="line">
                <a:avLst/>
              </a:prstGeom>
              <a:ln w="9360">
                <a:solidFill>
                  <a:srgbClr val="000000"/>
                </a:solidFill>
                <a:miter/>
              </a:ln>
            </p:spPr>
            <p:style>
              <a:lnRef idx="0">
                <a:scrgbClr r="0" g="0" b="0"/>
              </a:lnRef>
              <a:fillRef idx="0">
                <a:scrgbClr r="0" g="0" b="0"/>
              </a:fillRef>
              <a:effectRef idx="0">
                <a:scrgbClr r="0" g="0" b="0"/>
              </a:effectRef>
              <a:fontRef idx="minor"/>
            </p:style>
            <p:txBody>
              <a:bodyPr/>
              <a:lstStyle/>
              <a:p>
                <a:endParaRPr lang="pt-BR"/>
              </a:p>
            </p:txBody>
          </p:sp>
        </p:grpSp>
        <p:grpSp>
          <p:nvGrpSpPr>
            <p:cNvPr id="227" name="Group 10"/>
            <p:cNvGrpSpPr/>
            <p:nvPr/>
          </p:nvGrpSpPr>
          <p:grpSpPr>
            <a:xfrm>
              <a:off x="3148560" y="4572000"/>
              <a:ext cx="400680" cy="831960"/>
              <a:chOff x="3148560" y="4572000"/>
              <a:chExt cx="400680" cy="831960"/>
            </a:xfrm>
          </p:grpSpPr>
          <p:sp>
            <p:nvSpPr>
              <p:cNvPr id="228" name="CustomShape 11"/>
              <p:cNvSpPr/>
              <p:nvPr/>
            </p:nvSpPr>
            <p:spPr>
              <a:xfrm>
                <a:off x="3187080" y="4572000"/>
                <a:ext cx="306360" cy="265320"/>
              </a:xfrm>
              <a:prstGeom prst="ellipse">
                <a:avLst/>
              </a:prstGeom>
              <a:noFill/>
              <a:ln w="9360">
                <a:solidFill>
                  <a:srgbClr val="000000"/>
                </a:solidFill>
                <a:miter/>
              </a:ln>
            </p:spPr>
            <p:style>
              <a:lnRef idx="0">
                <a:scrgbClr r="0" g="0" b="0"/>
              </a:lnRef>
              <a:fillRef idx="0">
                <a:scrgbClr r="0" g="0" b="0"/>
              </a:fillRef>
              <a:effectRef idx="0">
                <a:scrgbClr r="0" g="0" b="0"/>
              </a:effectRef>
              <a:fontRef idx="minor"/>
            </p:style>
            <p:txBody>
              <a:bodyPr/>
              <a:lstStyle/>
              <a:p>
                <a:endParaRPr lang="pt-BR"/>
              </a:p>
            </p:txBody>
          </p:sp>
          <p:sp>
            <p:nvSpPr>
              <p:cNvPr id="229" name="Line 12"/>
              <p:cNvSpPr/>
              <p:nvPr/>
            </p:nvSpPr>
            <p:spPr>
              <a:xfrm>
                <a:off x="3340440" y="4838040"/>
                <a:ext cx="360" cy="332640"/>
              </a:xfrm>
              <a:prstGeom prst="line">
                <a:avLst/>
              </a:prstGeom>
              <a:ln w="9360">
                <a:solidFill>
                  <a:srgbClr val="000000"/>
                </a:solidFill>
                <a:miter/>
              </a:ln>
            </p:spPr>
            <p:style>
              <a:lnRef idx="0">
                <a:scrgbClr r="0" g="0" b="0"/>
              </a:lnRef>
              <a:fillRef idx="0">
                <a:scrgbClr r="0" g="0" b="0"/>
              </a:fillRef>
              <a:effectRef idx="0">
                <a:scrgbClr r="0" g="0" b="0"/>
              </a:effectRef>
              <a:fontRef idx="minor"/>
            </p:style>
            <p:txBody>
              <a:bodyPr/>
              <a:lstStyle/>
              <a:p>
                <a:endParaRPr lang="pt-BR"/>
              </a:p>
            </p:txBody>
          </p:sp>
          <p:sp>
            <p:nvSpPr>
              <p:cNvPr id="230" name="Line 13"/>
              <p:cNvSpPr/>
              <p:nvPr/>
            </p:nvSpPr>
            <p:spPr>
              <a:xfrm flipH="1">
                <a:off x="3148560" y="5171040"/>
                <a:ext cx="191880" cy="232920"/>
              </a:xfrm>
              <a:prstGeom prst="line">
                <a:avLst/>
              </a:prstGeom>
              <a:ln w="9360">
                <a:solidFill>
                  <a:srgbClr val="000000"/>
                </a:solidFill>
                <a:miter/>
              </a:ln>
            </p:spPr>
            <p:style>
              <a:lnRef idx="0">
                <a:scrgbClr r="0" g="0" b="0"/>
              </a:lnRef>
              <a:fillRef idx="0">
                <a:scrgbClr r="0" g="0" b="0"/>
              </a:fillRef>
              <a:effectRef idx="0">
                <a:scrgbClr r="0" g="0" b="0"/>
              </a:effectRef>
              <a:fontRef idx="minor"/>
            </p:style>
            <p:txBody>
              <a:bodyPr/>
              <a:lstStyle/>
              <a:p>
                <a:endParaRPr lang="pt-BR"/>
              </a:p>
            </p:txBody>
          </p:sp>
          <p:sp>
            <p:nvSpPr>
              <p:cNvPr id="231" name="Line 14"/>
              <p:cNvSpPr/>
              <p:nvPr/>
            </p:nvSpPr>
            <p:spPr>
              <a:xfrm>
                <a:off x="3340440" y="5171040"/>
                <a:ext cx="191880" cy="232920"/>
              </a:xfrm>
              <a:prstGeom prst="line">
                <a:avLst/>
              </a:prstGeom>
              <a:ln w="9360">
                <a:solidFill>
                  <a:srgbClr val="000000"/>
                </a:solidFill>
                <a:miter/>
              </a:ln>
            </p:spPr>
            <p:style>
              <a:lnRef idx="0">
                <a:scrgbClr r="0" g="0" b="0"/>
              </a:lnRef>
              <a:fillRef idx="0">
                <a:scrgbClr r="0" g="0" b="0"/>
              </a:fillRef>
              <a:effectRef idx="0">
                <a:scrgbClr r="0" g="0" b="0"/>
              </a:effectRef>
              <a:fontRef idx="minor"/>
            </p:style>
            <p:txBody>
              <a:bodyPr/>
              <a:lstStyle/>
              <a:p>
                <a:endParaRPr lang="pt-BR"/>
              </a:p>
            </p:txBody>
          </p:sp>
          <p:sp>
            <p:nvSpPr>
              <p:cNvPr id="232" name="Line 15"/>
              <p:cNvSpPr/>
              <p:nvPr/>
            </p:nvSpPr>
            <p:spPr>
              <a:xfrm>
                <a:off x="3165120" y="4904640"/>
                <a:ext cx="384120" cy="360"/>
              </a:xfrm>
              <a:prstGeom prst="line">
                <a:avLst/>
              </a:prstGeom>
              <a:ln w="9360">
                <a:solidFill>
                  <a:srgbClr val="000000"/>
                </a:solidFill>
                <a:miter/>
              </a:ln>
            </p:spPr>
            <p:style>
              <a:lnRef idx="0">
                <a:scrgbClr r="0" g="0" b="0"/>
              </a:lnRef>
              <a:fillRef idx="0">
                <a:scrgbClr r="0" g="0" b="0"/>
              </a:fillRef>
              <a:effectRef idx="0">
                <a:scrgbClr r="0" g="0" b="0"/>
              </a:effectRef>
              <a:fontRef idx="minor"/>
            </p:style>
            <p:txBody>
              <a:bodyPr/>
              <a:lstStyle/>
              <a:p>
                <a:endParaRPr lang="pt-BR"/>
              </a:p>
            </p:txBody>
          </p:sp>
        </p:grpSp>
        <p:sp>
          <p:nvSpPr>
            <p:cNvPr id="233" name="CustomShape 16"/>
            <p:cNvSpPr/>
            <p:nvPr/>
          </p:nvSpPr>
          <p:spPr>
            <a:xfrm>
              <a:off x="2773800" y="5400720"/>
              <a:ext cx="1739880" cy="336600"/>
            </a:xfrm>
            <a:custGeom>
              <a:avLst/>
              <a:gdLst/>
              <a:ahLst/>
              <a:cxnLst/>
              <a:rect l="l" t="t" r="r" b="b"/>
              <a:pathLst>
                <a:path w="21600" h="21600">
                  <a:moveTo>
                    <a:pt x="0" y="0"/>
                  </a:moveTo>
                  <a:lnTo>
                    <a:pt x="21600" y="0"/>
                  </a:lnTo>
                  <a:lnTo>
                    <a:pt x="21600" y="21600"/>
                  </a:lnTo>
                  <a:lnTo>
                    <a:pt x="0" y="21600"/>
                  </a:lnTo>
                  <a:lnTo>
                    <a:pt x="0" y="0"/>
                  </a:lnTo>
                  <a:close/>
                </a:path>
              </a:pathLst>
            </a:custGeom>
            <a:noFill/>
            <a:ln w="0">
              <a:noFill/>
            </a:ln>
          </p:spPr>
          <p:style>
            <a:lnRef idx="0">
              <a:scrgbClr r="0" g="0" b="0"/>
            </a:lnRef>
            <a:fillRef idx="0">
              <a:scrgbClr r="0" g="0" b="0"/>
            </a:fillRef>
            <a:effectRef idx="0">
              <a:scrgbClr r="0" g="0" b="0"/>
            </a:effectRef>
            <a:fontRef idx="minor"/>
          </p:style>
          <p:txBody>
            <a:bodyPr lIns="90000" tIns="46800" rIns="90000" bIns="46800">
              <a:spAutoFit/>
            </a:bodyPr>
            <a:lstStyle/>
            <a:p>
              <a:pP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sz="1600" b="0" strike="noStrike" spc="-1">
                  <a:solidFill>
                    <a:srgbClr val="000000"/>
                  </a:solidFill>
                  <a:latin typeface="Verdana"/>
                  <a:ea typeface="DejaVu Sans"/>
                </a:rPr>
                <a:t>Funcionário</a:t>
              </a:r>
              <a:endParaRPr lang="pt-BR" sz="1600" b="0" strike="noStrike" spc="-1">
                <a:latin typeface="Arial"/>
              </a:endParaRPr>
            </a:p>
          </p:txBody>
        </p:sp>
        <p:sp>
          <p:nvSpPr>
            <p:cNvPr id="234" name="Line 17"/>
            <p:cNvSpPr/>
            <p:nvPr/>
          </p:nvSpPr>
          <p:spPr>
            <a:xfrm>
              <a:off x="1492920" y="5116680"/>
              <a:ext cx="1600920" cy="360"/>
            </a:xfrm>
            <a:prstGeom prst="line">
              <a:avLst/>
            </a:prstGeom>
            <a:ln w="9360">
              <a:solidFill>
                <a:srgbClr val="000000"/>
              </a:solidFill>
              <a:miter/>
            </a:ln>
          </p:spPr>
          <p:style>
            <a:lnRef idx="0">
              <a:scrgbClr r="0" g="0" b="0"/>
            </a:lnRef>
            <a:fillRef idx="0">
              <a:scrgbClr r="0" g="0" b="0"/>
            </a:fillRef>
            <a:effectRef idx="0">
              <a:scrgbClr r="0" g="0" b="0"/>
            </a:effectRef>
            <a:fontRef idx="minor"/>
          </p:style>
          <p:txBody>
            <a:bodyPr/>
            <a:lstStyle/>
            <a:p>
              <a:endParaRPr lang="pt-BR"/>
            </a:p>
          </p:txBody>
        </p:sp>
        <p:sp>
          <p:nvSpPr>
            <p:cNvPr id="235" name="CustomShape 18"/>
            <p:cNvSpPr/>
            <p:nvPr/>
          </p:nvSpPr>
          <p:spPr>
            <a:xfrm>
              <a:off x="5711400" y="3657600"/>
              <a:ext cx="3120480" cy="2742480"/>
            </a:xfrm>
            <a:prstGeom prst="rect">
              <a:avLst/>
            </a:prstGeom>
            <a:noFill/>
            <a:ln w="9360">
              <a:solidFill>
                <a:srgbClr val="000000"/>
              </a:solidFill>
              <a:miter/>
            </a:ln>
          </p:spPr>
          <p:style>
            <a:lnRef idx="0">
              <a:scrgbClr r="0" g="0" b="0"/>
            </a:lnRef>
            <a:fillRef idx="0">
              <a:scrgbClr r="0" g="0" b="0"/>
            </a:fillRef>
            <a:effectRef idx="0">
              <a:scrgbClr r="0" g="0" b="0"/>
            </a:effectRef>
            <a:fontRef idx="minor"/>
          </p:style>
          <p:txBody>
            <a:bodyPr/>
            <a:lstStyle/>
            <a:p>
              <a:endParaRPr lang="pt-BR"/>
            </a:p>
          </p:txBody>
        </p:sp>
        <p:sp>
          <p:nvSpPr>
            <p:cNvPr id="236" name="CustomShape 19"/>
            <p:cNvSpPr/>
            <p:nvPr/>
          </p:nvSpPr>
          <p:spPr>
            <a:xfrm>
              <a:off x="6430320" y="3706920"/>
              <a:ext cx="1989000" cy="336600"/>
            </a:xfrm>
            <a:custGeom>
              <a:avLst/>
              <a:gdLst/>
              <a:ahLst/>
              <a:cxnLst/>
              <a:rect l="l" t="t" r="r" b="b"/>
              <a:pathLst>
                <a:path w="21600" h="21600">
                  <a:moveTo>
                    <a:pt x="0" y="0"/>
                  </a:moveTo>
                  <a:lnTo>
                    <a:pt x="21600" y="0"/>
                  </a:lnTo>
                  <a:lnTo>
                    <a:pt x="21600" y="21600"/>
                  </a:lnTo>
                  <a:lnTo>
                    <a:pt x="0" y="21600"/>
                  </a:lnTo>
                  <a:lnTo>
                    <a:pt x="0" y="0"/>
                  </a:lnTo>
                  <a:close/>
                </a:path>
              </a:pathLst>
            </a:custGeom>
            <a:noFill/>
            <a:ln w="0">
              <a:noFill/>
            </a:ln>
          </p:spPr>
          <p:style>
            <a:lnRef idx="0">
              <a:scrgbClr r="0" g="0" b="0"/>
            </a:lnRef>
            <a:fillRef idx="0">
              <a:scrgbClr r="0" g="0" b="0"/>
            </a:fillRef>
            <a:effectRef idx="0">
              <a:scrgbClr r="0" g="0" b="0"/>
            </a:effectRef>
            <a:fontRef idx="minor"/>
          </p:style>
          <p:txBody>
            <a:bodyPr lIns="90000" tIns="46800" rIns="90000" bIns="46800">
              <a:spAutoFit/>
            </a:bodyPr>
            <a:lstStyle/>
            <a:p>
              <a:pPr algn="ct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sz="1600" b="0" strike="noStrike" spc="-1">
                  <a:solidFill>
                    <a:srgbClr val="000000"/>
                  </a:solidFill>
                  <a:latin typeface="Verdana"/>
                  <a:ea typeface="DejaVu Sans"/>
                </a:rPr>
                <a:t>Videolocadora</a:t>
              </a:r>
              <a:endParaRPr lang="pt-BR" sz="1600" b="0" strike="noStrike" spc="-1">
                <a:latin typeface="Arial"/>
              </a:endParaRPr>
            </a:p>
          </p:txBody>
        </p:sp>
        <p:sp>
          <p:nvSpPr>
            <p:cNvPr id="237" name="CustomShape 20"/>
            <p:cNvSpPr/>
            <p:nvPr/>
          </p:nvSpPr>
          <p:spPr>
            <a:xfrm>
              <a:off x="6271920" y="4156200"/>
              <a:ext cx="2159640" cy="548280"/>
            </a:xfrm>
            <a:prstGeom prst="ellipse">
              <a:avLst/>
            </a:prstGeom>
            <a:solidFill>
              <a:srgbClr val="E3E3F1"/>
            </a:solidFill>
            <a:ln w="9360">
              <a:solidFill>
                <a:srgbClr val="000000"/>
              </a:solidFill>
              <a:miter/>
            </a:ln>
            <a:effectLst>
              <a:outerShdw dist="107932" dir="2700000">
                <a:srgbClr val="808080"/>
              </a:outerShdw>
            </a:effectLst>
          </p:spPr>
          <p:style>
            <a:lnRef idx="0">
              <a:scrgbClr r="0" g="0" b="0"/>
            </a:lnRef>
            <a:fillRef idx="0">
              <a:scrgbClr r="0" g="0" b="0"/>
            </a:fillRef>
            <a:effectRef idx="0">
              <a:scrgbClr r="0" g="0" b="0"/>
            </a:effectRef>
            <a:fontRef idx="minor"/>
          </p:style>
          <p:txBody>
            <a:bodyPr wrap="none" lIns="90000" tIns="46800" rIns="90000" bIns="46800" anchor="ctr">
              <a:noAutofit/>
            </a:bodyPr>
            <a:lstStyle/>
            <a:p>
              <a:pPr algn="ct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sz="1400" b="0" strike="noStrike" spc="-1">
                  <a:solidFill>
                    <a:srgbClr val="000000"/>
                  </a:solidFill>
                  <a:latin typeface="Verdana"/>
                  <a:ea typeface="DejaVu Sans"/>
                </a:rPr>
                <a:t>Emprestar fitas</a:t>
              </a:r>
              <a:endParaRPr lang="pt-BR" sz="1400" b="0" strike="noStrike" spc="-1">
                <a:latin typeface="Arial"/>
              </a:endParaRPr>
            </a:p>
          </p:txBody>
        </p:sp>
        <p:sp>
          <p:nvSpPr>
            <p:cNvPr id="238" name="CustomShape 21"/>
            <p:cNvSpPr/>
            <p:nvPr/>
          </p:nvSpPr>
          <p:spPr>
            <a:xfrm>
              <a:off x="6285960" y="4876920"/>
              <a:ext cx="2161080" cy="546840"/>
            </a:xfrm>
            <a:prstGeom prst="ellipse">
              <a:avLst/>
            </a:prstGeom>
            <a:solidFill>
              <a:srgbClr val="E3E3F1"/>
            </a:solidFill>
            <a:ln w="9360">
              <a:solidFill>
                <a:srgbClr val="000000"/>
              </a:solidFill>
              <a:miter/>
            </a:ln>
            <a:effectLst>
              <a:outerShdw dist="107932" dir="2700000">
                <a:srgbClr val="808080"/>
              </a:outerShdw>
            </a:effectLst>
          </p:spPr>
          <p:style>
            <a:lnRef idx="0">
              <a:scrgbClr r="0" g="0" b="0"/>
            </a:lnRef>
            <a:fillRef idx="0">
              <a:scrgbClr r="0" g="0" b="0"/>
            </a:fillRef>
            <a:effectRef idx="0">
              <a:scrgbClr r="0" g="0" b="0"/>
            </a:effectRef>
            <a:fontRef idx="minor"/>
          </p:style>
          <p:txBody>
            <a:bodyPr wrap="none" lIns="90000" tIns="46800" rIns="90000" bIns="46800" anchor="ctr">
              <a:noAutofit/>
            </a:bodyPr>
            <a:lstStyle/>
            <a:p>
              <a:pPr algn="ct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sz="1400" b="0" strike="noStrike" spc="-1">
                  <a:solidFill>
                    <a:srgbClr val="000000"/>
                  </a:solidFill>
                  <a:latin typeface="Verdana"/>
                  <a:ea typeface="DejaVu Sans"/>
                </a:rPr>
                <a:t>Devolver fitas</a:t>
              </a:r>
              <a:endParaRPr lang="pt-BR" sz="1400" b="0" strike="noStrike" spc="-1">
                <a:latin typeface="Arial"/>
              </a:endParaRPr>
            </a:p>
          </p:txBody>
        </p:sp>
        <p:sp>
          <p:nvSpPr>
            <p:cNvPr id="239" name="CustomShape 22"/>
            <p:cNvSpPr/>
            <p:nvPr/>
          </p:nvSpPr>
          <p:spPr>
            <a:xfrm>
              <a:off x="6351120" y="5605560"/>
              <a:ext cx="2161080" cy="548280"/>
            </a:xfrm>
            <a:prstGeom prst="ellipse">
              <a:avLst/>
            </a:prstGeom>
            <a:solidFill>
              <a:srgbClr val="E3E3F1"/>
            </a:solidFill>
            <a:ln w="9360">
              <a:solidFill>
                <a:srgbClr val="000000"/>
              </a:solidFill>
              <a:miter/>
            </a:ln>
            <a:effectLst>
              <a:outerShdw dist="107932" dir="2700000">
                <a:srgbClr val="808080"/>
              </a:outerShdw>
            </a:effectLst>
          </p:spPr>
          <p:style>
            <a:lnRef idx="0">
              <a:scrgbClr r="0" g="0" b="0"/>
            </a:lnRef>
            <a:fillRef idx="0">
              <a:scrgbClr r="0" g="0" b="0"/>
            </a:fillRef>
            <a:effectRef idx="0">
              <a:scrgbClr r="0" g="0" b="0"/>
            </a:effectRef>
            <a:fontRef idx="minor"/>
          </p:style>
          <p:txBody>
            <a:bodyPr wrap="none" lIns="90000" tIns="46800" rIns="90000" bIns="46800" anchor="ctr">
              <a:noAutofit/>
            </a:bodyPr>
            <a:lstStyle/>
            <a:p>
              <a:pPr algn="ct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sz="1400" b="0" strike="noStrike" spc="-1">
                  <a:solidFill>
                    <a:srgbClr val="000000"/>
                  </a:solidFill>
                  <a:latin typeface="Verdana"/>
                  <a:ea typeface="DejaVu Sans"/>
                </a:rPr>
                <a:t>Reservar fitas</a:t>
              </a:r>
              <a:endParaRPr lang="pt-BR" sz="1400" b="0" strike="noStrike" spc="-1">
                <a:latin typeface="Arial"/>
              </a:endParaRPr>
            </a:p>
          </p:txBody>
        </p:sp>
        <p:sp>
          <p:nvSpPr>
            <p:cNvPr id="240" name="Line 23"/>
            <p:cNvSpPr/>
            <p:nvPr/>
          </p:nvSpPr>
          <p:spPr>
            <a:xfrm flipV="1">
              <a:off x="3790440" y="4505400"/>
              <a:ext cx="2319840" cy="598320"/>
            </a:xfrm>
            <a:prstGeom prst="line">
              <a:avLst/>
            </a:prstGeom>
            <a:ln w="9360">
              <a:solidFill>
                <a:srgbClr val="000000"/>
              </a:solidFill>
              <a:miter/>
            </a:ln>
          </p:spPr>
          <p:style>
            <a:lnRef idx="0">
              <a:scrgbClr r="0" g="0" b="0"/>
            </a:lnRef>
            <a:fillRef idx="0">
              <a:scrgbClr r="0" g="0" b="0"/>
            </a:fillRef>
            <a:effectRef idx="0">
              <a:scrgbClr r="0" g="0" b="0"/>
            </a:effectRef>
            <a:fontRef idx="minor"/>
          </p:style>
          <p:txBody>
            <a:bodyPr/>
            <a:lstStyle/>
            <a:p>
              <a:endParaRPr lang="pt-BR"/>
            </a:p>
          </p:txBody>
        </p:sp>
        <p:sp>
          <p:nvSpPr>
            <p:cNvPr id="241" name="Line 24"/>
            <p:cNvSpPr/>
            <p:nvPr/>
          </p:nvSpPr>
          <p:spPr>
            <a:xfrm>
              <a:off x="3790440" y="5154480"/>
              <a:ext cx="2481480" cy="360"/>
            </a:xfrm>
            <a:prstGeom prst="line">
              <a:avLst/>
            </a:prstGeom>
            <a:ln w="9360">
              <a:solidFill>
                <a:srgbClr val="000000"/>
              </a:solidFill>
              <a:miter/>
            </a:ln>
          </p:spPr>
          <p:style>
            <a:lnRef idx="0">
              <a:scrgbClr r="0" g="0" b="0"/>
            </a:lnRef>
            <a:fillRef idx="0">
              <a:scrgbClr r="0" g="0" b="0"/>
            </a:fillRef>
            <a:effectRef idx="0">
              <a:scrgbClr r="0" g="0" b="0"/>
            </a:effectRef>
            <a:fontRef idx="minor"/>
          </p:style>
          <p:txBody>
            <a:bodyPr/>
            <a:lstStyle/>
            <a:p>
              <a:endParaRPr lang="pt-BR"/>
            </a:p>
          </p:txBody>
        </p:sp>
        <p:sp>
          <p:nvSpPr>
            <p:cNvPr id="242" name="Line 25"/>
            <p:cNvSpPr/>
            <p:nvPr/>
          </p:nvSpPr>
          <p:spPr>
            <a:xfrm>
              <a:off x="3790440" y="5203800"/>
              <a:ext cx="2400840" cy="698400"/>
            </a:xfrm>
            <a:prstGeom prst="line">
              <a:avLst/>
            </a:prstGeom>
            <a:ln w="9360">
              <a:solidFill>
                <a:srgbClr val="000000"/>
              </a:solidFill>
              <a:miter/>
            </a:ln>
          </p:spPr>
          <p:style>
            <a:lnRef idx="0">
              <a:scrgbClr r="0" g="0" b="0"/>
            </a:lnRef>
            <a:fillRef idx="0">
              <a:scrgbClr r="0" g="0" b="0"/>
            </a:fillRef>
            <a:effectRef idx="0">
              <a:scrgbClr r="0" g="0" b="0"/>
            </a:effectRef>
            <a:fontRef idx="minor"/>
          </p:style>
          <p:txBody>
            <a:bodyPr/>
            <a:lstStyle/>
            <a:p>
              <a:endParaRPr lang="pt-BR"/>
            </a:p>
          </p:txBody>
        </p:sp>
        <p:sp>
          <p:nvSpPr>
            <p:cNvPr id="243" name="CustomShape 26"/>
            <p:cNvSpPr/>
            <p:nvPr/>
          </p:nvSpPr>
          <p:spPr>
            <a:xfrm>
              <a:off x="810000" y="5486400"/>
              <a:ext cx="1739880" cy="336600"/>
            </a:xfrm>
            <a:custGeom>
              <a:avLst/>
              <a:gdLst/>
              <a:ahLst/>
              <a:cxnLst/>
              <a:rect l="l" t="t" r="r" b="b"/>
              <a:pathLst>
                <a:path w="21600" h="21600">
                  <a:moveTo>
                    <a:pt x="0" y="0"/>
                  </a:moveTo>
                  <a:lnTo>
                    <a:pt x="21600" y="0"/>
                  </a:lnTo>
                  <a:lnTo>
                    <a:pt x="21600" y="21600"/>
                  </a:lnTo>
                  <a:lnTo>
                    <a:pt x="0" y="21600"/>
                  </a:lnTo>
                  <a:lnTo>
                    <a:pt x="0" y="0"/>
                  </a:lnTo>
                  <a:close/>
                </a:path>
              </a:pathLst>
            </a:custGeom>
            <a:noFill/>
            <a:ln w="0">
              <a:noFill/>
            </a:ln>
          </p:spPr>
          <p:style>
            <a:lnRef idx="0">
              <a:scrgbClr r="0" g="0" b="0"/>
            </a:lnRef>
            <a:fillRef idx="0">
              <a:scrgbClr r="0" g="0" b="0"/>
            </a:fillRef>
            <a:effectRef idx="0">
              <a:scrgbClr r="0" g="0" b="0"/>
            </a:effectRef>
            <a:fontRef idx="minor"/>
          </p:style>
          <p:txBody>
            <a:bodyPr lIns="90000" tIns="46800" rIns="90000" bIns="46800">
              <a:spAutoFit/>
            </a:bodyPr>
            <a:lstStyle/>
            <a:p>
              <a:pP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sz="1600" b="0" strike="noStrike" spc="-1">
                  <a:solidFill>
                    <a:srgbClr val="000000"/>
                  </a:solidFill>
                  <a:latin typeface="Verdana"/>
                  <a:ea typeface="DejaVu Sans"/>
                </a:rPr>
                <a:t>Cliente</a:t>
              </a:r>
              <a:endParaRPr lang="pt-BR" sz="1600" b="0" strike="noStrike" spc="-1">
                <a:latin typeface="Arial"/>
              </a:endParaRPr>
            </a:p>
          </p:txBody>
        </p:sp>
      </p:grpSp>
      <p:sp>
        <p:nvSpPr>
          <p:cNvPr id="244" name="Line 27"/>
          <p:cNvSpPr/>
          <p:nvPr/>
        </p:nvSpPr>
        <p:spPr>
          <a:xfrm>
            <a:off x="907920" y="4267080"/>
            <a:ext cx="7264440" cy="360"/>
          </a:xfrm>
          <a:prstGeom prst="line">
            <a:avLst/>
          </a:prstGeom>
          <a:ln w="38160">
            <a:solidFill>
              <a:srgbClr val="6666FF"/>
            </a:solidFill>
            <a:miter/>
            <a:tailEnd type="arrow" w="lg" len="lg"/>
          </a:ln>
        </p:spPr>
        <p:style>
          <a:lnRef idx="0">
            <a:scrgbClr r="0" g="0" b="0"/>
          </a:lnRef>
          <a:fillRef idx="0">
            <a:scrgbClr r="0" g="0" b="0"/>
          </a:fillRef>
          <a:effectRef idx="0">
            <a:scrgbClr r="0" g="0" b="0"/>
          </a:effectRef>
          <a:fontRef idx="minor"/>
        </p:style>
        <p:txBody>
          <a:bodyPr/>
          <a:lstStyle/>
          <a:p>
            <a:endParaRPr lang="pt-BR"/>
          </a:p>
        </p:txBody>
      </p:sp>
      <p:sp>
        <p:nvSpPr>
          <p:cNvPr id="245" name="CustomShape 28"/>
          <p:cNvSpPr/>
          <p:nvPr/>
        </p:nvSpPr>
        <p:spPr>
          <a:xfrm>
            <a:off x="3218760" y="3841920"/>
            <a:ext cx="2319840" cy="459000"/>
          </a:xfrm>
          <a:custGeom>
            <a:avLst/>
            <a:gdLst/>
            <a:ahLst/>
            <a:cxnLst/>
            <a:rect l="l" t="t" r="r" b="b"/>
            <a:pathLst>
              <a:path w="21600" h="21600">
                <a:moveTo>
                  <a:pt x="0" y="0"/>
                </a:moveTo>
                <a:lnTo>
                  <a:pt x="21600" y="0"/>
                </a:lnTo>
                <a:lnTo>
                  <a:pt x="21600" y="21600"/>
                </a:lnTo>
                <a:lnTo>
                  <a:pt x="0" y="21600"/>
                </a:lnTo>
                <a:lnTo>
                  <a:pt x="0" y="0"/>
                </a:lnTo>
                <a:close/>
              </a:path>
            </a:pathLst>
          </a:custGeom>
          <a:noFill/>
          <a:ln w="0">
            <a:noFill/>
          </a:ln>
        </p:spPr>
        <p:style>
          <a:lnRef idx="0">
            <a:scrgbClr r="0" g="0" b="0"/>
          </a:lnRef>
          <a:fillRef idx="0">
            <a:scrgbClr r="0" g="0" b="0"/>
          </a:fillRef>
          <a:effectRef idx="0">
            <a:scrgbClr r="0" g="0" b="0"/>
          </a:effectRef>
          <a:fontRef idx="minor"/>
        </p:style>
        <p:txBody>
          <a:bodyPr wrap="none" lIns="90000" tIns="46800" rIns="90000" bIns="46800">
            <a:spAutoFit/>
          </a:bodyPr>
          <a:lstStyle/>
          <a:p>
            <a:pP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sz="2400" b="0" strike="noStrike" spc="-1">
                <a:solidFill>
                  <a:srgbClr val="6666FF"/>
                </a:solidFill>
                <a:latin typeface="Verdana"/>
                <a:ea typeface="DejaVu Sans"/>
              </a:rPr>
              <a:t>Caminho Feliz</a:t>
            </a:r>
            <a:endParaRPr lang="pt-BR" sz="2400" b="0" strike="noStrike" spc="-1">
              <a:latin typeface="Arial"/>
            </a:endParaRPr>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44"/>
                                        </p:tgtEl>
                                        <p:attrNameLst>
                                          <p:attrName>style.visibility</p:attrName>
                                        </p:attrNameLst>
                                      </p:cBhvr>
                                      <p:to>
                                        <p:strVal val="visible"/>
                                      </p:to>
                                    </p:set>
                                    <p:anim calcmode="lin" valueType="num">
                                      <p:cBhvr additive="repl">
                                        <p:cTn id="7" dur="500" fill="hold"/>
                                        <p:tgtEl>
                                          <p:spTgt spid="244"/>
                                        </p:tgtEl>
                                        <p:attrNameLst>
                                          <p:attrName>ppt_x</p:attrName>
                                        </p:attrNameLst>
                                      </p:cBhvr>
                                      <p:tavLst>
                                        <p:tav tm="0">
                                          <p:val>
                                            <p:strVal val="0-#ppt_w/2"/>
                                          </p:val>
                                        </p:tav>
                                        <p:tav tm="100000">
                                          <p:val>
                                            <p:strVal val="#ppt_x"/>
                                          </p:val>
                                        </p:tav>
                                      </p:tavLst>
                                    </p:anim>
                                    <p:anim calcmode="lin" valueType="num">
                                      <p:cBhvr additive="repl">
                                        <p:cTn id="8" dur="500" fill="hold"/>
                                        <p:tgtEl>
                                          <p:spTgt spid="24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fill="hold" nodeType="clickEffect">
                                  <p:stCondLst>
                                    <p:cond delay="0"/>
                                  </p:stCondLst>
                                  <p:childTnLst>
                                    <p:set>
                                      <p:cBhvr>
                                        <p:cTn id="12" dur="1" fill="hold">
                                          <p:stCondLst>
                                            <p:cond delay="499"/>
                                          </p:stCondLst>
                                        </p:cTn>
                                        <p:tgtEl>
                                          <p:spTgt spid="2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 name="CustomShape 1"/>
          <p:cNvSpPr/>
          <p:nvPr/>
        </p:nvSpPr>
        <p:spPr>
          <a:xfrm>
            <a:off x="1238040" y="1844640"/>
            <a:ext cx="7841520" cy="1556280"/>
          </a:xfrm>
          <a:custGeom>
            <a:avLst/>
            <a:gdLst/>
            <a:ahLst/>
            <a:cxnLst/>
            <a:rect l="l" t="t" r="r" b="b"/>
            <a:pathLst>
              <a:path w="21600" h="21600">
                <a:moveTo>
                  <a:pt x="0" y="0"/>
                </a:moveTo>
                <a:lnTo>
                  <a:pt x="21600" y="0"/>
                </a:lnTo>
                <a:lnTo>
                  <a:pt x="21600" y="21600"/>
                </a:lnTo>
                <a:lnTo>
                  <a:pt x="0" y="21600"/>
                </a:lnTo>
                <a:lnTo>
                  <a:pt x="0" y="0"/>
                </a:lnTo>
                <a:close/>
              </a:path>
            </a:pathLst>
          </a:custGeom>
          <a:noFill/>
          <a:ln w="0">
            <a:noFill/>
          </a:ln>
        </p:spPr>
        <p:style>
          <a:lnRef idx="0">
            <a:scrgbClr r="0" g="0" b="0"/>
          </a:lnRef>
          <a:fillRef idx="0">
            <a:scrgbClr r="0" g="0" b="0"/>
          </a:fillRef>
          <a:effectRef idx="0">
            <a:scrgbClr r="0" g="0" b="0"/>
          </a:effectRef>
          <a:fontRef idx="minor"/>
        </p:style>
        <p:txBody>
          <a:bodyPr lIns="90000" tIns="46800" rIns="90000" bIns="46800">
            <a:spAutoFit/>
          </a:bodyPr>
          <a:lstStyle/>
          <a:p>
            <a:pPr>
              <a:lnSpc>
                <a:spcPct val="100000"/>
              </a:lnSpc>
              <a:spcBef>
                <a:spcPts val="15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sz="2400" b="0" strike="noStrike" spc="-1">
                <a:solidFill>
                  <a:srgbClr val="000000"/>
                </a:solidFill>
                <a:latin typeface="Verdana"/>
                <a:ea typeface="DejaVu Sans"/>
              </a:rPr>
              <a:t>Depois de descrever o fluxo principal, passa-se a uma atividade que corresponde a uma das grandes contribuições do caso de usos para descrever a interação entre usuários e sistemas:</a:t>
            </a:r>
            <a:endParaRPr lang="pt-BR" sz="2400" b="0" strike="noStrike" spc="-1">
              <a:latin typeface="Arial"/>
            </a:endParaRPr>
          </a:p>
        </p:txBody>
      </p:sp>
      <p:sp>
        <p:nvSpPr>
          <p:cNvPr id="247" name="CustomShape 2"/>
          <p:cNvSpPr/>
          <p:nvPr/>
        </p:nvSpPr>
        <p:spPr>
          <a:xfrm>
            <a:off x="1733400" y="3825720"/>
            <a:ext cx="7593840" cy="2156040"/>
          </a:xfrm>
          <a:custGeom>
            <a:avLst/>
            <a:gdLst/>
            <a:ahLst/>
            <a:cxnLst/>
            <a:rect l="l" t="t" r="r" b="b"/>
            <a:pathLst>
              <a:path w="21600" h="21600">
                <a:moveTo>
                  <a:pt x="0" y="0"/>
                </a:moveTo>
                <a:lnTo>
                  <a:pt x="21600" y="0"/>
                </a:lnTo>
                <a:lnTo>
                  <a:pt x="21600" y="21600"/>
                </a:lnTo>
                <a:lnTo>
                  <a:pt x="0" y="21600"/>
                </a:lnTo>
                <a:lnTo>
                  <a:pt x="0" y="0"/>
                </a:lnTo>
                <a:close/>
              </a:path>
            </a:pathLst>
          </a:custGeom>
          <a:noFill/>
          <a:ln w="0">
            <a:noFill/>
          </a:ln>
        </p:spPr>
        <p:style>
          <a:lnRef idx="0">
            <a:scrgbClr r="0" g="0" b="0"/>
          </a:lnRef>
          <a:fillRef idx="0">
            <a:scrgbClr r="0" g="0" b="0"/>
          </a:fillRef>
          <a:effectRef idx="0">
            <a:scrgbClr r="0" g="0" b="0"/>
          </a:effectRef>
          <a:fontRef idx="minor"/>
        </p:style>
        <p:txBody>
          <a:bodyPr lIns="90000" tIns="46800" rIns="90000" bIns="46800">
            <a:spAutoFit/>
          </a:bodyPr>
          <a:lstStyle/>
          <a:p>
            <a:pPr>
              <a:lnSpc>
                <a:spcPct val="100000"/>
              </a:lnSpc>
              <a:spcBef>
                <a:spcPts val="1123"/>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sz="1800" b="0" strike="noStrike" spc="-1">
                <a:solidFill>
                  <a:srgbClr val="000000"/>
                </a:solidFill>
                <a:latin typeface="Verdana"/>
                <a:ea typeface="DejaVu Sans"/>
              </a:rPr>
              <a:t>Análise-se de forma critica cada passo do caso de uso e procura-se verificar o que poderia dar errado. A partir da identificação de uma possível exceção, deve-se construir uma descrição de procedimento para contornar o problema.</a:t>
            </a:r>
            <a:endParaRPr lang="pt-BR" sz="1800" b="0" strike="noStrike" spc="-1">
              <a:latin typeface="Arial"/>
            </a:endParaRPr>
          </a:p>
          <a:p>
            <a:pPr>
              <a:lnSpc>
                <a:spcPct val="100000"/>
              </a:lnSpc>
              <a:spcBef>
                <a:spcPts val="1123"/>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sz="1800" b="0" strike="noStrike" spc="-1">
                <a:solidFill>
                  <a:srgbClr val="000000"/>
                </a:solidFill>
                <a:latin typeface="Verdana"/>
                <a:ea typeface="DejaVu Sans"/>
              </a:rPr>
              <a:t>O caso de uso então passa a possuir as chamadas sequências alternativas, semelhantes aos </a:t>
            </a:r>
            <a:r>
              <a:rPr lang="pt-BR" sz="1800" b="0" i="1" strike="noStrike" spc="-1">
                <a:solidFill>
                  <a:srgbClr val="000000"/>
                </a:solidFill>
                <a:latin typeface="Verdana"/>
                <a:ea typeface="DejaVu Sans"/>
              </a:rPr>
              <a:t>handlers</a:t>
            </a:r>
            <a:r>
              <a:rPr lang="pt-BR" sz="1800" b="0" strike="noStrike" spc="-1">
                <a:solidFill>
                  <a:srgbClr val="000000"/>
                </a:solidFill>
                <a:latin typeface="Verdana"/>
                <a:ea typeface="DejaVu Sans"/>
              </a:rPr>
              <a:t> dos métodos de tratamento de exceções.</a:t>
            </a:r>
            <a:endParaRPr lang="pt-BR" sz="1800" b="0" strike="noStrike" spc="-1">
              <a:latin typeface="Arial"/>
            </a:endParaRPr>
          </a:p>
        </p:txBody>
      </p:sp>
      <p:sp>
        <p:nvSpPr>
          <p:cNvPr id="248" name="CustomShape 3"/>
          <p:cNvSpPr/>
          <p:nvPr/>
        </p:nvSpPr>
        <p:spPr>
          <a:xfrm>
            <a:off x="330120" y="838080"/>
            <a:ext cx="6603120" cy="459000"/>
          </a:xfrm>
          <a:custGeom>
            <a:avLst/>
            <a:gdLst/>
            <a:ahLst/>
            <a:cxnLst/>
            <a:rect l="l" t="t" r="r" b="b"/>
            <a:pathLst>
              <a:path w="21600" h="21600">
                <a:moveTo>
                  <a:pt x="0" y="0"/>
                </a:moveTo>
                <a:lnTo>
                  <a:pt x="21600" y="0"/>
                </a:lnTo>
                <a:lnTo>
                  <a:pt x="21600" y="21600"/>
                </a:lnTo>
                <a:lnTo>
                  <a:pt x="0" y="21600"/>
                </a:lnTo>
                <a:lnTo>
                  <a:pt x="0" y="0"/>
                </a:lnTo>
                <a:close/>
              </a:path>
            </a:pathLst>
          </a:custGeom>
          <a:noFill/>
          <a:ln w="0">
            <a:noFill/>
          </a:ln>
        </p:spPr>
        <p:style>
          <a:lnRef idx="0">
            <a:scrgbClr r="0" g="0" b="0"/>
          </a:lnRef>
          <a:fillRef idx="0">
            <a:scrgbClr r="0" g="0" b="0"/>
          </a:fillRef>
          <a:effectRef idx="0">
            <a:scrgbClr r="0" g="0" b="0"/>
          </a:effectRef>
          <a:fontRef idx="minor"/>
        </p:style>
        <p:txBody>
          <a:bodyPr lIns="90000" tIns="46800" rIns="90000" bIns="46800">
            <a:spAutoFit/>
          </a:bodyPr>
          <a:lstStyle/>
          <a:p>
            <a:pPr>
              <a:lnSpc>
                <a:spcPct val="100000"/>
              </a:lnSpc>
              <a:spcBef>
                <a:spcPts val="15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sz="2400" b="1" strike="noStrike" spc="-1">
                <a:solidFill>
                  <a:srgbClr val="000000"/>
                </a:solidFill>
                <a:latin typeface="Verdana"/>
                <a:ea typeface="DejaVu Sans"/>
              </a:rPr>
              <a:t>1. Expandindo o Caso de Uso</a:t>
            </a:r>
            <a:endParaRPr lang="pt-BR" sz="2400" b="0" strike="noStrike" spc="-1">
              <a:latin typeface="Aria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 name="CustomShape 1"/>
          <p:cNvSpPr/>
          <p:nvPr/>
        </p:nvSpPr>
        <p:spPr>
          <a:xfrm>
            <a:off x="1238040" y="2133720"/>
            <a:ext cx="7841520" cy="824760"/>
          </a:xfrm>
          <a:custGeom>
            <a:avLst/>
            <a:gdLst/>
            <a:ahLst/>
            <a:cxnLst/>
            <a:rect l="l" t="t" r="r" b="b"/>
            <a:pathLst>
              <a:path w="21600" h="21600">
                <a:moveTo>
                  <a:pt x="0" y="0"/>
                </a:moveTo>
                <a:lnTo>
                  <a:pt x="21600" y="0"/>
                </a:lnTo>
                <a:lnTo>
                  <a:pt x="21600" y="21600"/>
                </a:lnTo>
                <a:lnTo>
                  <a:pt x="0" y="21600"/>
                </a:lnTo>
                <a:lnTo>
                  <a:pt x="0" y="0"/>
                </a:lnTo>
                <a:close/>
              </a:path>
            </a:pathLst>
          </a:custGeom>
          <a:noFill/>
          <a:ln w="0">
            <a:noFill/>
          </a:ln>
        </p:spPr>
        <p:style>
          <a:lnRef idx="0">
            <a:scrgbClr r="0" g="0" b="0"/>
          </a:lnRef>
          <a:fillRef idx="0">
            <a:scrgbClr r="0" g="0" b="0"/>
          </a:fillRef>
          <a:effectRef idx="0">
            <a:scrgbClr r="0" g="0" b="0"/>
          </a:effectRef>
          <a:fontRef idx="minor"/>
        </p:style>
        <p:txBody>
          <a:bodyPr lIns="90000" tIns="46800" rIns="90000" bIns="46800">
            <a:spAutoFit/>
          </a:bodyPr>
          <a:lstStyle/>
          <a:p>
            <a:pPr>
              <a:lnSpc>
                <a:spcPct val="100000"/>
              </a:lnSpc>
              <a:spcBef>
                <a:spcPts val="15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sz="2400" b="0" strike="noStrike" spc="-1">
                <a:solidFill>
                  <a:srgbClr val="000000"/>
                </a:solidFill>
                <a:latin typeface="Verdana"/>
                <a:ea typeface="DejaVu Sans"/>
              </a:rPr>
              <a:t>Essa descrição na fase de análise é feita sem se considerar a tecnologia de interface.</a:t>
            </a:r>
            <a:endParaRPr lang="pt-BR" sz="2400" b="0" strike="noStrike" spc="-1">
              <a:latin typeface="Arial"/>
            </a:endParaRPr>
          </a:p>
        </p:txBody>
      </p:sp>
      <p:sp>
        <p:nvSpPr>
          <p:cNvPr id="250" name="CustomShape 2"/>
          <p:cNvSpPr/>
          <p:nvPr/>
        </p:nvSpPr>
        <p:spPr>
          <a:xfrm>
            <a:off x="330120" y="838080"/>
            <a:ext cx="6603120" cy="459000"/>
          </a:xfrm>
          <a:custGeom>
            <a:avLst/>
            <a:gdLst/>
            <a:ahLst/>
            <a:cxnLst/>
            <a:rect l="l" t="t" r="r" b="b"/>
            <a:pathLst>
              <a:path w="21600" h="21600">
                <a:moveTo>
                  <a:pt x="0" y="0"/>
                </a:moveTo>
                <a:lnTo>
                  <a:pt x="21600" y="0"/>
                </a:lnTo>
                <a:lnTo>
                  <a:pt x="21600" y="21600"/>
                </a:lnTo>
                <a:lnTo>
                  <a:pt x="0" y="21600"/>
                </a:lnTo>
                <a:lnTo>
                  <a:pt x="0" y="0"/>
                </a:lnTo>
                <a:close/>
              </a:path>
            </a:pathLst>
          </a:custGeom>
          <a:noFill/>
          <a:ln w="0">
            <a:noFill/>
          </a:ln>
        </p:spPr>
        <p:style>
          <a:lnRef idx="0">
            <a:scrgbClr r="0" g="0" b="0"/>
          </a:lnRef>
          <a:fillRef idx="0">
            <a:scrgbClr r="0" g="0" b="0"/>
          </a:fillRef>
          <a:effectRef idx="0">
            <a:scrgbClr r="0" g="0" b="0"/>
          </a:effectRef>
          <a:fontRef idx="minor"/>
        </p:style>
        <p:txBody>
          <a:bodyPr lIns="90000" tIns="46800" rIns="90000" bIns="46800">
            <a:spAutoFit/>
          </a:bodyPr>
          <a:lstStyle/>
          <a:p>
            <a:pPr>
              <a:lnSpc>
                <a:spcPct val="100000"/>
              </a:lnSpc>
              <a:spcBef>
                <a:spcPts val="15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sz="2400" b="1" strike="noStrike" spc="-1">
                <a:solidFill>
                  <a:srgbClr val="000000"/>
                </a:solidFill>
                <a:latin typeface="Verdana"/>
                <a:ea typeface="DejaVu Sans"/>
              </a:rPr>
              <a:t>1. Expandindo o Caso de Uso</a:t>
            </a:r>
            <a:endParaRPr lang="pt-BR" sz="2400" b="0" strike="noStrike" spc="-1">
              <a:latin typeface="Arial"/>
            </a:endParaRPr>
          </a:p>
        </p:txBody>
      </p:sp>
      <p:sp>
        <p:nvSpPr>
          <p:cNvPr id="251" name="CustomShape 3"/>
          <p:cNvSpPr/>
          <p:nvPr/>
        </p:nvSpPr>
        <p:spPr>
          <a:xfrm>
            <a:off x="1402920" y="3429000"/>
            <a:ext cx="7594560" cy="916200"/>
          </a:xfrm>
          <a:custGeom>
            <a:avLst/>
            <a:gdLst/>
            <a:ahLst/>
            <a:cxnLst/>
            <a:rect l="l" t="t" r="r" b="b"/>
            <a:pathLst>
              <a:path w="21600" h="21600">
                <a:moveTo>
                  <a:pt x="0" y="0"/>
                </a:moveTo>
                <a:lnTo>
                  <a:pt x="21600" y="0"/>
                </a:lnTo>
                <a:lnTo>
                  <a:pt x="21600" y="21600"/>
                </a:lnTo>
                <a:lnTo>
                  <a:pt x="0" y="21600"/>
                </a:lnTo>
                <a:lnTo>
                  <a:pt x="0" y="0"/>
                </a:lnTo>
                <a:close/>
              </a:path>
            </a:pathLst>
          </a:custGeom>
          <a:noFill/>
          <a:ln w="0">
            <a:noFill/>
          </a:ln>
        </p:spPr>
        <p:style>
          <a:lnRef idx="0">
            <a:scrgbClr r="0" g="0" b="0"/>
          </a:lnRef>
          <a:fillRef idx="0">
            <a:scrgbClr r="0" g="0" b="0"/>
          </a:fillRef>
          <a:effectRef idx="0">
            <a:scrgbClr r="0" g="0" b="0"/>
          </a:effectRef>
          <a:fontRef idx="minor"/>
        </p:style>
        <p:txBody>
          <a:bodyPr lIns="90000" tIns="46800" rIns="90000" bIns="46800">
            <a:spAutoFit/>
          </a:bodyPr>
          <a:lstStyle/>
          <a:p>
            <a:pPr>
              <a:lnSpc>
                <a:spcPct val="100000"/>
              </a:lnSpc>
              <a:spcBef>
                <a:spcPts val="1123"/>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sz="1800" b="0" strike="noStrike" spc="-1">
                <a:solidFill>
                  <a:srgbClr val="000000"/>
                </a:solidFill>
                <a:latin typeface="Verdana"/>
                <a:ea typeface="DejaVu Sans"/>
              </a:rPr>
              <a:t>Nesse nível da análise, não interessa a forma das interfaces do sistema, mas quais informações serão trocas entre o sistema e o ambiente externo.</a:t>
            </a:r>
            <a:endParaRPr lang="pt-BR" sz="1800" b="0" strike="noStrike" spc="-1">
              <a:latin typeface="Arial"/>
            </a:endParaRPr>
          </a:p>
        </p:txBody>
      </p:sp>
      <p:pic>
        <p:nvPicPr>
          <p:cNvPr id="252" name="Picture 5_1"/>
          <p:cNvPicPr/>
          <p:nvPr/>
        </p:nvPicPr>
        <p:blipFill>
          <a:blip r:embed="rId2"/>
          <a:stretch/>
        </p:blipFill>
        <p:spPr>
          <a:xfrm>
            <a:off x="742680" y="4648320"/>
            <a:ext cx="2558520" cy="1715400"/>
          </a:xfrm>
          <a:prstGeom prst="rect">
            <a:avLst/>
          </a:prstGeom>
          <a:ln w="0">
            <a:noFill/>
          </a:ln>
        </p:spPr>
      </p:pic>
      <p:pic>
        <p:nvPicPr>
          <p:cNvPr id="253" name="Picture 6_3"/>
          <p:cNvPicPr/>
          <p:nvPr/>
        </p:nvPicPr>
        <p:blipFill>
          <a:blip r:embed="rId3"/>
          <a:stretch/>
        </p:blipFill>
        <p:spPr>
          <a:xfrm>
            <a:off x="6686280" y="4648320"/>
            <a:ext cx="2620080" cy="1675440"/>
          </a:xfrm>
          <a:prstGeom prst="rect">
            <a:avLst/>
          </a:prstGeom>
          <a:ln w="0">
            <a:noFill/>
          </a:ln>
        </p:spPr>
      </p:pic>
      <p:pic>
        <p:nvPicPr>
          <p:cNvPr id="254" name="Picture 7_1"/>
          <p:cNvPicPr/>
          <p:nvPr/>
        </p:nvPicPr>
        <p:blipFill>
          <a:blip r:embed="rId4"/>
          <a:stretch/>
        </p:blipFill>
        <p:spPr>
          <a:xfrm>
            <a:off x="3673440" y="4629240"/>
            <a:ext cx="2558520" cy="1712160"/>
          </a:xfrm>
          <a:prstGeom prst="rect">
            <a:avLst/>
          </a:prstGeom>
          <a:ln w="0">
            <a:noFill/>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5" name="CustomShape 1"/>
          <p:cNvSpPr/>
          <p:nvPr/>
        </p:nvSpPr>
        <p:spPr>
          <a:xfrm>
            <a:off x="1238040" y="2133720"/>
            <a:ext cx="7841520" cy="1190520"/>
          </a:xfrm>
          <a:custGeom>
            <a:avLst/>
            <a:gdLst/>
            <a:ahLst/>
            <a:cxnLst/>
            <a:rect l="l" t="t" r="r" b="b"/>
            <a:pathLst>
              <a:path w="21600" h="21600">
                <a:moveTo>
                  <a:pt x="0" y="0"/>
                </a:moveTo>
                <a:lnTo>
                  <a:pt x="21600" y="0"/>
                </a:lnTo>
                <a:lnTo>
                  <a:pt x="21600" y="21600"/>
                </a:lnTo>
                <a:lnTo>
                  <a:pt x="0" y="21600"/>
                </a:lnTo>
                <a:lnTo>
                  <a:pt x="0" y="0"/>
                </a:lnTo>
                <a:close/>
              </a:path>
            </a:pathLst>
          </a:custGeom>
          <a:noFill/>
          <a:ln w="0">
            <a:noFill/>
          </a:ln>
        </p:spPr>
        <p:style>
          <a:lnRef idx="0">
            <a:scrgbClr r="0" g="0" b="0"/>
          </a:lnRef>
          <a:fillRef idx="0">
            <a:scrgbClr r="0" g="0" b="0"/>
          </a:fillRef>
          <a:effectRef idx="0">
            <a:scrgbClr r="0" g="0" b="0"/>
          </a:effectRef>
          <a:fontRef idx="minor"/>
        </p:style>
        <p:txBody>
          <a:bodyPr lIns="90000" tIns="46800" rIns="90000" bIns="46800">
            <a:spAutoFit/>
          </a:bodyPr>
          <a:lstStyle/>
          <a:p>
            <a:pPr>
              <a:lnSpc>
                <a:spcPct val="100000"/>
              </a:lnSpc>
              <a:spcBef>
                <a:spcPts val="15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sz="2400" b="0" strike="noStrike" spc="-1">
                <a:solidFill>
                  <a:srgbClr val="000000"/>
                </a:solidFill>
                <a:latin typeface="Verdana"/>
                <a:ea typeface="DejaVu Sans"/>
              </a:rPr>
              <a:t>Os eventos de sistema são passos no caso de uso correspondentes a eventos gerados pelo usuário que provocam alterações de dados no sistema.</a:t>
            </a:r>
            <a:endParaRPr lang="pt-BR" sz="2400" b="0" strike="noStrike" spc="-1">
              <a:latin typeface="Arial"/>
            </a:endParaRPr>
          </a:p>
        </p:txBody>
      </p:sp>
      <p:sp>
        <p:nvSpPr>
          <p:cNvPr id="256" name="CustomShape 2"/>
          <p:cNvSpPr/>
          <p:nvPr/>
        </p:nvSpPr>
        <p:spPr>
          <a:xfrm>
            <a:off x="330120" y="838080"/>
            <a:ext cx="6603120" cy="459000"/>
          </a:xfrm>
          <a:custGeom>
            <a:avLst/>
            <a:gdLst/>
            <a:ahLst/>
            <a:cxnLst/>
            <a:rect l="l" t="t" r="r" b="b"/>
            <a:pathLst>
              <a:path w="21600" h="21600">
                <a:moveTo>
                  <a:pt x="0" y="0"/>
                </a:moveTo>
                <a:lnTo>
                  <a:pt x="21600" y="0"/>
                </a:lnTo>
                <a:lnTo>
                  <a:pt x="21600" y="21600"/>
                </a:lnTo>
                <a:lnTo>
                  <a:pt x="0" y="21600"/>
                </a:lnTo>
                <a:lnTo>
                  <a:pt x="0" y="0"/>
                </a:lnTo>
                <a:close/>
              </a:path>
            </a:pathLst>
          </a:custGeom>
          <a:noFill/>
          <a:ln w="0">
            <a:noFill/>
          </a:ln>
        </p:spPr>
        <p:style>
          <a:lnRef idx="0">
            <a:scrgbClr r="0" g="0" b="0"/>
          </a:lnRef>
          <a:fillRef idx="0">
            <a:scrgbClr r="0" g="0" b="0"/>
          </a:fillRef>
          <a:effectRef idx="0">
            <a:scrgbClr r="0" g="0" b="0"/>
          </a:effectRef>
          <a:fontRef idx="minor"/>
        </p:style>
        <p:txBody>
          <a:bodyPr lIns="90000" tIns="46800" rIns="90000" bIns="46800">
            <a:spAutoFit/>
          </a:bodyPr>
          <a:lstStyle/>
          <a:p>
            <a:pPr>
              <a:lnSpc>
                <a:spcPct val="100000"/>
              </a:lnSpc>
              <a:spcBef>
                <a:spcPts val="15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sz="2400" b="1" strike="noStrike" spc="-1">
                <a:solidFill>
                  <a:srgbClr val="000000"/>
                </a:solidFill>
                <a:latin typeface="Verdana"/>
                <a:ea typeface="DejaVu Sans"/>
              </a:rPr>
              <a:t>1. Expandindo o Caso de Uso</a:t>
            </a:r>
            <a:endParaRPr lang="pt-BR" sz="2400" b="0" strike="noStrike" spc="-1">
              <a:latin typeface="Arial"/>
            </a:endParaRPr>
          </a:p>
        </p:txBody>
      </p:sp>
      <p:sp>
        <p:nvSpPr>
          <p:cNvPr id="257" name="CustomShape 3"/>
          <p:cNvSpPr/>
          <p:nvPr/>
        </p:nvSpPr>
        <p:spPr>
          <a:xfrm>
            <a:off x="1485720" y="4114800"/>
            <a:ext cx="7594200" cy="1464840"/>
          </a:xfrm>
          <a:custGeom>
            <a:avLst/>
            <a:gdLst/>
            <a:ahLst/>
            <a:cxnLst/>
            <a:rect l="l" t="t" r="r" b="b"/>
            <a:pathLst>
              <a:path w="21600" h="21600">
                <a:moveTo>
                  <a:pt x="0" y="0"/>
                </a:moveTo>
                <a:lnTo>
                  <a:pt x="21600" y="0"/>
                </a:lnTo>
                <a:lnTo>
                  <a:pt x="21600" y="21600"/>
                </a:lnTo>
                <a:lnTo>
                  <a:pt x="0" y="21600"/>
                </a:lnTo>
                <a:lnTo>
                  <a:pt x="0" y="0"/>
                </a:lnTo>
                <a:close/>
              </a:path>
            </a:pathLst>
          </a:custGeom>
          <a:noFill/>
          <a:ln w="0">
            <a:noFill/>
          </a:ln>
        </p:spPr>
        <p:style>
          <a:lnRef idx="0">
            <a:scrgbClr r="0" g="0" b="0"/>
          </a:lnRef>
          <a:fillRef idx="0">
            <a:scrgbClr r="0" g="0" b="0"/>
          </a:fillRef>
          <a:effectRef idx="0">
            <a:scrgbClr r="0" g="0" b="0"/>
          </a:effectRef>
          <a:fontRef idx="minor"/>
        </p:style>
        <p:txBody>
          <a:bodyPr lIns="90000" tIns="46800" rIns="90000" bIns="46800">
            <a:spAutoFit/>
          </a:bodyPr>
          <a:lstStyle/>
          <a:p>
            <a:pPr>
              <a:lnSpc>
                <a:spcPct val="100000"/>
              </a:lnSpc>
              <a:spcBef>
                <a:spcPts val="1123"/>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sz="1800" b="0" strike="noStrike" spc="-1">
                <a:solidFill>
                  <a:srgbClr val="000000"/>
                </a:solidFill>
                <a:latin typeface="Verdana"/>
                <a:ea typeface="DejaVu Sans"/>
              </a:rPr>
              <a:t>Por exemplo, quando no caso de uso de emprestar fitas o funcionário informa ao sistema o nome do cliente. A cada evento corresponderá, possivelmente, a uma operação do sistema, um método que o sistema deve implementar para ser capaz de responder ao evento.</a:t>
            </a:r>
            <a:endParaRPr lang="pt-BR" sz="1800" b="0" strike="noStrike" spc="-1">
              <a:latin typeface="Arial"/>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CustomShape 1"/>
          <p:cNvSpPr/>
          <p:nvPr/>
        </p:nvSpPr>
        <p:spPr>
          <a:xfrm>
            <a:off x="1238040" y="2133720"/>
            <a:ext cx="7841520" cy="824760"/>
          </a:xfrm>
          <a:custGeom>
            <a:avLst/>
            <a:gdLst/>
            <a:ahLst/>
            <a:cxnLst/>
            <a:rect l="l" t="t" r="r" b="b"/>
            <a:pathLst>
              <a:path w="21600" h="21600">
                <a:moveTo>
                  <a:pt x="0" y="0"/>
                </a:moveTo>
                <a:lnTo>
                  <a:pt x="21600" y="0"/>
                </a:lnTo>
                <a:lnTo>
                  <a:pt x="21600" y="21600"/>
                </a:lnTo>
                <a:lnTo>
                  <a:pt x="0" y="21600"/>
                </a:lnTo>
                <a:lnTo>
                  <a:pt x="0" y="0"/>
                </a:lnTo>
                <a:close/>
              </a:path>
            </a:pathLst>
          </a:custGeom>
          <a:noFill/>
          <a:ln w="0">
            <a:noFill/>
          </a:ln>
        </p:spPr>
        <p:style>
          <a:lnRef idx="0">
            <a:scrgbClr r="0" g="0" b="0"/>
          </a:lnRef>
          <a:fillRef idx="0">
            <a:scrgbClr r="0" g="0" b="0"/>
          </a:fillRef>
          <a:effectRef idx="0">
            <a:scrgbClr r="0" g="0" b="0"/>
          </a:effectRef>
          <a:fontRef idx="minor"/>
        </p:style>
        <p:txBody>
          <a:bodyPr lIns="90000" tIns="46800" rIns="90000" bIns="46800">
            <a:spAutoFit/>
          </a:bodyPr>
          <a:lstStyle/>
          <a:p>
            <a:pPr>
              <a:lnSpc>
                <a:spcPct val="100000"/>
              </a:lnSpc>
              <a:spcBef>
                <a:spcPts val="15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sz="2400" b="0" strike="noStrike" spc="-1">
                <a:solidFill>
                  <a:srgbClr val="000000"/>
                </a:solidFill>
                <a:latin typeface="Verdana"/>
                <a:ea typeface="DejaVu Sans"/>
              </a:rPr>
              <a:t>Todos os casos de uso de análise são do tipo essencial.</a:t>
            </a:r>
            <a:endParaRPr lang="pt-BR" sz="2400" b="0" strike="noStrike" spc="-1">
              <a:latin typeface="Arial"/>
            </a:endParaRPr>
          </a:p>
        </p:txBody>
      </p:sp>
      <p:sp>
        <p:nvSpPr>
          <p:cNvPr id="259" name="CustomShape 2"/>
          <p:cNvSpPr/>
          <p:nvPr/>
        </p:nvSpPr>
        <p:spPr>
          <a:xfrm>
            <a:off x="330120" y="838080"/>
            <a:ext cx="6603120" cy="459000"/>
          </a:xfrm>
          <a:custGeom>
            <a:avLst/>
            <a:gdLst/>
            <a:ahLst/>
            <a:cxnLst/>
            <a:rect l="l" t="t" r="r" b="b"/>
            <a:pathLst>
              <a:path w="21600" h="21600">
                <a:moveTo>
                  <a:pt x="0" y="0"/>
                </a:moveTo>
                <a:lnTo>
                  <a:pt x="21600" y="0"/>
                </a:lnTo>
                <a:lnTo>
                  <a:pt x="21600" y="21600"/>
                </a:lnTo>
                <a:lnTo>
                  <a:pt x="0" y="21600"/>
                </a:lnTo>
                <a:lnTo>
                  <a:pt x="0" y="0"/>
                </a:lnTo>
                <a:close/>
              </a:path>
            </a:pathLst>
          </a:custGeom>
          <a:noFill/>
          <a:ln w="0">
            <a:noFill/>
          </a:ln>
        </p:spPr>
        <p:style>
          <a:lnRef idx="0">
            <a:scrgbClr r="0" g="0" b="0"/>
          </a:lnRef>
          <a:fillRef idx="0">
            <a:scrgbClr r="0" g="0" b="0"/>
          </a:fillRef>
          <a:effectRef idx="0">
            <a:scrgbClr r="0" g="0" b="0"/>
          </a:effectRef>
          <a:fontRef idx="minor"/>
        </p:style>
        <p:txBody>
          <a:bodyPr lIns="90000" tIns="46800" rIns="90000" bIns="46800">
            <a:spAutoFit/>
          </a:bodyPr>
          <a:lstStyle/>
          <a:p>
            <a:pPr>
              <a:lnSpc>
                <a:spcPct val="100000"/>
              </a:lnSpc>
              <a:spcBef>
                <a:spcPts val="15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sz="2400" b="1" strike="noStrike" spc="-1">
                <a:solidFill>
                  <a:srgbClr val="000000"/>
                </a:solidFill>
                <a:latin typeface="Verdana"/>
                <a:ea typeface="DejaVu Sans"/>
              </a:rPr>
              <a:t>2. Descrição Essencial ou Real</a:t>
            </a:r>
            <a:endParaRPr lang="pt-BR" sz="2400" b="0" strike="noStrike" spc="-1">
              <a:latin typeface="Arial"/>
            </a:endParaRPr>
          </a:p>
        </p:txBody>
      </p:sp>
      <p:sp>
        <p:nvSpPr>
          <p:cNvPr id="260" name="CustomShape 3"/>
          <p:cNvSpPr/>
          <p:nvPr/>
        </p:nvSpPr>
        <p:spPr>
          <a:xfrm>
            <a:off x="1485720" y="3276720"/>
            <a:ext cx="7594200" cy="2013480"/>
          </a:xfrm>
          <a:custGeom>
            <a:avLst/>
            <a:gdLst/>
            <a:ahLst/>
            <a:cxnLst/>
            <a:rect l="l" t="t" r="r" b="b"/>
            <a:pathLst>
              <a:path w="21600" h="21600">
                <a:moveTo>
                  <a:pt x="0" y="0"/>
                </a:moveTo>
                <a:lnTo>
                  <a:pt x="21600" y="0"/>
                </a:lnTo>
                <a:lnTo>
                  <a:pt x="21600" y="21600"/>
                </a:lnTo>
                <a:lnTo>
                  <a:pt x="0" y="21600"/>
                </a:lnTo>
                <a:lnTo>
                  <a:pt x="0" y="0"/>
                </a:lnTo>
                <a:close/>
              </a:path>
            </a:pathLst>
          </a:custGeom>
          <a:noFill/>
          <a:ln w="0">
            <a:noFill/>
          </a:ln>
        </p:spPr>
        <p:style>
          <a:lnRef idx="0">
            <a:scrgbClr r="0" g="0" b="0"/>
          </a:lnRef>
          <a:fillRef idx="0">
            <a:scrgbClr r="0" g="0" b="0"/>
          </a:fillRef>
          <a:effectRef idx="0">
            <a:scrgbClr r="0" g="0" b="0"/>
          </a:effectRef>
          <a:fontRef idx="minor"/>
        </p:style>
        <p:txBody>
          <a:bodyPr lIns="90000" tIns="46800" rIns="90000" bIns="46800">
            <a:spAutoFit/>
          </a:bodyPr>
          <a:lstStyle/>
          <a:p>
            <a:pPr>
              <a:lnSpc>
                <a:spcPct val="100000"/>
              </a:lnSpc>
              <a:spcBef>
                <a:spcPts val="1123"/>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sz="1800" b="0" strike="noStrike" spc="-1">
                <a:solidFill>
                  <a:srgbClr val="000000"/>
                </a:solidFill>
                <a:latin typeface="Verdana"/>
                <a:ea typeface="DejaVu Sans"/>
              </a:rPr>
              <a:t>Essencial, neste contexto, não significa importante ou fundamental, mas que ele é descrito em um nível de discurso no qual apenas a “essência”das operações é apresentada, em oposição à sua realização concreta. Em outras palavras, o analista deve descrever “o que” acontece entre o usuário e o sistema, sem, entretanto, informar “como” essa interação acontece.</a:t>
            </a:r>
            <a:endParaRPr lang="pt-BR" sz="1800" b="0" strike="noStrike" spc="-1">
              <a:latin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 name="CustomShape 1"/>
          <p:cNvSpPr/>
          <p:nvPr/>
        </p:nvSpPr>
        <p:spPr>
          <a:xfrm>
            <a:off x="247320" y="0"/>
            <a:ext cx="7841520" cy="410400"/>
          </a:xfrm>
          <a:prstGeom prst="rect">
            <a:avLst/>
          </a:prstGeom>
          <a:noFill/>
          <a:ln w="0">
            <a:noFill/>
          </a:ln>
        </p:spPr>
        <p:style>
          <a:lnRef idx="0">
            <a:scrgbClr r="0" g="0" b="0"/>
          </a:lnRef>
          <a:fillRef idx="0">
            <a:scrgbClr r="0" g="0" b="0"/>
          </a:fillRef>
          <a:effectRef idx="0">
            <a:scrgbClr r="0" g="0" b="0"/>
          </a:effectRef>
          <a:fontRef idx="minor"/>
        </p:style>
        <p:txBody>
          <a:bodyPr lIns="90000" tIns="46800" rIns="90000" bIns="46800">
            <a:noAutofit/>
          </a:bodyPr>
          <a:lstStyle/>
          <a:p>
            <a:pPr algn="ct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sz="4000" b="0" strike="noStrike" spc="-1">
                <a:solidFill>
                  <a:srgbClr val="000000"/>
                </a:solidFill>
                <a:latin typeface="Arial"/>
                <a:ea typeface="DejaVu Sans"/>
              </a:rPr>
              <a:t>A linguagem UML</a:t>
            </a:r>
            <a:endParaRPr lang="pt-BR" sz="4000" b="0" strike="noStrike" spc="-1">
              <a:latin typeface="Arial"/>
            </a:endParaRPr>
          </a:p>
        </p:txBody>
      </p:sp>
      <p:sp>
        <p:nvSpPr>
          <p:cNvPr id="130" name="CustomShape 2"/>
          <p:cNvSpPr/>
          <p:nvPr/>
        </p:nvSpPr>
        <p:spPr>
          <a:xfrm>
            <a:off x="495000" y="914040"/>
            <a:ext cx="8914680" cy="5211000"/>
          </a:xfrm>
          <a:prstGeom prst="rect">
            <a:avLst/>
          </a:prstGeom>
          <a:noFill/>
          <a:ln w="0">
            <a:noFill/>
          </a:ln>
        </p:spPr>
        <p:style>
          <a:lnRef idx="0">
            <a:scrgbClr r="0" g="0" b="0"/>
          </a:lnRef>
          <a:fillRef idx="0">
            <a:scrgbClr r="0" g="0" b="0"/>
          </a:fillRef>
          <a:effectRef idx="0">
            <a:scrgbClr r="0" g="0" b="0"/>
          </a:effectRef>
          <a:fontRef idx="minor"/>
        </p:style>
        <p:txBody>
          <a:bodyPr lIns="90000" tIns="46800" rIns="90000" bIns="46800">
            <a:normAutofit/>
          </a:bodyPr>
          <a:lstStyle/>
          <a:p>
            <a:pPr marL="342720" indent="-342000">
              <a:lnSpc>
                <a:spcPct val="90000"/>
              </a:lnSpc>
              <a:spcBef>
                <a:spcPts val="697"/>
              </a:spcBef>
              <a:tabLst>
                <a:tab pos="0" algn="l"/>
              </a:tabLst>
            </a:pPr>
            <a:r>
              <a:rPr lang="pt-BR" sz="2800" b="0" strike="noStrike" spc="-1">
                <a:solidFill>
                  <a:srgbClr val="000000"/>
                </a:solidFill>
                <a:latin typeface="Arial"/>
                <a:ea typeface="DejaVu Sans"/>
              </a:rPr>
              <a:t>UML (Unified Modeling Language) – Linguagem de Modelagem Unificada</a:t>
            </a:r>
            <a:endParaRPr lang="pt-BR" sz="2800" b="0" strike="noStrike" spc="-1">
              <a:latin typeface="Arial"/>
            </a:endParaRPr>
          </a:p>
          <a:p>
            <a:pPr marL="342720" indent="-342000">
              <a:lnSpc>
                <a:spcPct val="90000"/>
              </a:lnSpc>
              <a:spcBef>
                <a:spcPts val="697"/>
              </a:spcBef>
              <a:tabLst>
                <a:tab pos="0" algn="l"/>
              </a:tabLst>
            </a:pPr>
            <a:r>
              <a:rPr lang="pt-BR" sz="2800" b="0" strike="noStrike" spc="-1">
                <a:solidFill>
                  <a:srgbClr val="000000"/>
                </a:solidFill>
                <a:latin typeface="Arial"/>
                <a:ea typeface="DejaVu Sans"/>
              </a:rPr>
              <a:t>É uma linguagem de modelagem (visual), não uma linguagem de programação</a:t>
            </a:r>
            <a:endParaRPr lang="pt-BR" sz="2800" b="0" strike="noStrike" spc="-1">
              <a:latin typeface="Arial"/>
            </a:endParaRPr>
          </a:p>
          <a:p>
            <a:pPr marL="342720" indent="-342000">
              <a:lnSpc>
                <a:spcPct val="90000"/>
              </a:lnSpc>
              <a:spcBef>
                <a:spcPts val="697"/>
              </a:spcBef>
              <a:tabLst>
                <a:tab pos="0" algn="l"/>
              </a:tabLst>
            </a:pPr>
            <a:r>
              <a:rPr lang="pt-BR" sz="2800" b="0" strike="noStrike" spc="-1">
                <a:solidFill>
                  <a:srgbClr val="000000"/>
                </a:solidFill>
                <a:latin typeface="Arial"/>
                <a:ea typeface="DejaVu Sans"/>
              </a:rPr>
              <a:t>É uma linguagem de modelagem não proprietária </a:t>
            </a:r>
            <a:endParaRPr lang="pt-BR" sz="2800" b="0" strike="noStrike" spc="-1">
              <a:latin typeface="Arial"/>
            </a:endParaRPr>
          </a:p>
          <a:p>
            <a:pPr marL="342720" indent="-342000">
              <a:lnSpc>
                <a:spcPct val="90000"/>
              </a:lnSpc>
              <a:spcBef>
                <a:spcPts val="697"/>
              </a:spcBef>
              <a:tabLst>
                <a:tab pos="0" algn="l"/>
              </a:tabLst>
            </a:pPr>
            <a:r>
              <a:rPr lang="pt-BR" sz="2800" b="0" strike="noStrike" spc="-1">
                <a:solidFill>
                  <a:srgbClr val="000000"/>
                </a:solidFill>
                <a:latin typeface="Arial"/>
                <a:ea typeface="DejaVu Sans"/>
              </a:rPr>
              <a:t>Permite a utilização de diagramas padronizados para especificação e visualização de um sistema</a:t>
            </a:r>
            <a:endParaRPr lang="pt-BR" sz="2800" b="0" strike="noStrike" spc="-1">
              <a:latin typeface="Arial"/>
            </a:endParaRPr>
          </a:p>
        </p:txBody>
      </p:sp>
      <p:pic>
        <p:nvPicPr>
          <p:cNvPr id="131" name="Picture 2_0"/>
          <p:cNvPicPr/>
          <p:nvPr/>
        </p:nvPicPr>
        <p:blipFill>
          <a:blip r:embed="rId2"/>
          <a:stretch/>
        </p:blipFill>
        <p:spPr>
          <a:xfrm>
            <a:off x="6273720" y="4952880"/>
            <a:ext cx="1980360" cy="1302840"/>
          </a:xfrm>
          <a:prstGeom prst="rect">
            <a:avLst/>
          </a:prstGeom>
          <a:ln w="0">
            <a:noFill/>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 name="CustomShape 1"/>
          <p:cNvSpPr/>
          <p:nvPr/>
        </p:nvSpPr>
        <p:spPr>
          <a:xfrm>
            <a:off x="1238040" y="2133720"/>
            <a:ext cx="7841520" cy="1190520"/>
          </a:xfrm>
          <a:custGeom>
            <a:avLst/>
            <a:gdLst/>
            <a:ahLst/>
            <a:cxnLst/>
            <a:rect l="l" t="t" r="r" b="b"/>
            <a:pathLst>
              <a:path w="21600" h="21600">
                <a:moveTo>
                  <a:pt x="0" y="0"/>
                </a:moveTo>
                <a:lnTo>
                  <a:pt x="21600" y="0"/>
                </a:lnTo>
                <a:lnTo>
                  <a:pt x="21600" y="21600"/>
                </a:lnTo>
                <a:lnTo>
                  <a:pt x="0" y="21600"/>
                </a:lnTo>
                <a:lnTo>
                  <a:pt x="0" y="0"/>
                </a:lnTo>
                <a:close/>
              </a:path>
            </a:pathLst>
          </a:custGeom>
          <a:noFill/>
          <a:ln w="0">
            <a:noFill/>
          </a:ln>
        </p:spPr>
        <p:style>
          <a:lnRef idx="0">
            <a:scrgbClr r="0" g="0" b="0"/>
          </a:lnRef>
          <a:fillRef idx="0">
            <a:scrgbClr r="0" g="0" b="0"/>
          </a:fillRef>
          <a:effectRef idx="0">
            <a:scrgbClr r="0" g="0" b="0"/>
          </a:effectRef>
          <a:fontRef idx="minor"/>
        </p:style>
        <p:txBody>
          <a:bodyPr lIns="90000" tIns="46800" rIns="90000" bIns="46800">
            <a:spAutoFit/>
          </a:bodyPr>
          <a:lstStyle/>
          <a:p>
            <a:pPr>
              <a:lnSpc>
                <a:spcPct val="100000"/>
              </a:lnSpc>
              <a:spcBef>
                <a:spcPts val="15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sz="2400" b="0" strike="noStrike" spc="-1">
                <a:solidFill>
                  <a:srgbClr val="000000"/>
                </a:solidFill>
                <a:latin typeface="Verdana"/>
                <a:ea typeface="DejaVu Sans"/>
              </a:rPr>
              <a:t>Uma dúvida freqüente refere-se ao que descrever no caso de uso: o sistema atual ou o sistema que será desenvolvido?</a:t>
            </a:r>
            <a:endParaRPr lang="pt-BR" sz="2400" b="0" strike="noStrike" spc="-1">
              <a:latin typeface="Arial"/>
            </a:endParaRPr>
          </a:p>
        </p:txBody>
      </p:sp>
      <p:sp>
        <p:nvSpPr>
          <p:cNvPr id="262" name="CustomShape 2"/>
          <p:cNvSpPr/>
          <p:nvPr/>
        </p:nvSpPr>
        <p:spPr>
          <a:xfrm>
            <a:off x="330120" y="838080"/>
            <a:ext cx="6603120" cy="459000"/>
          </a:xfrm>
          <a:custGeom>
            <a:avLst/>
            <a:gdLst/>
            <a:ahLst/>
            <a:cxnLst/>
            <a:rect l="l" t="t" r="r" b="b"/>
            <a:pathLst>
              <a:path w="21600" h="21600">
                <a:moveTo>
                  <a:pt x="0" y="0"/>
                </a:moveTo>
                <a:lnTo>
                  <a:pt x="21600" y="0"/>
                </a:lnTo>
                <a:lnTo>
                  <a:pt x="21600" y="21600"/>
                </a:lnTo>
                <a:lnTo>
                  <a:pt x="0" y="21600"/>
                </a:lnTo>
                <a:lnTo>
                  <a:pt x="0" y="0"/>
                </a:lnTo>
                <a:close/>
              </a:path>
            </a:pathLst>
          </a:custGeom>
          <a:noFill/>
          <a:ln w="0">
            <a:noFill/>
          </a:ln>
        </p:spPr>
        <p:style>
          <a:lnRef idx="0">
            <a:scrgbClr r="0" g="0" b="0"/>
          </a:lnRef>
          <a:fillRef idx="0">
            <a:scrgbClr r="0" g="0" b="0"/>
          </a:fillRef>
          <a:effectRef idx="0">
            <a:scrgbClr r="0" g="0" b="0"/>
          </a:effectRef>
          <a:fontRef idx="minor"/>
        </p:style>
        <p:txBody>
          <a:bodyPr lIns="90000" tIns="46800" rIns="90000" bIns="46800">
            <a:spAutoFit/>
          </a:bodyPr>
          <a:lstStyle/>
          <a:p>
            <a:pPr>
              <a:lnSpc>
                <a:spcPct val="100000"/>
              </a:lnSpc>
              <a:spcBef>
                <a:spcPts val="15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sz="2400" b="1" strike="noStrike" spc="-1">
                <a:solidFill>
                  <a:srgbClr val="000000"/>
                </a:solidFill>
                <a:latin typeface="Verdana"/>
                <a:ea typeface="DejaVu Sans"/>
              </a:rPr>
              <a:t>2. Descrição Essencial ou Real</a:t>
            </a:r>
            <a:endParaRPr lang="pt-BR" sz="2400" b="0" strike="noStrike" spc="-1">
              <a:latin typeface="Arial"/>
            </a:endParaRPr>
          </a:p>
        </p:txBody>
      </p:sp>
      <p:sp>
        <p:nvSpPr>
          <p:cNvPr id="263" name="CustomShape 3"/>
          <p:cNvSpPr/>
          <p:nvPr/>
        </p:nvSpPr>
        <p:spPr>
          <a:xfrm>
            <a:off x="1485720" y="3809880"/>
            <a:ext cx="7594200" cy="916200"/>
          </a:xfrm>
          <a:custGeom>
            <a:avLst/>
            <a:gdLst/>
            <a:ahLst/>
            <a:cxnLst/>
            <a:rect l="l" t="t" r="r" b="b"/>
            <a:pathLst>
              <a:path w="21600" h="21600">
                <a:moveTo>
                  <a:pt x="0" y="0"/>
                </a:moveTo>
                <a:lnTo>
                  <a:pt x="21600" y="0"/>
                </a:lnTo>
                <a:lnTo>
                  <a:pt x="21600" y="21600"/>
                </a:lnTo>
                <a:lnTo>
                  <a:pt x="0" y="21600"/>
                </a:lnTo>
                <a:lnTo>
                  <a:pt x="0" y="0"/>
                </a:lnTo>
                <a:close/>
              </a:path>
            </a:pathLst>
          </a:custGeom>
          <a:noFill/>
          <a:ln w="0">
            <a:noFill/>
          </a:ln>
        </p:spPr>
        <p:style>
          <a:lnRef idx="0">
            <a:scrgbClr r="0" g="0" b="0"/>
          </a:lnRef>
          <a:fillRef idx="0">
            <a:scrgbClr r="0" g="0" b="0"/>
          </a:fillRef>
          <a:effectRef idx="0">
            <a:scrgbClr r="0" g="0" b="0"/>
          </a:effectRef>
          <a:fontRef idx="minor"/>
        </p:style>
        <p:txBody>
          <a:bodyPr lIns="90000" tIns="46800" rIns="90000" bIns="46800">
            <a:spAutoFit/>
          </a:bodyPr>
          <a:lstStyle/>
          <a:p>
            <a:pPr>
              <a:lnSpc>
                <a:spcPct val="100000"/>
              </a:lnSpc>
              <a:spcBef>
                <a:spcPts val="1123"/>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sz="1800" b="0" strike="noStrike" spc="-1">
                <a:solidFill>
                  <a:srgbClr val="000000"/>
                </a:solidFill>
                <a:latin typeface="Verdana"/>
                <a:ea typeface="DejaVu Sans"/>
              </a:rPr>
              <a:t>Se no sistema atual as operações são feitas manualmente e depois serão feitas no computador, qual deve ser a descrição produzida pelo caso de uso?</a:t>
            </a:r>
            <a:endParaRPr lang="pt-BR" sz="1800" b="0" strike="noStrike" spc="-1">
              <a:latin typeface="Arial"/>
            </a:endParaRPr>
          </a:p>
        </p:txBody>
      </p:sp>
      <p:sp>
        <p:nvSpPr>
          <p:cNvPr id="264" name="CustomShape 4"/>
          <p:cNvSpPr/>
          <p:nvPr/>
        </p:nvSpPr>
        <p:spPr>
          <a:xfrm>
            <a:off x="2558880" y="5410080"/>
            <a:ext cx="6108120" cy="459000"/>
          </a:xfrm>
          <a:custGeom>
            <a:avLst/>
            <a:gdLst/>
            <a:ahLst/>
            <a:cxnLst/>
            <a:rect l="l" t="t" r="r" b="b"/>
            <a:pathLst>
              <a:path w="21600" h="21600">
                <a:moveTo>
                  <a:pt x="0" y="0"/>
                </a:moveTo>
                <a:lnTo>
                  <a:pt x="21600" y="0"/>
                </a:lnTo>
                <a:lnTo>
                  <a:pt x="21600" y="21600"/>
                </a:lnTo>
                <a:lnTo>
                  <a:pt x="0" y="21600"/>
                </a:lnTo>
                <a:lnTo>
                  <a:pt x="0" y="0"/>
                </a:lnTo>
                <a:close/>
              </a:path>
            </a:pathLst>
          </a:custGeom>
          <a:noFill/>
          <a:ln w="0">
            <a:noFill/>
          </a:ln>
        </p:spPr>
        <p:style>
          <a:lnRef idx="0">
            <a:scrgbClr r="0" g="0" b="0"/>
          </a:lnRef>
          <a:fillRef idx="0">
            <a:scrgbClr r="0" g="0" b="0"/>
          </a:fillRef>
          <a:effectRef idx="0">
            <a:scrgbClr r="0" g="0" b="0"/>
          </a:effectRef>
          <a:fontRef idx="minor"/>
        </p:style>
        <p:txBody>
          <a:bodyPr lIns="90000" tIns="46800" rIns="90000" bIns="46800">
            <a:spAutoFit/>
          </a:bodyPr>
          <a:lstStyle/>
          <a:p>
            <a:pPr>
              <a:lnSpc>
                <a:spcPct val="100000"/>
              </a:lnSpc>
              <a:spcBef>
                <a:spcPts val="15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sz="2400" b="0" strike="noStrike" spc="-1">
                <a:solidFill>
                  <a:srgbClr val="000000"/>
                </a:solidFill>
                <a:latin typeface="Verdana"/>
                <a:ea typeface="DejaVu Sans"/>
              </a:rPr>
              <a:t>A resposta é: nem uma nem outra.</a:t>
            </a:r>
            <a:endParaRPr lang="pt-BR" sz="2400" b="0" strike="noStrike" spc="-1">
              <a:latin typeface="Arial"/>
            </a:endParaRPr>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p:cTn id="6" dur="1" fill="hold">
                                          <p:stCondLst>
                                            <p:cond delay="499"/>
                                          </p:stCondLst>
                                        </p:cTn>
                                        <p:tgtEl>
                                          <p:spTgt spid="2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 name="CustomShape 1"/>
          <p:cNvSpPr/>
          <p:nvPr/>
        </p:nvSpPr>
        <p:spPr>
          <a:xfrm>
            <a:off x="1238040" y="2133720"/>
            <a:ext cx="7841520" cy="459000"/>
          </a:xfrm>
          <a:custGeom>
            <a:avLst/>
            <a:gdLst/>
            <a:ahLst/>
            <a:cxnLst/>
            <a:rect l="l" t="t" r="r" b="b"/>
            <a:pathLst>
              <a:path w="21600" h="21600">
                <a:moveTo>
                  <a:pt x="0" y="0"/>
                </a:moveTo>
                <a:lnTo>
                  <a:pt x="21600" y="0"/>
                </a:lnTo>
                <a:lnTo>
                  <a:pt x="21600" y="21600"/>
                </a:lnTo>
                <a:lnTo>
                  <a:pt x="0" y="21600"/>
                </a:lnTo>
                <a:lnTo>
                  <a:pt x="0" y="0"/>
                </a:lnTo>
                <a:close/>
              </a:path>
            </a:pathLst>
          </a:custGeom>
          <a:noFill/>
          <a:ln w="0">
            <a:noFill/>
          </a:ln>
        </p:spPr>
        <p:style>
          <a:lnRef idx="0">
            <a:scrgbClr r="0" g="0" b="0"/>
          </a:lnRef>
          <a:fillRef idx="0">
            <a:scrgbClr r="0" g="0" b="0"/>
          </a:fillRef>
          <a:effectRef idx="0">
            <a:scrgbClr r="0" g="0" b="0"/>
          </a:effectRef>
          <a:fontRef idx="minor"/>
        </p:style>
        <p:txBody>
          <a:bodyPr lIns="90000" tIns="46800" rIns="90000" bIns="46800">
            <a:spAutoFit/>
          </a:bodyPr>
          <a:lstStyle/>
          <a:p>
            <a:pPr>
              <a:lnSpc>
                <a:spcPct val="100000"/>
              </a:lnSpc>
              <a:spcBef>
                <a:spcPts val="15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sz="2400" b="0" strike="noStrike" spc="-1">
                <a:solidFill>
                  <a:srgbClr val="000000"/>
                </a:solidFill>
                <a:latin typeface="Verdana"/>
                <a:ea typeface="DejaVu Sans"/>
              </a:rPr>
              <a:t>O que deverá ser descrito então?</a:t>
            </a:r>
            <a:endParaRPr lang="pt-BR" sz="2400" b="0" strike="noStrike" spc="-1">
              <a:latin typeface="Arial"/>
            </a:endParaRPr>
          </a:p>
        </p:txBody>
      </p:sp>
      <p:sp>
        <p:nvSpPr>
          <p:cNvPr id="266" name="CustomShape 2"/>
          <p:cNvSpPr/>
          <p:nvPr/>
        </p:nvSpPr>
        <p:spPr>
          <a:xfrm>
            <a:off x="330120" y="838080"/>
            <a:ext cx="6603120" cy="459000"/>
          </a:xfrm>
          <a:custGeom>
            <a:avLst/>
            <a:gdLst/>
            <a:ahLst/>
            <a:cxnLst/>
            <a:rect l="l" t="t" r="r" b="b"/>
            <a:pathLst>
              <a:path w="21600" h="21600">
                <a:moveTo>
                  <a:pt x="0" y="0"/>
                </a:moveTo>
                <a:lnTo>
                  <a:pt x="21600" y="0"/>
                </a:lnTo>
                <a:lnTo>
                  <a:pt x="21600" y="21600"/>
                </a:lnTo>
                <a:lnTo>
                  <a:pt x="0" y="21600"/>
                </a:lnTo>
                <a:lnTo>
                  <a:pt x="0" y="0"/>
                </a:lnTo>
                <a:close/>
              </a:path>
            </a:pathLst>
          </a:custGeom>
          <a:noFill/>
          <a:ln w="0">
            <a:noFill/>
          </a:ln>
        </p:spPr>
        <p:style>
          <a:lnRef idx="0">
            <a:scrgbClr r="0" g="0" b="0"/>
          </a:lnRef>
          <a:fillRef idx="0">
            <a:scrgbClr r="0" g="0" b="0"/>
          </a:fillRef>
          <a:effectRef idx="0">
            <a:scrgbClr r="0" g="0" b="0"/>
          </a:effectRef>
          <a:fontRef idx="minor"/>
        </p:style>
        <p:txBody>
          <a:bodyPr lIns="90000" tIns="46800" rIns="90000" bIns="46800">
            <a:spAutoFit/>
          </a:bodyPr>
          <a:lstStyle/>
          <a:p>
            <a:pPr>
              <a:lnSpc>
                <a:spcPct val="100000"/>
              </a:lnSpc>
              <a:spcBef>
                <a:spcPts val="15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sz="2400" b="1" strike="noStrike" spc="-1">
                <a:solidFill>
                  <a:srgbClr val="000000"/>
                </a:solidFill>
                <a:latin typeface="Verdana"/>
                <a:ea typeface="DejaVu Sans"/>
              </a:rPr>
              <a:t>2. Descrição Essencial ou Real</a:t>
            </a:r>
            <a:endParaRPr lang="pt-BR" sz="2400" b="0" strike="noStrike" spc="-1">
              <a:latin typeface="Arial"/>
            </a:endParaRPr>
          </a:p>
        </p:txBody>
      </p:sp>
      <p:sp>
        <p:nvSpPr>
          <p:cNvPr id="267" name="CustomShape 3"/>
          <p:cNvSpPr/>
          <p:nvPr/>
        </p:nvSpPr>
        <p:spPr>
          <a:xfrm>
            <a:off x="1402920" y="2970360"/>
            <a:ext cx="7594560" cy="1190520"/>
          </a:xfrm>
          <a:custGeom>
            <a:avLst/>
            <a:gdLst/>
            <a:ahLst/>
            <a:cxnLst/>
            <a:rect l="l" t="t" r="r" b="b"/>
            <a:pathLst>
              <a:path w="21600" h="21600">
                <a:moveTo>
                  <a:pt x="0" y="0"/>
                </a:moveTo>
                <a:lnTo>
                  <a:pt x="21600" y="0"/>
                </a:lnTo>
                <a:lnTo>
                  <a:pt x="21600" y="21600"/>
                </a:lnTo>
                <a:lnTo>
                  <a:pt x="0" y="21600"/>
                </a:lnTo>
                <a:lnTo>
                  <a:pt x="0" y="0"/>
                </a:lnTo>
                <a:close/>
              </a:path>
            </a:pathLst>
          </a:custGeom>
          <a:noFill/>
          <a:ln w="0">
            <a:noFill/>
          </a:ln>
        </p:spPr>
        <p:style>
          <a:lnRef idx="0">
            <a:scrgbClr r="0" g="0" b="0"/>
          </a:lnRef>
          <a:fillRef idx="0">
            <a:scrgbClr r="0" g="0" b="0"/>
          </a:fillRef>
          <a:effectRef idx="0">
            <a:scrgbClr r="0" g="0" b="0"/>
          </a:effectRef>
          <a:fontRef idx="minor"/>
        </p:style>
        <p:txBody>
          <a:bodyPr lIns="90000" tIns="46800" rIns="90000" bIns="46800">
            <a:spAutoFit/>
          </a:bodyPr>
          <a:lstStyle/>
          <a:p>
            <a:pPr>
              <a:lnSpc>
                <a:spcPct val="100000"/>
              </a:lnSpc>
              <a:spcBef>
                <a:spcPts val="1123"/>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sz="1800" b="0" strike="noStrike" spc="-1">
                <a:solidFill>
                  <a:srgbClr val="000000"/>
                </a:solidFill>
                <a:latin typeface="Verdana"/>
                <a:ea typeface="DejaVu Sans"/>
              </a:rPr>
              <a:t>Descrever a essência das operações, e não a sua realização concreta. Assim, o analista deve procurar sempre abstrair a tecnologia empregada no processo e se concentrar na essência das informações trocadas.</a:t>
            </a:r>
            <a:endParaRPr lang="pt-BR" sz="1800" b="0" strike="noStrike" spc="-1">
              <a:latin typeface="Arial"/>
            </a:endParaRPr>
          </a:p>
        </p:txBody>
      </p:sp>
      <p:sp>
        <p:nvSpPr>
          <p:cNvPr id="268" name="CustomShape 4"/>
          <p:cNvSpPr/>
          <p:nvPr/>
        </p:nvSpPr>
        <p:spPr>
          <a:xfrm>
            <a:off x="1402920" y="4572000"/>
            <a:ext cx="7594200" cy="367560"/>
          </a:xfrm>
          <a:custGeom>
            <a:avLst/>
            <a:gdLst/>
            <a:ahLst/>
            <a:cxnLst/>
            <a:rect l="l" t="t" r="r" b="b"/>
            <a:pathLst>
              <a:path w="21600" h="21600">
                <a:moveTo>
                  <a:pt x="0" y="0"/>
                </a:moveTo>
                <a:lnTo>
                  <a:pt x="21600" y="0"/>
                </a:lnTo>
                <a:lnTo>
                  <a:pt x="21600" y="21600"/>
                </a:lnTo>
                <a:lnTo>
                  <a:pt x="0" y="21600"/>
                </a:lnTo>
                <a:lnTo>
                  <a:pt x="0" y="0"/>
                </a:lnTo>
                <a:close/>
              </a:path>
            </a:pathLst>
          </a:custGeom>
          <a:noFill/>
          <a:ln w="0">
            <a:noFill/>
          </a:ln>
        </p:spPr>
        <p:style>
          <a:lnRef idx="0">
            <a:scrgbClr r="0" g="0" b="0"/>
          </a:lnRef>
          <a:fillRef idx="0">
            <a:scrgbClr r="0" g="0" b="0"/>
          </a:fillRef>
          <a:effectRef idx="0">
            <a:scrgbClr r="0" g="0" b="0"/>
          </a:effectRef>
          <a:fontRef idx="minor"/>
        </p:style>
        <p:txBody>
          <a:bodyPr lIns="90000" tIns="46800" rIns="90000" bIns="46800">
            <a:spAutoFit/>
          </a:bodyPr>
          <a:lstStyle/>
          <a:p>
            <a:pPr>
              <a:lnSpc>
                <a:spcPct val="100000"/>
              </a:lnSpc>
              <a:spcBef>
                <a:spcPts val="1123"/>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sz="1800" b="0" strike="noStrike" spc="-1">
                <a:solidFill>
                  <a:srgbClr val="000000"/>
                </a:solidFill>
                <a:latin typeface="Verdana"/>
                <a:ea typeface="DejaVu Sans"/>
              </a:rPr>
              <a:t>O exemplo a seguir ilustra bem esta situação.</a:t>
            </a:r>
            <a:endParaRPr lang="pt-BR" sz="1800" b="0" strike="noStrike" spc="-1">
              <a:latin typeface="Arial"/>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 name="CustomShape 1"/>
          <p:cNvSpPr/>
          <p:nvPr/>
        </p:nvSpPr>
        <p:spPr>
          <a:xfrm>
            <a:off x="1238040" y="2133720"/>
            <a:ext cx="7841520" cy="459000"/>
          </a:xfrm>
          <a:custGeom>
            <a:avLst/>
            <a:gdLst/>
            <a:ahLst/>
            <a:cxnLst/>
            <a:rect l="l" t="t" r="r" b="b"/>
            <a:pathLst>
              <a:path w="21600" h="21600">
                <a:moveTo>
                  <a:pt x="0" y="0"/>
                </a:moveTo>
                <a:lnTo>
                  <a:pt x="21600" y="0"/>
                </a:lnTo>
                <a:lnTo>
                  <a:pt x="21600" y="21600"/>
                </a:lnTo>
                <a:lnTo>
                  <a:pt x="0" y="21600"/>
                </a:lnTo>
                <a:lnTo>
                  <a:pt x="0" y="0"/>
                </a:lnTo>
                <a:close/>
              </a:path>
            </a:pathLst>
          </a:custGeom>
          <a:noFill/>
          <a:ln w="0">
            <a:noFill/>
          </a:ln>
        </p:spPr>
        <p:style>
          <a:lnRef idx="0">
            <a:scrgbClr r="0" g="0" b="0"/>
          </a:lnRef>
          <a:fillRef idx="0">
            <a:scrgbClr r="0" g="0" b="0"/>
          </a:fillRef>
          <a:effectRef idx="0">
            <a:scrgbClr r="0" g="0" b="0"/>
          </a:effectRef>
          <a:fontRef idx="minor"/>
        </p:style>
        <p:txBody>
          <a:bodyPr lIns="90000" tIns="46800" rIns="90000" bIns="46800">
            <a:spAutoFit/>
          </a:bodyPr>
          <a:lstStyle/>
          <a:p>
            <a:pPr>
              <a:lnSpc>
                <a:spcPct val="100000"/>
              </a:lnSpc>
              <a:spcBef>
                <a:spcPts val="15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sz="2400" b="0" strike="noStrike" spc="-1">
                <a:solidFill>
                  <a:srgbClr val="000000"/>
                </a:solidFill>
                <a:latin typeface="Verdana"/>
                <a:ea typeface="DejaVu Sans"/>
              </a:rPr>
              <a:t>Ilustração de descrição de caso de uso</a:t>
            </a:r>
            <a:endParaRPr lang="pt-BR" sz="2400" b="0" strike="noStrike" spc="-1">
              <a:latin typeface="Arial"/>
            </a:endParaRPr>
          </a:p>
        </p:txBody>
      </p:sp>
      <p:sp>
        <p:nvSpPr>
          <p:cNvPr id="270" name="CustomShape 2"/>
          <p:cNvSpPr/>
          <p:nvPr/>
        </p:nvSpPr>
        <p:spPr>
          <a:xfrm>
            <a:off x="330120" y="838080"/>
            <a:ext cx="6603120" cy="459000"/>
          </a:xfrm>
          <a:custGeom>
            <a:avLst/>
            <a:gdLst/>
            <a:ahLst/>
            <a:cxnLst/>
            <a:rect l="l" t="t" r="r" b="b"/>
            <a:pathLst>
              <a:path w="21600" h="21600">
                <a:moveTo>
                  <a:pt x="0" y="0"/>
                </a:moveTo>
                <a:lnTo>
                  <a:pt x="21600" y="0"/>
                </a:lnTo>
                <a:lnTo>
                  <a:pt x="21600" y="21600"/>
                </a:lnTo>
                <a:lnTo>
                  <a:pt x="0" y="21600"/>
                </a:lnTo>
                <a:lnTo>
                  <a:pt x="0" y="0"/>
                </a:lnTo>
                <a:close/>
              </a:path>
            </a:pathLst>
          </a:custGeom>
          <a:noFill/>
          <a:ln w="0">
            <a:noFill/>
          </a:ln>
        </p:spPr>
        <p:style>
          <a:lnRef idx="0">
            <a:scrgbClr r="0" g="0" b="0"/>
          </a:lnRef>
          <a:fillRef idx="0">
            <a:scrgbClr r="0" g="0" b="0"/>
          </a:fillRef>
          <a:effectRef idx="0">
            <a:scrgbClr r="0" g="0" b="0"/>
          </a:effectRef>
          <a:fontRef idx="minor"/>
        </p:style>
        <p:txBody>
          <a:bodyPr lIns="90000" tIns="46800" rIns="90000" bIns="46800">
            <a:spAutoFit/>
          </a:bodyPr>
          <a:lstStyle/>
          <a:p>
            <a:pPr>
              <a:lnSpc>
                <a:spcPct val="100000"/>
              </a:lnSpc>
              <a:spcBef>
                <a:spcPts val="15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sz="2400" b="1" strike="noStrike" spc="-1">
                <a:solidFill>
                  <a:srgbClr val="000000"/>
                </a:solidFill>
                <a:latin typeface="Verdana"/>
                <a:ea typeface="DejaVu Sans"/>
              </a:rPr>
              <a:t>2. Descrição Essencial ou Real</a:t>
            </a:r>
            <a:endParaRPr lang="pt-BR" sz="2400" b="0" strike="noStrike" spc="-1">
              <a:latin typeface="Arial"/>
            </a:endParaRPr>
          </a:p>
        </p:txBody>
      </p:sp>
      <p:sp>
        <p:nvSpPr>
          <p:cNvPr id="271" name="CustomShape 3"/>
          <p:cNvSpPr/>
          <p:nvPr/>
        </p:nvSpPr>
        <p:spPr>
          <a:xfrm>
            <a:off x="1402920" y="2919240"/>
            <a:ext cx="7594560" cy="2287800"/>
          </a:xfrm>
          <a:custGeom>
            <a:avLst/>
            <a:gdLst/>
            <a:ahLst/>
            <a:cxnLst/>
            <a:rect l="l" t="t" r="r" b="b"/>
            <a:pathLst>
              <a:path w="21600" h="21600">
                <a:moveTo>
                  <a:pt x="0" y="0"/>
                </a:moveTo>
                <a:lnTo>
                  <a:pt x="21600" y="0"/>
                </a:lnTo>
                <a:lnTo>
                  <a:pt x="21600" y="21600"/>
                </a:lnTo>
                <a:lnTo>
                  <a:pt x="0" y="21600"/>
                </a:lnTo>
                <a:lnTo>
                  <a:pt x="0" y="0"/>
                </a:lnTo>
                <a:close/>
              </a:path>
            </a:pathLst>
          </a:custGeom>
          <a:noFill/>
          <a:ln w="0">
            <a:noFill/>
          </a:ln>
        </p:spPr>
        <p:style>
          <a:lnRef idx="0">
            <a:scrgbClr r="0" g="0" b="0"/>
          </a:lnRef>
          <a:fillRef idx="0">
            <a:scrgbClr r="0" g="0" b="0"/>
          </a:fillRef>
          <a:effectRef idx="0">
            <a:scrgbClr r="0" g="0" b="0"/>
          </a:effectRef>
          <a:fontRef idx="minor"/>
        </p:style>
        <p:txBody>
          <a:bodyPr lIns="90000" tIns="46800" rIns="90000" bIns="46800">
            <a:spAutoFit/>
          </a:bodyPr>
          <a:lstStyle/>
          <a:p>
            <a:pPr>
              <a:lnSpc>
                <a:spcPct val="100000"/>
              </a:lnSpc>
              <a:spcBef>
                <a:spcPts val="1123"/>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sz="1800" b="0" strike="noStrike" spc="-1">
                <a:solidFill>
                  <a:srgbClr val="000000"/>
                </a:solidFill>
                <a:latin typeface="Verdana"/>
                <a:ea typeface="DejaVu Sans"/>
              </a:rPr>
              <a:t>Em vez de dizer “o funcionário procura a ficha do cliente no fichário”, correspondente a uma tecnologia manual, empregada normalmente em sistemas não-informatizados, ou “o funcionário clica no botão ‘procurar’ digitando o código do cliente no campo SX3Cliente”, que corresponde a uma tecnologia informatizada, o analista deve simplesmente registrar no caso de uso “o funcionário localiza as informações sobre o cliente”.</a:t>
            </a:r>
            <a:endParaRPr lang="pt-BR" sz="1800" b="0" strike="noStrike" spc="-1">
              <a:latin typeface="Arial"/>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 name="CustomShape 1"/>
          <p:cNvSpPr/>
          <p:nvPr/>
        </p:nvSpPr>
        <p:spPr>
          <a:xfrm>
            <a:off x="1238040" y="2133720"/>
            <a:ext cx="7841520" cy="1190520"/>
          </a:xfrm>
          <a:custGeom>
            <a:avLst/>
            <a:gdLst/>
            <a:ahLst/>
            <a:cxnLst/>
            <a:rect l="l" t="t" r="r" b="b"/>
            <a:pathLst>
              <a:path w="21600" h="21600">
                <a:moveTo>
                  <a:pt x="0" y="0"/>
                </a:moveTo>
                <a:lnTo>
                  <a:pt x="21600" y="0"/>
                </a:lnTo>
                <a:lnTo>
                  <a:pt x="21600" y="21600"/>
                </a:lnTo>
                <a:lnTo>
                  <a:pt x="0" y="21600"/>
                </a:lnTo>
                <a:lnTo>
                  <a:pt x="0" y="0"/>
                </a:lnTo>
                <a:close/>
              </a:path>
            </a:pathLst>
          </a:custGeom>
          <a:noFill/>
          <a:ln w="0">
            <a:noFill/>
          </a:ln>
        </p:spPr>
        <p:style>
          <a:lnRef idx="0">
            <a:scrgbClr r="0" g="0" b="0"/>
          </a:lnRef>
          <a:fillRef idx="0">
            <a:scrgbClr r="0" g="0" b="0"/>
          </a:fillRef>
          <a:effectRef idx="0">
            <a:scrgbClr r="0" g="0" b="0"/>
          </a:effectRef>
          <a:fontRef idx="minor"/>
        </p:style>
        <p:txBody>
          <a:bodyPr lIns="90000" tIns="46800" rIns="90000" bIns="46800">
            <a:spAutoFit/>
          </a:bodyPr>
          <a:lstStyle/>
          <a:p>
            <a:pPr>
              <a:lnSpc>
                <a:spcPct val="100000"/>
              </a:lnSpc>
              <a:spcBef>
                <a:spcPts val="15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sz="2400" b="0" strike="noStrike" spc="-1">
                <a:solidFill>
                  <a:srgbClr val="000000"/>
                </a:solidFill>
                <a:latin typeface="Verdana"/>
                <a:ea typeface="DejaVu Sans"/>
              </a:rPr>
              <a:t>Como descrever, por exemplo, o caso de uso “sacar dinheiro” de um caixa eletrônico, sem entrar no nível de tecnologia de interface?</a:t>
            </a:r>
            <a:endParaRPr lang="pt-BR" sz="2400" b="0" strike="noStrike" spc="-1">
              <a:latin typeface="Arial"/>
            </a:endParaRPr>
          </a:p>
        </p:txBody>
      </p:sp>
      <p:sp>
        <p:nvSpPr>
          <p:cNvPr id="273" name="CustomShape 2"/>
          <p:cNvSpPr/>
          <p:nvPr/>
        </p:nvSpPr>
        <p:spPr>
          <a:xfrm>
            <a:off x="330120" y="838080"/>
            <a:ext cx="6603120" cy="459000"/>
          </a:xfrm>
          <a:custGeom>
            <a:avLst/>
            <a:gdLst/>
            <a:ahLst/>
            <a:cxnLst/>
            <a:rect l="l" t="t" r="r" b="b"/>
            <a:pathLst>
              <a:path w="21600" h="21600">
                <a:moveTo>
                  <a:pt x="0" y="0"/>
                </a:moveTo>
                <a:lnTo>
                  <a:pt x="21600" y="0"/>
                </a:lnTo>
                <a:lnTo>
                  <a:pt x="21600" y="21600"/>
                </a:lnTo>
                <a:lnTo>
                  <a:pt x="0" y="21600"/>
                </a:lnTo>
                <a:lnTo>
                  <a:pt x="0" y="0"/>
                </a:lnTo>
                <a:close/>
              </a:path>
            </a:pathLst>
          </a:custGeom>
          <a:noFill/>
          <a:ln w="0">
            <a:noFill/>
          </a:ln>
        </p:spPr>
        <p:style>
          <a:lnRef idx="0">
            <a:scrgbClr r="0" g="0" b="0"/>
          </a:lnRef>
          <a:fillRef idx="0">
            <a:scrgbClr r="0" g="0" b="0"/>
          </a:fillRef>
          <a:effectRef idx="0">
            <a:scrgbClr r="0" g="0" b="0"/>
          </a:effectRef>
          <a:fontRef idx="minor"/>
        </p:style>
        <p:txBody>
          <a:bodyPr lIns="90000" tIns="46800" rIns="90000" bIns="46800">
            <a:spAutoFit/>
          </a:bodyPr>
          <a:lstStyle/>
          <a:p>
            <a:pPr>
              <a:lnSpc>
                <a:spcPct val="100000"/>
              </a:lnSpc>
              <a:spcBef>
                <a:spcPts val="15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sz="2400" b="1" strike="noStrike" spc="-1">
                <a:solidFill>
                  <a:srgbClr val="000000"/>
                </a:solidFill>
                <a:latin typeface="Verdana"/>
                <a:ea typeface="DejaVu Sans"/>
              </a:rPr>
              <a:t>2. Descrição Essencial ou Real</a:t>
            </a:r>
            <a:endParaRPr lang="pt-BR" sz="2400" b="0" strike="noStrike" spc="-1">
              <a:latin typeface="Arial"/>
            </a:endParaRPr>
          </a:p>
        </p:txBody>
      </p:sp>
      <p:sp>
        <p:nvSpPr>
          <p:cNvPr id="274" name="CustomShape 3"/>
          <p:cNvSpPr/>
          <p:nvPr/>
        </p:nvSpPr>
        <p:spPr>
          <a:xfrm>
            <a:off x="1402920" y="3657600"/>
            <a:ext cx="7594560" cy="1190520"/>
          </a:xfrm>
          <a:custGeom>
            <a:avLst/>
            <a:gdLst/>
            <a:ahLst/>
            <a:cxnLst/>
            <a:rect l="l" t="t" r="r" b="b"/>
            <a:pathLst>
              <a:path w="21600" h="21600">
                <a:moveTo>
                  <a:pt x="0" y="0"/>
                </a:moveTo>
                <a:lnTo>
                  <a:pt x="21600" y="0"/>
                </a:lnTo>
                <a:lnTo>
                  <a:pt x="21600" y="21600"/>
                </a:lnTo>
                <a:lnTo>
                  <a:pt x="0" y="21600"/>
                </a:lnTo>
                <a:lnTo>
                  <a:pt x="0" y="0"/>
                </a:lnTo>
                <a:close/>
              </a:path>
            </a:pathLst>
          </a:custGeom>
          <a:noFill/>
          <a:ln w="0">
            <a:noFill/>
          </a:ln>
        </p:spPr>
        <p:style>
          <a:lnRef idx="0">
            <a:scrgbClr r="0" g="0" b="0"/>
          </a:lnRef>
          <a:fillRef idx="0">
            <a:scrgbClr r="0" g="0" b="0"/>
          </a:fillRef>
          <a:effectRef idx="0">
            <a:scrgbClr r="0" g="0" b="0"/>
          </a:effectRef>
          <a:fontRef idx="minor"/>
        </p:style>
        <p:txBody>
          <a:bodyPr lIns="90000" tIns="46800" rIns="90000" bIns="46800">
            <a:spAutoFit/>
          </a:bodyPr>
          <a:lstStyle/>
          <a:p>
            <a:pPr>
              <a:lnSpc>
                <a:spcPct val="100000"/>
              </a:lnSpc>
              <a:spcBef>
                <a:spcPts val="1123"/>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sz="1800" b="0" strike="noStrike" spc="-1">
                <a:solidFill>
                  <a:srgbClr val="000000"/>
                </a:solidFill>
                <a:latin typeface="Verdana"/>
                <a:ea typeface="DejaVu Sans"/>
              </a:rPr>
              <a:t>No lugar de dizer que o cliente passa o cartão magnético, diz-se que ele se identifica. E no lugar de dizer que o sistema mostras as opções na tela e o usuário pressiona um botão, diz-se apenas que o usuário escolhe a opção.</a:t>
            </a:r>
            <a:endParaRPr lang="pt-BR" sz="1800" b="0" strike="noStrike" spc="-1">
              <a:latin typeface="Arial"/>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 name="CustomShape 1"/>
          <p:cNvSpPr/>
          <p:nvPr/>
        </p:nvSpPr>
        <p:spPr>
          <a:xfrm>
            <a:off x="1238040" y="2133720"/>
            <a:ext cx="7841520" cy="459000"/>
          </a:xfrm>
          <a:custGeom>
            <a:avLst/>
            <a:gdLst/>
            <a:ahLst/>
            <a:cxnLst/>
            <a:rect l="l" t="t" r="r" b="b"/>
            <a:pathLst>
              <a:path w="21600" h="21600">
                <a:moveTo>
                  <a:pt x="0" y="0"/>
                </a:moveTo>
                <a:lnTo>
                  <a:pt x="21600" y="0"/>
                </a:lnTo>
                <a:lnTo>
                  <a:pt x="21600" y="21600"/>
                </a:lnTo>
                <a:lnTo>
                  <a:pt x="0" y="21600"/>
                </a:lnTo>
                <a:lnTo>
                  <a:pt x="0" y="0"/>
                </a:lnTo>
                <a:close/>
              </a:path>
            </a:pathLst>
          </a:custGeom>
          <a:noFill/>
          <a:ln w="0">
            <a:noFill/>
          </a:ln>
        </p:spPr>
        <p:style>
          <a:lnRef idx="0">
            <a:scrgbClr r="0" g="0" b="0"/>
          </a:lnRef>
          <a:fillRef idx="0">
            <a:scrgbClr r="0" g="0" b="0"/>
          </a:fillRef>
          <a:effectRef idx="0">
            <a:scrgbClr r="0" g="0" b="0"/>
          </a:effectRef>
          <a:fontRef idx="minor"/>
        </p:style>
        <p:txBody>
          <a:bodyPr lIns="90000" tIns="46800" rIns="90000" bIns="46800">
            <a:spAutoFit/>
          </a:bodyPr>
          <a:lstStyle/>
          <a:p>
            <a:pPr>
              <a:lnSpc>
                <a:spcPct val="100000"/>
              </a:lnSpc>
              <a:spcBef>
                <a:spcPts val="15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sz="2400" b="0" strike="noStrike" spc="-1">
                <a:solidFill>
                  <a:srgbClr val="000000"/>
                </a:solidFill>
                <a:latin typeface="Verdana"/>
                <a:ea typeface="DejaVu Sans"/>
              </a:rPr>
              <a:t>De forma resumida:</a:t>
            </a:r>
            <a:endParaRPr lang="pt-BR" sz="2400" b="0" strike="noStrike" spc="-1">
              <a:latin typeface="Arial"/>
            </a:endParaRPr>
          </a:p>
        </p:txBody>
      </p:sp>
      <p:sp>
        <p:nvSpPr>
          <p:cNvPr id="276" name="CustomShape 2"/>
          <p:cNvSpPr/>
          <p:nvPr/>
        </p:nvSpPr>
        <p:spPr>
          <a:xfrm>
            <a:off x="330120" y="838080"/>
            <a:ext cx="6603120" cy="459000"/>
          </a:xfrm>
          <a:custGeom>
            <a:avLst/>
            <a:gdLst/>
            <a:ahLst/>
            <a:cxnLst/>
            <a:rect l="l" t="t" r="r" b="b"/>
            <a:pathLst>
              <a:path w="21600" h="21600">
                <a:moveTo>
                  <a:pt x="0" y="0"/>
                </a:moveTo>
                <a:lnTo>
                  <a:pt x="21600" y="0"/>
                </a:lnTo>
                <a:lnTo>
                  <a:pt x="21600" y="21600"/>
                </a:lnTo>
                <a:lnTo>
                  <a:pt x="0" y="21600"/>
                </a:lnTo>
                <a:lnTo>
                  <a:pt x="0" y="0"/>
                </a:lnTo>
                <a:close/>
              </a:path>
            </a:pathLst>
          </a:custGeom>
          <a:noFill/>
          <a:ln w="0">
            <a:noFill/>
          </a:ln>
        </p:spPr>
        <p:style>
          <a:lnRef idx="0">
            <a:scrgbClr r="0" g="0" b="0"/>
          </a:lnRef>
          <a:fillRef idx="0">
            <a:scrgbClr r="0" g="0" b="0"/>
          </a:fillRef>
          <a:effectRef idx="0">
            <a:scrgbClr r="0" g="0" b="0"/>
          </a:effectRef>
          <a:fontRef idx="minor"/>
        </p:style>
        <p:txBody>
          <a:bodyPr lIns="90000" tIns="46800" rIns="90000" bIns="46800">
            <a:spAutoFit/>
          </a:bodyPr>
          <a:lstStyle/>
          <a:p>
            <a:pPr>
              <a:lnSpc>
                <a:spcPct val="100000"/>
              </a:lnSpc>
              <a:spcBef>
                <a:spcPts val="15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sz="2400" b="1" strike="noStrike" spc="-1">
                <a:solidFill>
                  <a:srgbClr val="000000"/>
                </a:solidFill>
                <a:latin typeface="Verdana"/>
                <a:ea typeface="DejaVu Sans"/>
              </a:rPr>
              <a:t>2. Descrição Essencial ou Real</a:t>
            </a:r>
            <a:endParaRPr lang="pt-BR" sz="2400" b="0" strike="noStrike" spc="-1">
              <a:latin typeface="Arial"/>
            </a:endParaRPr>
          </a:p>
        </p:txBody>
      </p:sp>
      <p:sp>
        <p:nvSpPr>
          <p:cNvPr id="277" name="CustomShape 3"/>
          <p:cNvSpPr/>
          <p:nvPr/>
        </p:nvSpPr>
        <p:spPr>
          <a:xfrm>
            <a:off x="1403280" y="3657600"/>
            <a:ext cx="7594200" cy="641880"/>
          </a:xfrm>
          <a:custGeom>
            <a:avLst/>
            <a:gdLst/>
            <a:ahLst/>
            <a:cxnLst/>
            <a:rect l="l" t="t" r="r" b="b"/>
            <a:pathLst>
              <a:path w="21600" h="21600">
                <a:moveTo>
                  <a:pt x="0" y="0"/>
                </a:moveTo>
                <a:lnTo>
                  <a:pt x="21600" y="0"/>
                </a:lnTo>
                <a:lnTo>
                  <a:pt x="21600" y="21600"/>
                </a:lnTo>
                <a:lnTo>
                  <a:pt x="0" y="21600"/>
                </a:lnTo>
                <a:lnTo>
                  <a:pt x="0" y="0"/>
                </a:lnTo>
                <a:close/>
              </a:path>
            </a:pathLst>
          </a:custGeom>
          <a:noFill/>
          <a:ln w="0">
            <a:noFill/>
          </a:ln>
        </p:spPr>
        <p:style>
          <a:lnRef idx="0">
            <a:scrgbClr r="0" g="0" b="0"/>
          </a:lnRef>
          <a:fillRef idx="0">
            <a:scrgbClr r="0" g="0" b="0"/>
          </a:fillRef>
          <a:effectRef idx="0">
            <a:scrgbClr r="0" g="0" b="0"/>
          </a:effectRef>
          <a:fontRef idx="minor"/>
        </p:style>
        <p:txBody>
          <a:bodyPr lIns="90000" tIns="46800" rIns="90000" bIns="46800">
            <a:spAutoFit/>
          </a:bodyPr>
          <a:lstStyle/>
          <a:p>
            <a:pPr>
              <a:lnSpc>
                <a:spcPct val="100000"/>
              </a:lnSpc>
              <a:spcBef>
                <a:spcPts val="1123"/>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sz="1800" b="0" strike="noStrike" spc="-1">
                <a:solidFill>
                  <a:srgbClr val="000000"/>
                </a:solidFill>
                <a:latin typeface="Verdana"/>
                <a:ea typeface="DejaVu Sans"/>
              </a:rPr>
              <a:t>Pode-se dizer que a descrição essencial enfatiza “o que” um processo faz e não “como”o processo é efetuado.</a:t>
            </a:r>
            <a:endParaRPr lang="pt-BR" sz="1800" b="0" strike="noStrike" spc="-1">
              <a:latin typeface="Arial"/>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 name="CustomShape 1"/>
          <p:cNvSpPr/>
          <p:nvPr/>
        </p:nvSpPr>
        <p:spPr>
          <a:xfrm>
            <a:off x="1238040" y="2133720"/>
            <a:ext cx="7841520" cy="1190520"/>
          </a:xfrm>
          <a:custGeom>
            <a:avLst/>
            <a:gdLst/>
            <a:ahLst/>
            <a:cxnLst/>
            <a:rect l="l" t="t" r="r" b="b"/>
            <a:pathLst>
              <a:path w="21600" h="21600">
                <a:moveTo>
                  <a:pt x="0" y="0"/>
                </a:moveTo>
                <a:lnTo>
                  <a:pt x="21600" y="0"/>
                </a:lnTo>
                <a:lnTo>
                  <a:pt x="21600" y="21600"/>
                </a:lnTo>
                <a:lnTo>
                  <a:pt x="0" y="21600"/>
                </a:lnTo>
                <a:lnTo>
                  <a:pt x="0" y="0"/>
                </a:lnTo>
                <a:close/>
              </a:path>
            </a:pathLst>
          </a:custGeom>
          <a:noFill/>
          <a:ln w="0">
            <a:noFill/>
          </a:ln>
        </p:spPr>
        <p:style>
          <a:lnRef idx="0">
            <a:scrgbClr r="0" g="0" b="0"/>
          </a:lnRef>
          <a:fillRef idx="0">
            <a:scrgbClr r="0" g="0" b="0"/>
          </a:fillRef>
          <a:effectRef idx="0">
            <a:scrgbClr r="0" g="0" b="0"/>
          </a:effectRef>
          <a:fontRef idx="minor"/>
        </p:style>
        <p:txBody>
          <a:bodyPr lIns="90000" tIns="46800" rIns="90000" bIns="46800">
            <a:spAutoFit/>
          </a:bodyPr>
          <a:lstStyle/>
          <a:p>
            <a:pPr>
              <a:lnSpc>
                <a:spcPct val="100000"/>
              </a:lnSpc>
              <a:spcBef>
                <a:spcPts val="15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sz="2400" b="0" strike="noStrike" spc="-1">
                <a:solidFill>
                  <a:srgbClr val="000000"/>
                </a:solidFill>
                <a:latin typeface="Verdana"/>
                <a:ea typeface="DejaVu Sans"/>
              </a:rPr>
              <a:t>A atividade de expansão dos casos de uso consiste em realizar o detalhamento dos casos de uso associados ao ciclo interativo em andamento. </a:t>
            </a:r>
            <a:endParaRPr lang="pt-BR" sz="2400" b="0" strike="noStrike" spc="-1">
              <a:latin typeface="Arial"/>
            </a:endParaRPr>
          </a:p>
        </p:txBody>
      </p:sp>
      <p:sp>
        <p:nvSpPr>
          <p:cNvPr id="279" name="CustomShape 2"/>
          <p:cNvSpPr/>
          <p:nvPr/>
        </p:nvSpPr>
        <p:spPr>
          <a:xfrm>
            <a:off x="330120" y="838080"/>
            <a:ext cx="8832240" cy="459000"/>
          </a:xfrm>
          <a:custGeom>
            <a:avLst/>
            <a:gdLst/>
            <a:ahLst/>
            <a:cxnLst/>
            <a:rect l="l" t="t" r="r" b="b"/>
            <a:pathLst>
              <a:path w="21600" h="21600">
                <a:moveTo>
                  <a:pt x="0" y="0"/>
                </a:moveTo>
                <a:lnTo>
                  <a:pt x="21600" y="0"/>
                </a:lnTo>
                <a:lnTo>
                  <a:pt x="21600" y="21600"/>
                </a:lnTo>
                <a:lnTo>
                  <a:pt x="0" y="21600"/>
                </a:lnTo>
                <a:lnTo>
                  <a:pt x="0" y="0"/>
                </a:lnTo>
                <a:close/>
              </a:path>
            </a:pathLst>
          </a:custGeom>
          <a:noFill/>
          <a:ln w="0">
            <a:noFill/>
          </a:ln>
        </p:spPr>
        <p:style>
          <a:lnRef idx="0">
            <a:scrgbClr r="0" g="0" b="0"/>
          </a:lnRef>
          <a:fillRef idx="0">
            <a:scrgbClr r="0" g="0" b="0"/>
          </a:fillRef>
          <a:effectRef idx="0">
            <a:scrgbClr r="0" g="0" b="0"/>
          </a:effectRef>
          <a:fontRef idx="minor"/>
        </p:style>
        <p:txBody>
          <a:bodyPr lIns="90000" tIns="46800" rIns="90000" bIns="46800">
            <a:spAutoFit/>
          </a:bodyPr>
          <a:lstStyle/>
          <a:p>
            <a:pPr>
              <a:lnSpc>
                <a:spcPct val="100000"/>
              </a:lnSpc>
              <a:spcBef>
                <a:spcPts val="15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sz="2400" b="1" strike="noStrike" spc="-1">
                <a:solidFill>
                  <a:srgbClr val="000000"/>
                </a:solidFill>
                <a:latin typeface="Verdana"/>
                <a:ea typeface="DejaVu Sans"/>
              </a:rPr>
              <a:t>3. Níveis de detalhamento de um Caso de Uso</a:t>
            </a:r>
            <a:endParaRPr lang="pt-BR" sz="2400" b="0" strike="noStrike" spc="-1">
              <a:latin typeface="Arial"/>
            </a:endParaRPr>
          </a:p>
        </p:txBody>
      </p:sp>
      <p:sp>
        <p:nvSpPr>
          <p:cNvPr id="280" name="CustomShape 3"/>
          <p:cNvSpPr/>
          <p:nvPr/>
        </p:nvSpPr>
        <p:spPr>
          <a:xfrm>
            <a:off x="1815840" y="4021200"/>
            <a:ext cx="7594200" cy="1464840"/>
          </a:xfrm>
          <a:custGeom>
            <a:avLst/>
            <a:gdLst/>
            <a:ahLst/>
            <a:cxnLst/>
            <a:rect l="l" t="t" r="r" b="b"/>
            <a:pathLst>
              <a:path w="21600" h="21600">
                <a:moveTo>
                  <a:pt x="0" y="0"/>
                </a:moveTo>
                <a:lnTo>
                  <a:pt x="21600" y="0"/>
                </a:lnTo>
                <a:lnTo>
                  <a:pt x="21600" y="21600"/>
                </a:lnTo>
                <a:lnTo>
                  <a:pt x="0" y="21600"/>
                </a:lnTo>
                <a:lnTo>
                  <a:pt x="0" y="0"/>
                </a:lnTo>
                <a:close/>
              </a:path>
            </a:pathLst>
          </a:custGeom>
          <a:noFill/>
          <a:ln w="0">
            <a:noFill/>
          </a:ln>
        </p:spPr>
        <p:style>
          <a:lnRef idx="0">
            <a:scrgbClr r="0" g="0" b="0"/>
          </a:lnRef>
          <a:fillRef idx="0">
            <a:scrgbClr r="0" g="0" b="0"/>
          </a:fillRef>
          <a:effectRef idx="0">
            <a:scrgbClr r="0" g="0" b="0"/>
          </a:effectRef>
          <a:fontRef idx="minor"/>
        </p:style>
        <p:txBody>
          <a:bodyPr lIns="90000" tIns="46800" rIns="90000" bIns="46800">
            <a:spAutoFit/>
          </a:bodyPr>
          <a:lstStyle/>
          <a:p>
            <a:pPr>
              <a:lnSpc>
                <a:spcPct val="100000"/>
              </a:lnSpc>
              <a:spcBef>
                <a:spcPts val="1123"/>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sz="1800" b="0" strike="noStrike" spc="-1">
                <a:solidFill>
                  <a:srgbClr val="000000"/>
                </a:solidFill>
                <a:latin typeface="Verdana"/>
                <a:ea typeface="DejaVu Sans"/>
              </a:rPr>
              <a:t>Esses casos de uso, que na fase de concepção forma apenas listados ou descritos em alto nível, agora devem ser detalhados em um seqüência de passos capaz de incluir todas as possibilidades de interação possíveis de serem identificadas pelos analistas.</a:t>
            </a:r>
            <a:endParaRPr lang="pt-BR" sz="1800" b="0" strike="noStrike" spc="-1">
              <a:latin typeface="Arial"/>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 name="CustomShape 1"/>
          <p:cNvSpPr/>
          <p:nvPr/>
        </p:nvSpPr>
        <p:spPr>
          <a:xfrm>
            <a:off x="1238040" y="2133720"/>
            <a:ext cx="7841520" cy="1190520"/>
          </a:xfrm>
          <a:custGeom>
            <a:avLst/>
            <a:gdLst/>
            <a:ahLst/>
            <a:cxnLst/>
            <a:rect l="l" t="t" r="r" b="b"/>
            <a:pathLst>
              <a:path w="21600" h="21600">
                <a:moveTo>
                  <a:pt x="0" y="0"/>
                </a:moveTo>
                <a:lnTo>
                  <a:pt x="21600" y="0"/>
                </a:lnTo>
                <a:lnTo>
                  <a:pt x="21600" y="21600"/>
                </a:lnTo>
                <a:lnTo>
                  <a:pt x="0" y="21600"/>
                </a:lnTo>
                <a:lnTo>
                  <a:pt x="0" y="0"/>
                </a:lnTo>
                <a:close/>
              </a:path>
            </a:pathLst>
          </a:custGeom>
          <a:noFill/>
          <a:ln w="0">
            <a:noFill/>
          </a:ln>
        </p:spPr>
        <p:style>
          <a:lnRef idx="0">
            <a:scrgbClr r="0" g="0" b="0"/>
          </a:lnRef>
          <a:fillRef idx="0">
            <a:scrgbClr r="0" g="0" b="0"/>
          </a:fillRef>
          <a:effectRef idx="0">
            <a:scrgbClr r="0" g="0" b="0"/>
          </a:effectRef>
          <a:fontRef idx="minor"/>
        </p:style>
        <p:txBody>
          <a:bodyPr lIns="90000" tIns="46800" rIns="90000" bIns="46800">
            <a:spAutoFit/>
          </a:bodyPr>
          <a:lstStyle/>
          <a:p>
            <a:pPr>
              <a:lnSpc>
                <a:spcPct val="100000"/>
              </a:lnSpc>
              <a:spcBef>
                <a:spcPts val="15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sz="2400" b="0" strike="noStrike" spc="-1">
                <a:solidFill>
                  <a:srgbClr val="000000"/>
                </a:solidFill>
                <a:latin typeface="Verdana"/>
                <a:ea typeface="DejaVu Sans"/>
              </a:rPr>
              <a:t>A descrição em alto nível consiste em apenas um parágrafo que explica sucintamente o objetivo e o funcionamento do caso de uso.</a:t>
            </a:r>
            <a:endParaRPr lang="pt-BR" sz="2400" b="0" strike="noStrike" spc="-1">
              <a:latin typeface="Arial"/>
            </a:endParaRPr>
          </a:p>
        </p:txBody>
      </p:sp>
      <p:sp>
        <p:nvSpPr>
          <p:cNvPr id="282" name="CustomShape 2"/>
          <p:cNvSpPr/>
          <p:nvPr/>
        </p:nvSpPr>
        <p:spPr>
          <a:xfrm>
            <a:off x="330120" y="838080"/>
            <a:ext cx="8832240" cy="459000"/>
          </a:xfrm>
          <a:custGeom>
            <a:avLst/>
            <a:gdLst/>
            <a:ahLst/>
            <a:cxnLst/>
            <a:rect l="l" t="t" r="r" b="b"/>
            <a:pathLst>
              <a:path w="21600" h="21600">
                <a:moveTo>
                  <a:pt x="0" y="0"/>
                </a:moveTo>
                <a:lnTo>
                  <a:pt x="21600" y="0"/>
                </a:lnTo>
                <a:lnTo>
                  <a:pt x="21600" y="21600"/>
                </a:lnTo>
                <a:lnTo>
                  <a:pt x="0" y="21600"/>
                </a:lnTo>
                <a:lnTo>
                  <a:pt x="0" y="0"/>
                </a:lnTo>
                <a:close/>
              </a:path>
            </a:pathLst>
          </a:custGeom>
          <a:noFill/>
          <a:ln w="0">
            <a:noFill/>
          </a:ln>
        </p:spPr>
        <p:style>
          <a:lnRef idx="0">
            <a:scrgbClr r="0" g="0" b="0"/>
          </a:lnRef>
          <a:fillRef idx="0">
            <a:scrgbClr r="0" g="0" b="0"/>
          </a:fillRef>
          <a:effectRef idx="0">
            <a:scrgbClr r="0" g="0" b="0"/>
          </a:effectRef>
          <a:fontRef idx="minor"/>
        </p:style>
        <p:txBody>
          <a:bodyPr lIns="90000" tIns="46800" rIns="90000" bIns="46800">
            <a:spAutoFit/>
          </a:bodyPr>
          <a:lstStyle/>
          <a:p>
            <a:pPr>
              <a:lnSpc>
                <a:spcPct val="100000"/>
              </a:lnSpc>
              <a:spcBef>
                <a:spcPts val="15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sz="2400" b="1" strike="noStrike" spc="-1">
                <a:solidFill>
                  <a:srgbClr val="000000"/>
                </a:solidFill>
                <a:latin typeface="Verdana"/>
                <a:ea typeface="DejaVu Sans"/>
              </a:rPr>
              <a:t>3. Níveis de detalhamento de um Caso de Uso</a:t>
            </a:r>
            <a:endParaRPr lang="pt-BR" sz="2400" b="0" strike="noStrike" spc="-1">
              <a:latin typeface="Arial"/>
            </a:endParaRPr>
          </a:p>
        </p:txBody>
      </p:sp>
      <p:sp>
        <p:nvSpPr>
          <p:cNvPr id="283" name="CustomShape 3"/>
          <p:cNvSpPr/>
          <p:nvPr/>
        </p:nvSpPr>
        <p:spPr>
          <a:xfrm>
            <a:off x="1568160" y="3962520"/>
            <a:ext cx="7594200" cy="916200"/>
          </a:xfrm>
          <a:custGeom>
            <a:avLst/>
            <a:gdLst/>
            <a:ahLst/>
            <a:cxnLst/>
            <a:rect l="l" t="t" r="r" b="b"/>
            <a:pathLst>
              <a:path w="21600" h="21600">
                <a:moveTo>
                  <a:pt x="0" y="0"/>
                </a:moveTo>
                <a:lnTo>
                  <a:pt x="21600" y="0"/>
                </a:lnTo>
                <a:lnTo>
                  <a:pt x="21600" y="21600"/>
                </a:lnTo>
                <a:lnTo>
                  <a:pt x="0" y="21600"/>
                </a:lnTo>
                <a:lnTo>
                  <a:pt x="0" y="0"/>
                </a:lnTo>
                <a:close/>
              </a:path>
            </a:pathLst>
          </a:custGeom>
          <a:noFill/>
          <a:ln w="0">
            <a:noFill/>
          </a:ln>
        </p:spPr>
        <p:style>
          <a:lnRef idx="0">
            <a:scrgbClr r="0" g="0" b="0"/>
          </a:lnRef>
          <a:fillRef idx="0">
            <a:scrgbClr r="0" g="0" b="0"/>
          </a:fillRef>
          <a:effectRef idx="0">
            <a:scrgbClr r="0" g="0" b="0"/>
          </a:effectRef>
          <a:fontRef idx="minor"/>
        </p:style>
        <p:txBody>
          <a:bodyPr lIns="90000" tIns="46800" rIns="90000" bIns="46800">
            <a:spAutoFit/>
          </a:bodyPr>
          <a:lstStyle/>
          <a:p>
            <a:pPr>
              <a:lnSpc>
                <a:spcPct val="100000"/>
              </a:lnSpc>
              <a:spcBef>
                <a:spcPts val="1123"/>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sz="1800" b="0" strike="noStrike" spc="-1">
                <a:solidFill>
                  <a:srgbClr val="000000"/>
                </a:solidFill>
                <a:latin typeface="Verdana"/>
                <a:ea typeface="DejaVu Sans"/>
              </a:rPr>
              <a:t>Eventualmente alguma exceções dignas de nota podem ser também informadas. A seguir temos um exemplo de caso de uso descrito em alto nível.</a:t>
            </a:r>
            <a:endParaRPr lang="pt-BR" sz="1800" b="0" strike="noStrike" spc="-1">
              <a:latin typeface="Arial"/>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 name="CustomShape 1"/>
          <p:cNvSpPr/>
          <p:nvPr/>
        </p:nvSpPr>
        <p:spPr>
          <a:xfrm>
            <a:off x="1238040" y="2133720"/>
            <a:ext cx="7841520" cy="459000"/>
          </a:xfrm>
          <a:custGeom>
            <a:avLst/>
            <a:gdLst/>
            <a:ahLst/>
            <a:cxnLst/>
            <a:rect l="l" t="t" r="r" b="b"/>
            <a:pathLst>
              <a:path w="21600" h="21600">
                <a:moveTo>
                  <a:pt x="0" y="0"/>
                </a:moveTo>
                <a:lnTo>
                  <a:pt x="21600" y="0"/>
                </a:lnTo>
                <a:lnTo>
                  <a:pt x="21600" y="21600"/>
                </a:lnTo>
                <a:lnTo>
                  <a:pt x="0" y="21600"/>
                </a:lnTo>
                <a:lnTo>
                  <a:pt x="0" y="0"/>
                </a:lnTo>
                <a:close/>
              </a:path>
            </a:pathLst>
          </a:custGeom>
          <a:noFill/>
          <a:ln w="0">
            <a:noFill/>
          </a:ln>
        </p:spPr>
        <p:style>
          <a:lnRef idx="0">
            <a:scrgbClr r="0" g="0" b="0"/>
          </a:lnRef>
          <a:fillRef idx="0">
            <a:scrgbClr r="0" g="0" b="0"/>
          </a:fillRef>
          <a:effectRef idx="0">
            <a:scrgbClr r="0" g="0" b="0"/>
          </a:effectRef>
          <a:fontRef idx="minor"/>
        </p:style>
        <p:txBody>
          <a:bodyPr lIns="90000" tIns="46800" rIns="90000" bIns="46800">
            <a:spAutoFit/>
          </a:bodyPr>
          <a:lstStyle/>
          <a:p>
            <a:pPr>
              <a:lnSpc>
                <a:spcPct val="100000"/>
              </a:lnSpc>
              <a:spcBef>
                <a:spcPts val="15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sz="2400" b="0" strike="noStrike" spc="-1">
                <a:solidFill>
                  <a:srgbClr val="000000"/>
                </a:solidFill>
                <a:latin typeface="Verdana"/>
                <a:ea typeface="DejaVu Sans"/>
              </a:rPr>
              <a:t>Exemplo de caso de uso descrito em alto nível:</a:t>
            </a:r>
            <a:endParaRPr lang="pt-BR" sz="2400" b="0" strike="noStrike" spc="-1">
              <a:latin typeface="Arial"/>
            </a:endParaRPr>
          </a:p>
        </p:txBody>
      </p:sp>
      <p:sp>
        <p:nvSpPr>
          <p:cNvPr id="285" name="CustomShape 2"/>
          <p:cNvSpPr/>
          <p:nvPr/>
        </p:nvSpPr>
        <p:spPr>
          <a:xfrm>
            <a:off x="330120" y="838080"/>
            <a:ext cx="8832240" cy="459000"/>
          </a:xfrm>
          <a:custGeom>
            <a:avLst/>
            <a:gdLst/>
            <a:ahLst/>
            <a:cxnLst/>
            <a:rect l="l" t="t" r="r" b="b"/>
            <a:pathLst>
              <a:path w="21600" h="21600">
                <a:moveTo>
                  <a:pt x="0" y="0"/>
                </a:moveTo>
                <a:lnTo>
                  <a:pt x="21600" y="0"/>
                </a:lnTo>
                <a:lnTo>
                  <a:pt x="21600" y="21600"/>
                </a:lnTo>
                <a:lnTo>
                  <a:pt x="0" y="21600"/>
                </a:lnTo>
                <a:lnTo>
                  <a:pt x="0" y="0"/>
                </a:lnTo>
                <a:close/>
              </a:path>
            </a:pathLst>
          </a:custGeom>
          <a:noFill/>
          <a:ln w="0">
            <a:noFill/>
          </a:ln>
        </p:spPr>
        <p:style>
          <a:lnRef idx="0">
            <a:scrgbClr r="0" g="0" b="0"/>
          </a:lnRef>
          <a:fillRef idx="0">
            <a:scrgbClr r="0" g="0" b="0"/>
          </a:fillRef>
          <a:effectRef idx="0">
            <a:scrgbClr r="0" g="0" b="0"/>
          </a:effectRef>
          <a:fontRef idx="minor"/>
        </p:style>
        <p:txBody>
          <a:bodyPr lIns="90000" tIns="46800" rIns="90000" bIns="46800">
            <a:spAutoFit/>
          </a:bodyPr>
          <a:lstStyle/>
          <a:p>
            <a:pPr>
              <a:lnSpc>
                <a:spcPct val="100000"/>
              </a:lnSpc>
              <a:spcBef>
                <a:spcPts val="15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sz="2400" b="1" strike="noStrike" spc="-1">
                <a:solidFill>
                  <a:srgbClr val="000000"/>
                </a:solidFill>
                <a:latin typeface="Verdana"/>
                <a:ea typeface="DejaVu Sans"/>
              </a:rPr>
              <a:t>3. Níveis de detalhamento de um Caso de Uso</a:t>
            </a:r>
            <a:endParaRPr lang="pt-BR" sz="2400" b="0" strike="noStrike" spc="-1">
              <a:latin typeface="Arial"/>
            </a:endParaRPr>
          </a:p>
        </p:txBody>
      </p:sp>
      <p:sp>
        <p:nvSpPr>
          <p:cNvPr id="286" name="CustomShape 3"/>
          <p:cNvSpPr/>
          <p:nvPr/>
        </p:nvSpPr>
        <p:spPr>
          <a:xfrm>
            <a:off x="1568520" y="3657600"/>
            <a:ext cx="7511400" cy="1654920"/>
          </a:xfrm>
          <a:custGeom>
            <a:avLst/>
            <a:gdLst/>
            <a:ahLst/>
            <a:cxnLst/>
            <a:rect l="l" t="t" r="r" b="b"/>
            <a:pathLst>
              <a:path w="21600" h="21600">
                <a:moveTo>
                  <a:pt x="0" y="0"/>
                </a:moveTo>
                <a:lnTo>
                  <a:pt x="21600" y="0"/>
                </a:lnTo>
                <a:lnTo>
                  <a:pt x="21600" y="21600"/>
                </a:lnTo>
                <a:lnTo>
                  <a:pt x="0" y="21600"/>
                </a:lnTo>
                <a:lnTo>
                  <a:pt x="0" y="0"/>
                </a:lnTo>
                <a:close/>
              </a:path>
            </a:pathLst>
          </a:custGeom>
          <a:noFill/>
          <a:ln w="9360">
            <a:solidFill>
              <a:srgbClr val="6666FF"/>
            </a:solidFill>
            <a:miter/>
          </a:ln>
        </p:spPr>
        <p:style>
          <a:lnRef idx="0">
            <a:scrgbClr r="0" g="0" b="0"/>
          </a:lnRef>
          <a:fillRef idx="0">
            <a:scrgbClr r="0" g="0" b="0"/>
          </a:fillRef>
          <a:effectRef idx="0">
            <a:scrgbClr r="0" g="0" b="0"/>
          </a:effectRef>
          <a:fontRef idx="minor"/>
        </p:style>
        <p:txBody>
          <a:bodyPr lIns="90000" tIns="46800" rIns="90000" bIns="46800">
            <a:spAutoFit/>
          </a:bodyPr>
          <a:lstStyle/>
          <a:p>
            <a:pPr>
              <a:lnSpc>
                <a:spcPct val="100000"/>
              </a:lnSpc>
              <a:spcBef>
                <a:spcPts val="1123"/>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sz="1800" b="1" strike="noStrike" spc="-1">
                <a:solidFill>
                  <a:srgbClr val="000000"/>
                </a:solidFill>
                <a:latin typeface="Verdana"/>
                <a:ea typeface="DejaVu Sans"/>
              </a:rPr>
              <a:t>Caso de uso: Emprestas Fitas</a:t>
            </a:r>
            <a:endParaRPr lang="pt-BR" sz="1800" b="0" strike="noStrike" spc="-1">
              <a:latin typeface="Arial"/>
            </a:endParaRPr>
          </a:p>
          <a:p>
            <a:pPr>
              <a:lnSpc>
                <a:spcPct val="100000"/>
              </a:lnSpc>
              <a:spcBef>
                <a:spcPts val="374"/>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pt-BR" sz="1800" b="0" strike="noStrike" spc="-1">
              <a:latin typeface="Arial"/>
            </a:endParaRPr>
          </a:p>
          <a:p>
            <a:pPr>
              <a:lnSpc>
                <a:spcPct val="100000"/>
              </a:lnSpc>
              <a:spcBef>
                <a:spcPts val="1123"/>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sz="1800" b="0" strike="noStrike" spc="-1">
                <a:solidFill>
                  <a:srgbClr val="000000"/>
                </a:solidFill>
                <a:latin typeface="Verdana"/>
                <a:ea typeface="DejaVu Sans"/>
              </a:rPr>
              <a:t>Um cliente solicita a locação de algumas fitas. Após se identificar e escolher as fitas, ele pode levá-las para casa, ciente do prazo de devolução e do valor a ser pago.</a:t>
            </a:r>
            <a:endParaRPr lang="pt-BR" sz="1800" b="0" strike="noStrike" spc="-1">
              <a:latin typeface="Arial"/>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 name="CustomShape 1"/>
          <p:cNvSpPr/>
          <p:nvPr/>
        </p:nvSpPr>
        <p:spPr>
          <a:xfrm>
            <a:off x="990720" y="2133720"/>
            <a:ext cx="8584200" cy="1556280"/>
          </a:xfrm>
          <a:custGeom>
            <a:avLst/>
            <a:gdLst/>
            <a:ahLst/>
            <a:cxnLst/>
            <a:rect l="l" t="t" r="r" b="b"/>
            <a:pathLst>
              <a:path w="21600" h="21600">
                <a:moveTo>
                  <a:pt x="0" y="0"/>
                </a:moveTo>
                <a:lnTo>
                  <a:pt x="21600" y="0"/>
                </a:lnTo>
                <a:lnTo>
                  <a:pt x="21600" y="21600"/>
                </a:lnTo>
                <a:lnTo>
                  <a:pt x="0" y="21600"/>
                </a:lnTo>
                <a:lnTo>
                  <a:pt x="0" y="0"/>
                </a:lnTo>
                <a:close/>
              </a:path>
            </a:pathLst>
          </a:custGeom>
          <a:noFill/>
          <a:ln w="0">
            <a:noFill/>
          </a:ln>
        </p:spPr>
        <p:style>
          <a:lnRef idx="0">
            <a:scrgbClr r="0" g="0" b="0"/>
          </a:lnRef>
          <a:fillRef idx="0">
            <a:scrgbClr r="0" g="0" b="0"/>
          </a:fillRef>
          <a:effectRef idx="0">
            <a:scrgbClr r="0" g="0" b="0"/>
          </a:effectRef>
          <a:fontRef idx="minor"/>
        </p:style>
        <p:txBody>
          <a:bodyPr lIns="90000" tIns="46800" rIns="90000" bIns="46800">
            <a:spAutoFit/>
          </a:bodyPr>
          <a:lstStyle/>
          <a:p>
            <a:pPr>
              <a:lnSpc>
                <a:spcPct val="100000"/>
              </a:lnSpc>
              <a:spcBef>
                <a:spcPts val="15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sz="2400" b="0" strike="noStrike" spc="-1">
                <a:solidFill>
                  <a:srgbClr val="000000"/>
                </a:solidFill>
                <a:latin typeface="Verdana"/>
                <a:ea typeface="DejaVu Sans"/>
              </a:rPr>
              <a:t>Outras descrição referende a esse mesmo caso de uso, na qual algumas exceções são rapidamente descritas é apresentado abaixo. Essa versão do caso de uso é chamada de </a:t>
            </a:r>
            <a:r>
              <a:rPr lang="pt-BR" sz="2400" b="0" i="1" strike="noStrike" spc="-1">
                <a:solidFill>
                  <a:srgbClr val="000000"/>
                </a:solidFill>
                <a:latin typeface="Verdana"/>
                <a:ea typeface="DejaVu Sans"/>
              </a:rPr>
              <a:t>casual</a:t>
            </a:r>
            <a:r>
              <a:rPr lang="pt-BR" sz="2400" b="0" strike="noStrike" spc="-1">
                <a:solidFill>
                  <a:srgbClr val="000000"/>
                </a:solidFill>
                <a:latin typeface="Verdana"/>
                <a:ea typeface="DejaVu Sans"/>
              </a:rPr>
              <a:t>.</a:t>
            </a:r>
            <a:endParaRPr lang="pt-BR" sz="2400" b="0" strike="noStrike" spc="-1">
              <a:latin typeface="Arial"/>
            </a:endParaRPr>
          </a:p>
        </p:txBody>
      </p:sp>
      <p:sp>
        <p:nvSpPr>
          <p:cNvPr id="288" name="CustomShape 2"/>
          <p:cNvSpPr/>
          <p:nvPr/>
        </p:nvSpPr>
        <p:spPr>
          <a:xfrm>
            <a:off x="330120" y="838080"/>
            <a:ext cx="8832240" cy="459000"/>
          </a:xfrm>
          <a:custGeom>
            <a:avLst/>
            <a:gdLst/>
            <a:ahLst/>
            <a:cxnLst/>
            <a:rect l="l" t="t" r="r" b="b"/>
            <a:pathLst>
              <a:path w="21600" h="21600">
                <a:moveTo>
                  <a:pt x="0" y="0"/>
                </a:moveTo>
                <a:lnTo>
                  <a:pt x="21600" y="0"/>
                </a:lnTo>
                <a:lnTo>
                  <a:pt x="21600" y="21600"/>
                </a:lnTo>
                <a:lnTo>
                  <a:pt x="0" y="21600"/>
                </a:lnTo>
                <a:lnTo>
                  <a:pt x="0" y="0"/>
                </a:lnTo>
                <a:close/>
              </a:path>
            </a:pathLst>
          </a:custGeom>
          <a:noFill/>
          <a:ln w="0">
            <a:noFill/>
          </a:ln>
        </p:spPr>
        <p:style>
          <a:lnRef idx="0">
            <a:scrgbClr r="0" g="0" b="0"/>
          </a:lnRef>
          <a:fillRef idx="0">
            <a:scrgbClr r="0" g="0" b="0"/>
          </a:fillRef>
          <a:effectRef idx="0">
            <a:scrgbClr r="0" g="0" b="0"/>
          </a:effectRef>
          <a:fontRef idx="minor"/>
        </p:style>
        <p:txBody>
          <a:bodyPr lIns="90000" tIns="46800" rIns="90000" bIns="46800">
            <a:spAutoFit/>
          </a:bodyPr>
          <a:lstStyle/>
          <a:p>
            <a:pPr>
              <a:lnSpc>
                <a:spcPct val="100000"/>
              </a:lnSpc>
              <a:spcBef>
                <a:spcPts val="15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sz="2400" b="1" strike="noStrike" spc="-1">
                <a:solidFill>
                  <a:srgbClr val="000000"/>
                </a:solidFill>
                <a:latin typeface="Verdana"/>
                <a:ea typeface="DejaVu Sans"/>
              </a:rPr>
              <a:t>3. Níveis de detalhamento de um Caso de Uso</a:t>
            </a:r>
            <a:endParaRPr lang="pt-BR" sz="2400" b="0" strike="noStrike" spc="-1">
              <a:latin typeface="Arial"/>
            </a:endParaRPr>
          </a:p>
        </p:txBody>
      </p:sp>
      <p:sp>
        <p:nvSpPr>
          <p:cNvPr id="289" name="CustomShape 3"/>
          <p:cNvSpPr/>
          <p:nvPr/>
        </p:nvSpPr>
        <p:spPr>
          <a:xfrm>
            <a:off x="1568520" y="3962520"/>
            <a:ext cx="7511400" cy="2203560"/>
          </a:xfrm>
          <a:custGeom>
            <a:avLst/>
            <a:gdLst/>
            <a:ahLst/>
            <a:cxnLst/>
            <a:rect l="l" t="t" r="r" b="b"/>
            <a:pathLst>
              <a:path w="21600" h="21600">
                <a:moveTo>
                  <a:pt x="0" y="0"/>
                </a:moveTo>
                <a:lnTo>
                  <a:pt x="21600" y="0"/>
                </a:lnTo>
                <a:lnTo>
                  <a:pt x="21600" y="21600"/>
                </a:lnTo>
                <a:lnTo>
                  <a:pt x="0" y="21600"/>
                </a:lnTo>
                <a:lnTo>
                  <a:pt x="0" y="0"/>
                </a:lnTo>
                <a:close/>
              </a:path>
            </a:pathLst>
          </a:custGeom>
          <a:noFill/>
          <a:ln w="9360">
            <a:solidFill>
              <a:srgbClr val="6666FF"/>
            </a:solidFill>
            <a:miter/>
          </a:ln>
        </p:spPr>
        <p:style>
          <a:lnRef idx="0">
            <a:scrgbClr r="0" g="0" b="0"/>
          </a:lnRef>
          <a:fillRef idx="0">
            <a:scrgbClr r="0" g="0" b="0"/>
          </a:fillRef>
          <a:effectRef idx="0">
            <a:scrgbClr r="0" g="0" b="0"/>
          </a:effectRef>
          <a:fontRef idx="minor"/>
        </p:style>
        <p:txBody>
          <a:bodyPr lIns="90000" tIns="46800" rIns="90000" bIns="46800">
            <a:spAutoFit/>
          </a:bodyPr>
          <a:lstStyle/>
          <a:p>
            <a:pPr>
              <a:lnSpc>
                <a:spcPct val="100000"/>
              </a:lnSpc>
              <a:spcBef>
                <a:spcPts val="1123"/>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sz="1800" b="1" strike="noStrike" spc="-1">
                <a:solidFill>
                  <a:srgbClr val="000000"/>
                </a:solidFill>
                <a:latin typeface="Verdana"/>
                <a:ea typeface="DejaVu Sans"/>
              </a:rPr>
              <a:t>Caso de uso: Emprestas Fitas</a:t>
            </a:r>
            <a:endParaRPr lang="pt-BR" sz="1800" b="0" strike="noStrike" spc="-1">
              <a:latin typeface="Arial"/>
            </a:endParaRPr>
          </a:p>
          <a:p>
            <a:pPr>
              <a:lnSpc>
                <a:spcPct val="100000"/>
              </a:lnSpc>
              <a:spcBef>
                <a:spcPts val="374"/>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pt-BR" sz="1800" b="0" strike="noStrike" spc="-1">
              <a:latin typeface="Arial"/>
            </a:endParaRPr>
          </a:p>
          <a:p>
            <a:pPr>
              <a:lnSpc>
                <a:spcPct val="100000"/>
              </a:lnSpc>
              <a:spcBef>
                <a:spcPts val="1123"/>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sz="1800" b="0" strike="noStrike" spc="-1">
                <a:solidFill>
                  <a:srgbClr val="000000"/>
                </a:solidFill>
                <a:latin typeface="Verdana"/>
                <a:ea typeface="DejaVu Sans"/>
              </a:rPr>
              <a:t>Um cliente solicita a locação de algumas fitas. Após se identificar e escolher as fitas, se não houver nenhum problema no seu cadastro e se as fitas não estiverem reservadas para outro cliente, ele pode levá-las para casa, ciente do prazo de devolução e do valor a ser pago.</a:t>
            </a:r>
            <a:endParaRPr lang="pt-BR" sz="1800" b="0" strike="noStrike" spc="-1">
              <a:latin typeface="Arial"/>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 name="CustomShape 1"/>
          <p:cNvSpPr/>
          <p:nvPr/>
        </p:nvSpPr>
        <p:spPr>
          <a:xfrm>
            <a:off x="990720" y="2133720"/>
            <a:ext cx="8584200" cy="1556280"/>
          </a:xfrm>
          <a:custGeom>
            <a:avLst/>
            <a:gdLst/>
            <a:ahLst/>
            <a:cxnLst/>
            <a:rect l="l" t="t" r="r" b="b"/>
            <a:pathLst>
              <a:path w="21600" h="21600">
                <a:moveTo>
                  <a:pt x="0" y="0"/>
                </a:moveTo>
                <a:lnTo>
                  <a:pt x="21600" y="0"/>
                </a:lnTo>
                <a:lnTo>
                  <a:pt x="21600" y="21600"/>
                </a:lnTo>
                <a:lnTo>
                  <a:pt x="0" y="21600"/>
                </a:lnTo>
                <a:lnTo>
                  <a:pt x="0" y="0"/>
                </a:lnTo>
                <a:close/>
              </a:path>
            </a:pathLst>
          </a:custGeom>
          <a:noFill/>
          <a:ln w="0">
            <a:noFill/>
          </a:ln>
        </p:spPr>
        <p:style>
          <a:lnRef idx="0">
            <a:scrgbClr r="0" g="0" b="0"/>
          </a:lnRef>
          <a:fillRef idx="0">
            <a:scrgbClr r="0" g="0" b="0"/>
          </a:fillRef>
          <a:effectRef idx="0">
            <a:scrgbClr r="0" g="0" b="0"/>
          </a:effectRef>
          <a:fontRef idx="minor"/>
        </p:style>
        <p:txBody>
          <a:bodyPr lIns="90000" tIns="46800" rIns="90000" bIns="46800">
            <a:spAutoFit/>
          </a:bodyPr>
          <a:lstStyle/>
          <a:p>
            <a:pPr>
              <a:lnSpc>
                <a:spcPct val="100000"/>
              </a:lnSpc>
              <a:spcBef>
                <a:spcPts val="15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sz="2400" b="0" strike="noStrike" spc="-1">
                <a:solidFill>
                  <a:srgbClr val="000000"/>
                </a:solidFill>
                <a:latin typeface="Verdana"/>
                <a:ea typeface="DejaVu Sans"/>
              </a:rPr>
              <a:t>O analista deve ter em mente que o caso de uso de alto nível usado na fase de concepção deve descrever sucintamente o funcionamento dos principais processo do sistema.</a:t>
            </a:r>
            <a:endParaRPr lang="pt-BR" sz="2400" b="0" strike="noStrike" spc="-1">
              <a:latin typeface="Arial"/>
            </a:endParaRPr>
          </a:p>
        </p:txBody>
      </p:sp>
      <p:sp>
        <p:nvSpPr>
          <p:cNvPr id="291" name="CustomShape 2"/>
          <p:cNvSpPr/>
          <p:nvPr/>
        </p:nvSpPr>
        <p:spPr>
          <a:xfrm>
            <a:off x="330120" y="838080"/>
            <a:ext cx="8832240" cy="459000"/>
          </a:xfrm>
          <a:custGeom>
            <a:avLst/>
            <a:gdLst/>
            <a:ahLst/>
            <a:cxnLst/>
            <a:rect l="l" t="t" r="r" b="b"/>
            <a:pathLst>
              <a:path w="21600" h="21600">
                <a:moveTo>
                  <a:pt x="0" y="0"/>
                </a:moveTo>
                <a:lnTo>
                  <a:pt x="21600" y="0"/>
                </a:lnTo>
                <a:lnTo>
                  <a:pt x="21600" y="21600"/>
                </a:lnTo>
                <a:lnTo>
                  <a:pt x="0" y="21600"/>
                </a:lnTo>
                <a:lnTo>
                  <a:pt x="0" y="0"/>
                </a:lnTo>
                <a:close/>
              </a:path>
            </a:pathLst>
          </a:custGeom>
          <a:noFill/>
          <a:ln w="0">
            <a:noFill/>
          </a:ln>
        </p:spPr>
        <p:style>
          <a:lnRef idx="0">
            <a:scrgbClr r="0" g="0" b="0"/>
          </a:lnRef>
          <a:fillRef idx="0">
            <a:scrgbClr r="0" g="0" b="0"/>
          </a:fillRef>
          <a:effectRef idx="0">
            <a:scrgbClr r="0" g="0" b="0"/>
          </a:effectRef>
          <a:fontRef idx="minor"/>
        </p:style>
        <p:txBody>
          <a:bodyPr lIns="90000" tIns="46800" rIns="90000" bIns="46800">
            <a:spAutoFit/>
          </a:bodyPr>
          <a:lstStyle/>
          <a:p>
            <a:pPr>
              <a:lnSpc>
                <a:spcPct val="100000"/>
              </a:lnSpc>
              <a:spcBef>
                <a:spcPts val="15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sz="2400" b="1" strike="noStrike" spc="-1">
                <a:solidFill>
                  <a:srgbClr val="000000"/>
                </a:solidFill>
                <a:latin typeface="Verdana"/>
                <a:ea typeface="DejaVu Sans"/>
              </a:rPr>
              <a:t>3. Níveis de detalhamento de um Caso de Uso</a:t>
            </a:r>
            <a:endParaRPr lang="pt-BR" sz="2400" b="0" strike="noStrike" spc="-1">
              <a:latin typeface="Arial"/>
            </a:endParaRPr>
          </a:p>
        </p:txBody>
      </p:sp>
      <p:sp>
        <p:nvSpPr>
          <p:cNvPr id="292" name="CustomShape 3"/>
          <p:cNvSpPr/>
          <p:nvPr/>
        </p:nvSpPr>
        <p:spPr>
          <a:xfrm>
            <a:off x="1568520" y="3962520"/>
            <a:ext cx="7593840" cy="2013480"/>
          </a:xfrm>
          <a:custGeom>
            <a:avLst/>
            <a:gdLst/>
            <a:ahLst/>
            <a:cxnLst/>
            <a:rect l="l" t="t" r="r" b="b"/>
            <a:pathLst>
              <a:path w="21600" h="21600">
                <a:moveTo>
                  <a:pt x="0" y="0"/>
                </a:moveTo>
                <a:lnTo>
                  <a:pt x="21600" y="0"/>
                </a:lnTo>
                <a:lnTo>
                  <a:pt x="21600" y="21600"/>
                </a:lnTo>
                <a:lnTo>
                  <a:pt x="0" y="21600"/>
                </a:lnTo>
                <a:lnTo>
                  <a:pt x="0" y="0"/>
                </a:lnTo>
                <a:close/>
              </a:path>
            </a:pathLst>
          </a:custGeom>
          <a:noFill/>
          <a:ln w="0">
            <a:noFill/>
          </a:ln>
        </p:spPr>
        <p:style>
          <a:lnRef idx="0">
            <a:scrgbClr r="0" g="0" b="0"/>
          </a:lnRef>
          <a:fillRef idx="0">
            <a:scrgbClr r="0" g="0" b="0"/>
          </a:fillRef>
          <a:effectRef idx="0">
            <a:scrgbClr r="0" g="0" b="0"/>
          </a:effectRef>
          <a:fontRef idx="minor"/>
        </p:style>
        <p:txBody>
          <a:bodyPr lIns="90000" tIns="46800" rIns="90000" bIns="46800">
            <a:spAutoFit/>
          </a:bodyPr>
          <a:lstStyle/>
          <a:p>
            <a:pPr>
              <a:lnSpc>
                <a:spcPct val="100000"/>
              </a:lnSpc>
              <a:spcBef>
                <a:spcPts val="1123"/>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sz="1800" b="0" strike="noStrike" spc="-1">
                <a:solidFill>
                  <a:srgbClr val="000000"/>
                </a:solidFill>
                <a:latin typeface="Verdana"/>
                <a:ea typeface="DejaVu Sans"/>
              </a:rPr>
              <a:t>Não é portanto objetivo da versão de alto nível o detalhamento de todas as possíveis exceções do processo. A versão casual, que também pode ser usada na fase de concepção vai identificar algumas exceções importantes, mas não necessariamente todas. Apenas a versão expandida da fase de elaboração é que vai tentar esgotar todas as possibilidades, exceção do processo associado ao caso de uso.</a:t>
            </a:r>
            <a:endParaRPr lang="pt-BR" sz="1800" b="0" strike="noStrike" spc="-1">
              <a:latin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 name="CustomShape 1"/>
          <p:cNvSpPr/>
          <p:nvPr/>
        </p:nvSpPr>
        <p:spPr>
          <a:xfrm>
            <a:off x="247320" y="0"/>
            <a:ext cx="7841520" cy="410400"/>
          </a:xfrm>
          <a:prstGeom prst="rect">
            <a:avLst/>
          </a:prstGeom>
          <a:noFill/>
          <a:ln w="0">
            <a:noFill/>
          </a:ln>
        </p:spPr>
        <p:style>
          <a:lnRef idx="0">
            <a:scrgbClr r="0" g="0" b="0"/>
          </a:lnRef>
          <a:fillRef idx="0">
            <a:scrgbClr r="0" g="0" b="0"/>
          </a:fillRef>
          <a:effectRef idx="0">
            <a:scrgbClr r="0" g="0" b="0"/>
          </a:effectRef>
          <a:fontRef idx="minor"/>
        </p:style>
        <p:txBody>
          <a:bodyPr lIns="90000" tIns="46800" rIns="90000" bIns="46800">
            <a:noAutofit/>
          </a:bodyPr>
          <a:lstStyle/>
          <a:p>
            <a:pPr algn="ct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sz="4000" b="0" strike="noStrike" spc="-1">
                <a:solidFill>
                  <a:srgbClr val="000000"/>
                </a:solidFill>
                <a:latin typeface="Arial"/>
                <a:ea typeface="DejaVu Sans"/>
              </a:rPr>
              <a:t>De onde surgiu?</a:t>
            </a:r>
            <a:endParaRPr lang="pt-BR" sz="4000" b="0" strike="noStrike" spc="-1">
              <a:latin typeface="Arial"/>
            </a:endParaRPr>
          </a:p>
        </p:txBody>
      </p:sp>
      <p:sp>
        <p:nvSpPr>
          <p:cNvPr id="133" name="CustomShape 2"/>
          <p:cNvSpPr/>
          <p:nvPr/>
        </p:nvSpPr>
        <p:spPr>
          <a:xfrm>
            <a:off x="495000" y="914040"/>
            <a:ext cx="8914680" cy="5211000"/>
          </a:xfrm>
          <a:prstGeom prst="rect">
            <a:avLst/>
          </a:prstGeom>
          <a:noFill/>
          <a:ln w="0">
            <a:noFill/>
          </a:ln>
        </p:spPr>
        <p:style>
          <a:lnRef idx="0">
            <a:scrgbClr r="0" g="0" b="0"/>
          </a:lnRef>
          <a:fillRef idx="0">
            <a:scrgbClr r="0" g="0" b="0"/>
          </a:fillRef>
          <a:effectRef idx="0">
            <a:scrgbClr r="0" g="0" b="0"/>
          </a:effectRef>
          <a:fontRef idx="minor"/>
        </p:style>
        <p:txBody>
          <a:bodyPr lIns="90000" tIns="46800" rIns="90000" bIns="46800">
            <a:normAutofit/>
          </a:bodyPr>
          <a:lstStyle/>
          <a:p>
            <a:pPr marL="342720" indent="-342000">
              <a:lnSpc>
                <a:spcPct val="90000"/>
              </a:lnSpc>
              <a:spcBef>
                <a:spcPts val="697"/>
              </a:spcBef>
              <a:tabLst>
                <a:tab pos="0" algn="l"/>
              </a:tabLst>
            </a:pPr>
            <a:r>
              <a:rPr lang="pt-BR" sz="2800" b="0" strike="noStrike" spc="-1">
                <a:solidFill>
                  <a:srgbClr val="000000"/>
                </a:solidFill>
                <a:latin typeface="Arial"/>
                <a:ea typeface="DejaVu Sans"/>
              </a:rPr>
              <a:t>Da união de três metodologias de modelagem:</a:t>
            </a:r>
            <a:endParaRPr lang="pt-BR" sz="2800" b="0" strike="noStrike" spc="-1">
              <a:latin typeface="Arial"/>
            </a:endParaRPr>
          </a:p>
          <a:p>
            <a:pPr marL="742680" lvl="1" indent="-284760">
              <a:lnSpc>
                <a:spcPct val="90000"/>
              </a:lnSpc>
              <a:spcBef>
                <a:spcPts val="697"/>
              </a:spcBef>
              <a:buClr>
                <a:srgbClr val="000000"/>
              </a:buClr>
              <a:buFont typeface="Arial"/>
              <a:buChar char="»"/>
              <a:tabLst>
                <a:tab pos="914400" algn="l"/>
                <a:tab pos="1828800" algn="l"/>
                <a:tab pos="2743200" algn="l"/>
                <a:tab pos="3657600" algn="l"/>
                <a:tab pos="4572000" algn="l"/>
                <a:tab pos="5486400" algn="l"/>
                <a:tab pos="6400800" algn="l"/>
                <a:tab pos="7315200" algn="l"/>
                <a:tab pos="8229600" algn="l"/>
                <a:tab pos="9144000" algn="l"/>
                <a:tab pos="10058400" algn="l"/>
              </a:tabLst>
            </a:pPr>
            <a:r>
              <a:rPr lang="pt-BR" sz="2800" b="0" strike="noStrike" spc="-1">
                <a:solidFill>
                  <a:srgbClr val="000000"/>
                </a:solidFill>
                <a:latin typeface="Arial"/>
                <a:ea typeface="DejaVu Sans"/>
              </a:rPr>
              <a:t>Método de Booch, de Grady Booch;</a:t>
            </a:r>
            <a:endParaRPr lang="pt-BR" sz="2800" b="0" strike="noStrike" spc="-1">
              <a:latin typeface="Arial"/>
            </a:endParaRPr>
          </a:p>
          <a:p>
            <a:pPr marL="742680" lvl="1" indent="-284760">
              <a:lnSpc>
                <a:spcPct val="90000"/>
              </a:lnSpc>
              <a:spcBef>
                <a:spcPts val="697"/>
              </a:spcBef>
              <a:buClr>
                <a:srgbClr val="000000"/>
              </a:buClr>
              <a:buFont typeface="Arial"/>
              <a:buChar char="»"/>
              <a:tabLst>
                <a:tab pos="914400" algn="l"/>
                <a:tab pos="1828800" algn="l"/>
                <a:tab pos="2743200" algn="l"/>
                <a:tab pos="3657600" algn="l"/>
                <a:tab pos="4572000" algn="l"/>
                <a:tab pos="5486400" algn="l"/>
                <a:tab pos="6400800" algn="l"/>
                <a:tab pos="7315200" algn="l"/>
                <a:tab pos="8229600" algn="l"/>
                <a:tab pos="9144000" algn="l"/>
                <a:tab pos="10058400" algn="l"/>
              </a:tabLst>
            </a:pPr>
            <a:r>
              <a:rPr lang="pt-BR" sz="2800" b="0" strike="noStrike" spc="-1">
                <a:solidFill>
                  <a:srgbClr val="000000"/>
                </a:solidFill>
                <a:latin typeface="Arial"/>
                <a:ea typeface="DejaVu Sans"/>
              </a:rPr>
              <a:t>Método OMT (Object Modeling Technique) de Ivar Jacobson;</a:t>
            </a:r>
            <a:endParaRPr lang="pt-BR" sz="2800" b="0" strike="noStrike" spc="-1">
              <a:latin typeface="Arial"/>
            </a:endParaRPr>
          </a:p>
          <a:p>
            <a:pPr marL="742680" lvl="1" indent="-284760">
              <a:lnSpc>
                <a:spcPct val="90000"/>
              </a:lnSpc>
              <a:spcBef>
                <a:spcPts val="697"/>
              </a:spcBef>
              <a:buClr>
                <a:srgbClr val="000000"/>
              </a:buClr>
              <a:buFont typeface="Arial"/>
              <a:buChar char="»"/>
              <a:tabLst>
                <a:tab pos="914400" algn="l"/>
                <a:tab pos="1828800" algn="l"/>
                <a:tab pos="2743200" algn="l"/>
                <a:tab pos="3657600" algn="l"/>
                <a:tab pos="4572000" algn="l"/>
                <a:tab pos="5486400" algn="l"/>
                <a:tab pos="6400800" algn="l"/>
                <a:tab pos="7315200" algn="l"/>
                <a:tab pos="8229600" algn="l"/>
                <a:tab pos="9144000" algn="l"/>
                <a:tab pos="10058400" algn="l"/>
              </a:tabLst>
            </a:pPr>
            <a:r>
              <a:rPr lang="pt-BR" sz="2800" b="0" strike="noStrike" spc="-1">
                <a:solidFill>
                  <a:srgbClr val="000000"/>
                </a:solidFill>
                <a:latin typeface="Arial"/>
                <a:ea typeface="DejaVu Sans"/>
              </a:rPr>
              <a:t>Método OOSE (Object Oriented Software Engineering) de James Rumbaugh.</a:t>
            </a:r>
            <a:endParaRPr lang="pt-BR" sz="2800" b="0" strike="noStrike" spc="-1">
              <a:latin typeface="Arial"/>
            </a:endParaRPr>
          </a:p>
          <a:p>
            <a:pPr marL="342720" indent="-342000">
              <a:lnSpc>
                <a:spcPct val="90000"/>
              </a:lnSpc>
              <a:spcBef>
                <a:spcPts val="697"/>
              </a:spcBef>
              <a:tabLst>
                <a:tab pos="0" algn="l"/>
              </a:tabLst>
            </a:pPr>
            <a:r>
              <a:rPr lang="pt-BR" sz="2800" b="0" strike="noStrike" spc="-1">
                <a:solidFill>
                  <a:srgbClr val="000000"/>
                </a:solidFill>
                <a:latin typeface="Arial"/>
                <a:ea typeface="DejaVu Sans"/>
              </a:rPr>
              <a:t>Os “três amigos”.</a:t>
            </a:r>
            <a:endParaRPr lang="pt-BR" sz="2800" b="0" strike="noStrike" spc="-1">
              <a:latin typeface="Arial"/>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 name="CustomShape 1"/>
          <p:cNvSpPr/>
          <p:nvPr/>
        </p:nvSpPr>
        <p:spPr>
          <a:xfrm>
            <a:off x="990360" y="2133720"/>
            <a:ext cx="8584560" cy="459000"/>
          </a:xfrm>
          <a:custGeom>
            <a:avLst/>
            <a:gdLst/>
            <a:ahLst/>
            <a:cxnLst/>
            <a:rect l="l" t="t" r="r" b="b"/>
            <a:pathLst>
              <a:path w="21600" h="21600">
                <a:moveTo>
                  <a:pt x="0" y="0"/>
                </a:moveTo>
                <a:lnTo>
                  <a:pt x="21600" y="0"/>
                </a:lnTo>
                <a:lnTo>
                  <a:pt x="21600" y="21600"/>
                </a:lnTo>
                <a:lnTo>
                  <a:pt x="0" y="21600"/>
                </a:lnTo>
                <a:lnTo>
                  <a:pt x="0" y="0"/>
                </a:lnTo>
                <a:close/>
              </a:path>
            </a:pathLst>
          </a:custGeom>
          <a:noFill/>
          <a:ln w="0">
            <a:noFill/>
          </a:ln>
        </p:spPr>
        <p:style>
          <a:lnRef idx="0">
            <a:scrgbClr r="0" g="0" b="0"/>
          </a:lnRef>
          <a:fillRef idx="0">
            <a:scrgbClr r="0" g="0" b="0"/>
          </a:fillRef>
          <a:effectRef idx="0">
            <a:scrgbClr r="0" g="0" b="0"/>
          </a:effectRef>
          <a:fontRef idx="minor"/>
        </p:style>
        <p:txBody>
          <a:bodyPr lIns="90000" tIns="46800" rIns="90000" bIns="46800">
            <a:spAutoFit/>
          </a:bodyPr>
          <a:lstStyle/>
          <a:p>
            <a:pPr>
              <a:lnSpc>
                <a:spcPct val="100000"/>
              </a:lnSpc>
              <a:spcBef>
                <a:spcPts val="15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sz="2400" b="0" strike="noStrike" spc="-1">
                <a:solidFill>
                  <a:srgbClr val="000000"/>
                </a:solidFill>
                <a:latin typeface="Verdana"/>
                <a:ea typeface="DejaVu Sans"/>
              </a:rPr>
              <a:t>Essa expansão constitui-se basicamente de:</a:t>
            </a:r>
            <a:endParaRPr lang="pt-BR" sz="2400" b="0" strike="noStrike" spc="-1">
              <a:latin typeface="Arial"/>
            </a:endParaRPr>
          </a:p>
        </p:txBody>
      </p:sp>
      <p:sp>
        <p:nvSpPr>
          <p:cNvPr id="294" name="CustomShape 2"/>
          <p:cNvSpPr/>
          <p:nvPr/>
        </p:nvSpPr>
        <p:spPr>
          <a:xfrm>
            <a:off x="330120" y="838080"/>
            <a:ext cx="8832240" cy="459000"/>
          </a:xfrm>
          <a:custGeom>
            <a:avLst/>
            <a:gdLst/>
            <a:ahLst/>
            <a:cxnLst/>
            <a:rect l="l" t="t" r="r" b="b"/>
            <a:pathLst>
              <a:path w="21600" h="21600">
                <a:moveTo>
                  <a:pt x="0" y="0"/>
                </a:moveTo>
                <a:lnTo>
                  <a:pt x="21600" y="0"/>
                </a:lnTo>
                <a:lnTo>
                  <a:pt x="21600" y="21600"/>
                </a:lnTo>
                <a:lnTo>
                  <a:pt x="0" y="21600"/>
                </a:lnTo>
                <a:lnTo>
                  <a:pt x="0" y="0"/>
                </a:lnTo>
                <a:close/>
              </a:path>
            </a:pathLst>
          </a:custGeom>
          <a:noFill/>
          <a:ln w="0">
            <a:noFill/>
          </a:ln>
        </p:spPr>
        <p:style>
          <a:lnRef idx="0">
            <a:scrgbClr r="0" g="0" b="0"/>
          </a:lnRef>
          <a:fillRef idx="0">
            <a:scrgbClr r="0" g="0" b="0"/>
          </a:fillRef>
          <a:effectRef idx="0">
            <a:scrgbClr r="0" g="0" b="0"/>
          </a:effectRef>
          <a:fontRef idx="minor"/>
        </p:style>
        <p:txBody>
          <a:bodyPr lIns="90000" tIns="46800" rIns="90000" bIns="46800">
            <a:spAutoFit/>
          </a:bodyPr>
          <a:lstStyle/>
          <a:p>
            <a:pPr>
              <a:lnSpc>
                <a:spcPct val="100000"/>
              </a:lnSpc>
              <a:spcBef>
                <a:spcPts val="15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sz="2400" b="1" strike="noStrike" spc="-1">
                <a:solidFill>
                  <a:srgbClr val="000000"/>
                </a:solidFill>
                <a:latin typeface="Verdana"/>
                <a:ea typeface="DejaVu Sans"/>
              </a:rPr>
              <a:t>4. Expansão dos casos de uso</a:t>
            </a:r>
            <a:endParaRPr lang="pt-BR" sz="2400" b="0" strike="noStrike" spc="-1">
              <a:latin typeface="Arial"/>
            </a:endParaRPr>
          </a:p>
        </p:txBody>
      </p:sp>
      <p:sp>
        <p:nvSpPr>
          <p:cNvPr id="295" name="CustomShape 3"/>
          <p:cNvSpPr/>
          <p:nvPr/>
        </p:nvSpPr>
        <p:spPr>
          <a:xfrm>
            <a:off x="1485720" y="2971800"/>
            <a:ext cx="7594200" cy="367560"/>
          </a:xfrm>
          <a:custGeom>
            <a:avLst/>
            <a:gdLst/>
            <a:ahLst/>
            <a:cxnLst/>
            <a:rect l="l" t="t" r="r" b="b"/>
            <a:pathLst>
              <a:path w="21600" h="21600">
                <a:moveTo>
                  <a:pt x="0" y="0"/>
                </a:moveTo>
                <a:lnTo>
                  <a:pt x="21600" y="0"/>
                </a:lnTo>
                <a:lnTo>
                  <a:pt x="21600" y="21600"/>
                </a:lnTo>
                <a:lnTo>
                  <a:pt x="0" y="21600"/>
                </a:lnTo>
                <a:lnTo>
                  <a:pt x="0" y="0"/>
                </a:lnTo>
                <a:close/>
              </a:path>
            </a:pathLst>
          </a:custGeom>
          <a:noFill/>
          <a:ln w="0">
            <a:noFill/>
          </a:ln>
        </p:spPr>
        <p:style>
          <a:lnRef idx="0">
            <a:scrgbClr r="0" g="0" b="0"/>
          </a:lnRef>
          <a:fillRef idx="0">
            <a:scrgbClr r="0" g="0" b="0"/>
          </a:fillRef>
          <a:effectRef idx="0">
            <a:scrgbClr r="0" g="0" b="0"/>
          </a:effectRef>
          <a:fontRef idx="minor"/>
        </p:style>
        <p:txBody>
          <a:bodyPr lIns="90000" tIns="46800" rIns="90000" bIns="46800">
            <a:spAutoFit/>
          </a:bodyPr>
          <a:lstStyle/>
          <a:p>
            <a:pPr>
              <a:lnSpc>
                <a:spcPct val="100000"/>
              </a:lnSpc>
              <a:spcBef>
                <a:spcPts val="1123"/>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sz="1800" b="0" strike="noStrike" spc="-1">
                <a:solidFill>
                  <a:srgbClr val="000000"/>
                </a:solidFill>
                <a:latin typeface="Verdana"/>
                <a:ea typeface="DejaVu Sans"/>
              </a:rPr>
              <a:t>a) Identificar a seqüência de passos principal (fluxo principal)</a:t>
            </a:r>
            <a:endParaRPr lang="pt-BR" sz="1800" b="0" strike="noStrike" spc="-1">
              <a:latin typeface="Arial"/>
            </a:endParaRPr>
          </a:p>
        </p:txBody>
      </p:sp>
      <p:sp>
        <p:nvSpPr>
          <p:cNvPr id="296" name="CustomShape 4"/>
          <p:cNvSpPr/>
          <p:nvPr/>
        </p:nvSpPr>
        <p:spPr>
          <a:xfrm>
            <a:off x="1403280" y="3886200"/>
            <a:ext cx="7594200" cy="916200"/>
          </a:xfrm>
          <a:custGeom>
            <a:avLst/>
            <a:gdLst/>
            <a:ahLst/>
            <a:cxnLst/>
            <a:rect l="l" t="t" r="r" b="b"/>
            <a:pathLst>
              <a:path w="21600" h="21600">
                <a:moveTo>
                  <a:pt x="0" y="0"/>
                </a:moveTo>
                <a:lnTo>
                  <a:pt x="21600" y="0"/>
                </a:lnTo>
                <a:lnTo>
                  <a:pt x="21600" y="21600"/>
                </a:lnTo>
                <a:lnTo>
                  <a:pt x="0" y="21600"/>
                </a:lnTo>
                <a:lnTo>
                  <a:pt x="0" y="0"/>
                </a:lnTo>
                <a:close/>
              </a:path>
            </a:pathLst>
          </a:custGeom>
          <a:noFill/>
          <a:ln w="0">
            <a:noFill/>
          </a:ln>
        </p:spPr>
        <p:style>
          <a:lnRef idx="0">
            <a:scrgbClr r="0" g="0" b="0"/>
          </a:lnRef>
          <a:fillRef idx="0">
            <a:scrgbClr r="0" g="0" b="0"/>
          </a:fillRef>
          <a:effectRef idx="0">
            <a:scrgbClr r="0" g="0" b="0"/>
          </a:effectRef>
          <a:fontRef idx="minor"/>
        </p:style>
        <p:txBody>
          <a:bodyPr lIns="90000" tIns="46800" rIns="90000" bIns="46800">
            <a:spAutoFit/>
          </a:bodyPr>
          <a:lstStyle/>
          <a:p>
            <a:pPr>
              <a:lnSpc>
                <a:spcPct val="100000"/>
              </a:lnSpc>
              <a:spcBef>
                <a:spcPts val="1123"/>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sz="1800" b="0" strike="noStrike" spc="-1">
                <a:solidFill>
                  <a:srgbClr val="000000"/>
                </a:solidFill>
                <a:latin typeface="Verdana"/>
                <a:ea typeface="DejaVu Sans"/>
              </a:rPr>
              <a:t>b) Identificar as seqüências alternativas associadas às possíveis exceções, ou seja, os fluxos específicos para tratamento de exceções.</a:t>
            </a:r>
            <a:endParaRPr lang="pt-BR" sz="1800" b="0" strike="noStrike" spc="-1">
              <a:latin typeface="Arial"/>
            </a:endParaRPr>
          </a:p>
        </p:txBody>
      </p:sp>
      <p:sp>
        <p:nvSpPr>
          <p:cNvPr id="297" name="CustomShape 5"/>
          <p:cNvSpPr/>
          <p:nvPr/>
        </p:nvSpPr>
        <p:spPr>
          <a:xfrm>
            <a:off x="1155600" y="5334120"/>
            <a:ext cx="7594200" cy="641880"/>
          </a:xfrm>
          <a:custGeom>
            <a:avLst/>
            <a:gdLst/>
            <a:ahLst/>
            <a:cxnLst/>
            <a:rect l="l" t="t" r="r" b="b"/>
            <a:pathLst>
              <a:path w="21600" h="21600">
                <a:moveTo>
                  <a:pt x="0" y="0"/>
                </a:moveTo>
                <a:lnTo>
                  <a:pt x="21600" y="0"/>
                </a:lnTo>
                <a:lnTo>
                  <a:pt x="21600" y="21600"/>
                </a:lnTo>
                <a:lnTo>
                  <a:pt x="0" y="21600"/>
                </a:lnTo>
                <a:lnTo>
                  <a:pt x="0" y="0"/>
                </a:lnTo>
                <a:close/>
              </a:path>
            </a:pathLst>
          </a:custGeom>
          <a:noFill/>
          <a:ln w="0">
            <a:noFill/>
          </a:ln>
        </p:spPr>
        <p:style>
          <a:lnRef idx="0">
            <a:scrgbClr r="0" g="0" b="0"/>
          </a:lnRef>
          <a:fillRef idx="0">
            <a:scrgbClr r="0" g="0" b="0"/>
          </a:fillRef>
          <a:effectRef idx="0">
            <a:scrgbClr r="0" g="0" b="0"/>
          </a:effectRef>
          <a:fontRef idx="minor"/>
        </p:style>
        <p:txBody>
          <a:bodyPr lIns="90000" tIns="46800" rIns="90000" bIns="46800">
            <a:spAutoFit/>
          </a:bodyPr>
          <a:lstStyle/>
          <a:p>
            <a:pPr>
              <a:lnSpc>
                <a:spcPct val="100000"/>
              </a:lnSpc>
              <a:spcBef>
                <a:spcPts val="1123"/>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sz="1800" b="0" strike="noStrike" spc="-1">
                <a:solidFill>
                  <a:srgbClr val="000000"/>
                </a:solidFill>
                <a:latin typeface="Verdana"/>
                <a:ea typeface="DejaVu Sans"/>
              </a:rPr>
              <a:t>A seguir um exemplo de caso de uso expandido com suas seqüências alternativas.</a:t>
            </a:r>
            <a:endParaRPr lang="pt-BR" sz="1800" b="0" strike="noStrike" spc="-1">
              <a:latin typeface="Arial"/>
            </a:endParaRPr>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p:cTn id="6" dur="1" fill="hold">
                                          <p:stCondLst>
                                            <p:cond delay="499"/>
                                          </p:stCondLst>
                                        </p:cTn>
                                        <p:tgtEl>
                                          <p:spTgt spid="29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fill="hold" nodeType="clickEffect">
                                  <p:stCondLst>
                                    <p:cond delay="0"/>
                                  </p:stCondLst>
                                  <p:childTnLst>
                                    <p:set>
                                      <p:cBhvr>
                                        <p:cTn id="10" dur="1" fill="hold">
                                          <p:stCondLst>
                                            <p:cond delay="499"/>
                                          </p:stCondLst>
                                        </p:cTn>
                                        <p:tgtEl>
                                          <p:spTgt spid="29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fill="hold" nodeType="clickEffect">
                                  <p:stCondLst>
                                    <p:cond delay="0"/>
                                  </p:stCondLst>
                                  <p:childTnLst>
                                    <p:set>
                                      <p:cBhvr>
                                        <p:cTn id="14" dur="1" fill="hold">
                                          <p:stCondLst>
                                            <p:cond delay="499"/>
                                          </p:stCondLst>
                                        </p:cTn>
                                        <p:tgtEl>
                                          <p:spTgt spid="29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8" name="CustomShape 1"/>
          <p:cNvSpPr/>
          <p:nvPr/>
        </p:nvSpPr>
        <p:spPr>
          <a:xfrm>
            <a:off x="164880" y="552600"/>
            <a:ext cx="4291920" cy="367560"/>
          </a:xfrm>
          <a:custGeom>
            <a:avLst/>
            <a:gdLst/>
            <a:ahLst/>
            <a:cxnLst/>
            <a:rect l="l" t="t" r="r" b="b"/>
            <a:pathLst>
              <a:path w="21600" h="21600">
                <a:moveTo>
                  <a:pt x="0" y="0"/>
                </a:moveTo>
                <a:lnTo>
                  <a:pt x="21600" y="0"/>
                </a:lnTo>
                <a:lnTo>
                  <a:pt x="21600" y="21600"/>
                </a:lnTo>
                <a:lnTo>
                  <a:pt x="0" y="21600"/>
                </a:lnTo>
                <a:lnTo>
                  <a:pt x="0" y="0"/>
                </a:lnTo>
                <a:close/>
              </a:path>
            </a:pathLst>
          </a:custGeom>
          <a:solidFill>
            <a:srgbClr val="CCFFCC"/>
          </a:solidFill>
          <a:ln w="0">
            <a:noFill/>
          </a:ln>
        </p:spPr>
        <p:style>
          <a:lnRef idx="0">
            <a:scrgbClr r="0" g="0" b="0"/>
          </a:lnRef>
          <a:fillRef idx="0">
            <a:scrgbClr r="0" g="0" b="0"/>
          </a:fillRef>
          <a:effectRef idx="0">
            <a:scrgbClr r="0" g="0" b="0"/>
          </a:effectRef>
          <a:fontRef idx="minor"/>
        </p:style>
        <p:txBody>
          <a:bodyPr lIns="90000" tIns="46800" rIns="90000" bIns="46800">
            <a:spAutoFit/>
          </a:bodyPr>
          <a:lstStyle/>
          <a:p>
            <a:pPr>
              <a:lnSpc>
                <a:spcPct val="100000"/>
              </a:lnSpc>
              <a:spcBef>
                <a:spcPts val="1123"/>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sz="1800" b="1" strike="noStrike" spc="-1">
                <a:solidFill>
                  <a:srgbClr val="000000"/>
                </a:solidFill>
                <a:latin typeface="Verdana"/>
                <a:ea typeface="DejaVu Sans"/>
              </a:rPr>
              <a:t>Caso de uso: Emprestas Fitas</a:t>
            </a:r>
            <a:endParaRPr lang="pt-BR" sz="1800" b="0" strike="noStrike" spc="-1">
              <a:latin typeface="Arial"/>
            </a:endParaRPr>
          </a:p>
        </p:txBody>
      </p:sp>
      <p:sp>
        <p:nvSpPr>
          <p:cNvPr id="299" name="CustomShape 2"/>
          <p:cNvSpPr/>
          <p:nvPr/>
        </p:nvSpPr>
        <p:spPr>
          <a:xfrm>
            <a:off x="164880" y="1162080"/>
            <a:ext cx="4374720" cy="4817880"/>
          </a:xfrm>
          <a:custGeom>
            <a:avLst/>
            <a:gdLst/>
            <a:ahLst/>
            <a:cxnLst/>
            <a:rect l="l" t="t" r="r" b="b"/>
            <a:pathLst>
              <a:path w="21600" h="21600">
                <a:moveTo>
                  <a:pt x="0" y="0"/>
                </a:moveTo>
                <a:lnTo>
                  <a:pt x="21600" y="0"/>
                </a:lnTo>
                <a:lnTo>
                  <a:pt x="21600" y="21600"/>
                </a:lnTo>
                <a:lnTo>
                  <a:pt x="0" y="21600"/>
                </a:lnTo>
                <a:lnTo>
                  <a:pt x="0" y="0"/>
                </a:lnTo>
                <a:close/>
              </a:path>
            </a:pathLst>
          </a:custGeom>
          <a:solidFill>
            <a:srgbClr val="E3E3F1"/>
          </a:solidFill>
          <a:ln w="9360">
            <a:solidFill>
              <a:srgbClr val="000000"/>
            </a:solidFill>
            <a:miter/>
          </a:ln>
        </p:spPr>
        <p:style>
          <a:lnRef idx="0">
            <a:scrgbClr r="0" g="0" b="0"/>
          </a:lnRef>
          <a:fillRef idx="0">
            <a:scrgbClr r="0" g="0" b="0"/>
          </a:fillRef>
          <a:effectRef idx="0">
            <a:scrgbClr r="0" g="0" b="0"/>
          </a:effectRef>
          <a:fontRef idx="minor"/>
        </p:style>
        <p:txBody>
          <a:bodyPr lIns="90000" tIns="46800" rIns="90000" bIns="46800">
            <a:spAutoFit/>
          </a:bodyPr>
          <a:lstStyle/>
          <a:p>
            <a:pPr>
              <a:lnSpc>
                <a:spcPct val="85000"/>
              </a:lnSpc>
              <a:spcBef>
                <a:spcPts val="1123"/>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sz="1800" b="1" strike="noStrike" spc="-1">
                <a:solidFill>
                  <a:srgbClr val="000000"/>
                </a:solidFill>
                <a:latin typeface="Verdana"/>
                <a:ea typeface="DejaVu Sans"/>
              </a:rPr>
              <a:t>Fluxo Principal:</a:t>
            </a:r>
            <a:endParaRPr lang="pt-BR" sz="1800" b="0" strike="noStrike" spc="-1">
              <a:latin typeface="Arial"/>
            </a:endParaRPr>
          </a:p>
          <a:p>
            <a:pPr>
              <a:lnSpc>
                <a:spcPct val="85000"/>
              </a:lnSpc>
              <a:spcBef>
                <a:spcPts val="1123"/>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sz="1800" b="0" strike="noStrike" spc="-1">
                <a:solidFill>
                  <a:srgbClr val="000000"/>
                </a:solidFill>
                <a:latin typeface="Verdana"/>
                <a:ea typeface="DejaVu Sans"/>
              </a:rPr>
              <a:t>1. O cliente chega ao balcão com as fitas que deseja locar.</a:t>
            </a:r>
            <a:endParaRPr lang="pt-BR" sz="1800" b="0" strike="noStrike" spc="-1">
              <a:latin typeface="Arial"/>
            </a:endParaRPr>
          </a:p>
          <a:p>
            <a:pPr>
              <a:lnSpc>
                <a:spcPct val="85000"/>
              </a:lnSpc>
              <a:spcBef>
                <a:spcPts val="1123"/>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sz="1800" b="0" strike="noStrike" spc="-1">
                <a:solidFill>
                  <a:srgbClr val="000000"/>
                </a:solidFill>
                <a:latin typeface="Verdana"/>
                <a:ea typeface="DejaVu Sans"/>
              </a:rPr>
              <a:t>2. O cliente informa o seu nome a entrega as fitas ao funcionário.</a:t>
            </a:r>
            <a:endParaRPr lang="pt-BR" sz="1800" b="0" strike="noStrike" spc="-1">
              <a:latin typeface="Arial"/>
            </a:endParaRPr>
          </a:p>
          <a:p>
            <a:pPr>
              <a:lnSpc>
                <a:spcPct val="85000"/>
              </a:lnSpc>
              <a:spcBef>
                <a:spcPts val="1123"/>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sz="1800" b="0" strike="noStrike" spc="-1">
                <a:solidFill>
                  <a:srgbClr val="000000"/>
                </a:solidFill>
                <a:latin typeface="Verdana"/>
                <a:ea typeface="DejaVu Sans"/>
              </a:rPr>
              <a:t>3. O funcionário registra o nome do cliente e inicia a locação.</a:t>
            </a:r>
            <a:endParaRPr lang="pt-BR" sz="1800" b="0" strike="noStrike" spc="-1">
              <a:latin typeface="Arial"/>
            </a:endParaRPr>
          </a:p>
          <a:p>
            <a:pPr>
              <a:lnSpc>
                <a:spcPct val="85000"/>
              </a:lnSpc>
              <a:spcBef>
                <a:spcPts val="1123"/>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sz="1800" b="0" strike="noStrike" spc="-1">
                <a:solidFill>
                  <a:srgbClr val="000000"/>
                </a:solidFill>
                <a:latin typeface="Verdana"/>
                <a:ea typeface="DejaVu Sans"/>
              </a:rPr>
              <a:t>4. O funcionário registra cada uma das fitas.</a:t>
            </a:r>
            <a:endParaRPr lang="pt-BR" sz="1800" b="0" strike="noStrike" spc="-1">
              <a:latin typeface="Arial"/>
            </a:endParaRPr>
          </a:p>
          <a:p>
            <a:pPr>
              <a:lnSpc>
                <a:spcPct val="85000"/>
              </a:lnSpc>
              <a:spcBef>
                <a:spcPts val="1123"/>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sz="1800" b="0" strike="noStrike" spc="-1">
                <a:solidFill>
                  <a:srgbClr val="000000"/>
                </a:solidFill>
                <a:latin typeface="Verdana"/>
                <a:ea typeface="DejaVu Sans"/>
              </a:rPr>
              <a:t>5. O funcionário finaliza a locação, devolve as fitas ao cliente e lhe informa a data de devolução e o valor total de locação.</a:t>
            </a:r>
            <a:endParaRPr lang="pt-BR" sz="1800" b="0" strike="noStrike" spc="-1">
              <a:latin typeface="Arial"/>
            </a:endParaRPr>
          </a:p>
          <a:p>
            <a:pPr>
              <a:lnSpc>
                <a:spcPct val="85000"/>
              </a:lnSpc>
              <a:spcBef>
                <a:spcPts val="1123"/>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sz="1800" b="0" strike="noStrike" spc="-1">
                <a:solidFill>
                  <a:srgbClr val="000000"/>
                </a:solidFill>
                <a:latin typeface="Verdana"/>
                <a:ea typeface="DejaVu Sans"/>
              </a:rPr>
              <a:t>6. O cliente deixa a locadora com as fitas.</a:t>
            </a:r>
            <a:endParaRPr lang="pt-BR" sz="1800" b="0" strike="noStrike" spc="-1">
              <a:latin typeface="Arial"/>
            </a:endParaRPr>
          </a:p>
          <a:p>
            <a:pPr>
              <a:lnSpc>
                <a:spcPct val="85000"/>
              </a:lnSpc>
              <a:spcBef>
                <a:spcPts val="1123"/>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pt-BR" sz="1800" b="0" strike="noStrike" spc="-1">
              <a:latin typeface="Arial"/>
            </a:endParaRPr>
          </a:p>
        </p:txBody>
      </p:sp>
      <p:sp>
        <p:nvSpPr>
          <p:cNvPr id="300" name="CustomShape 3"/>
          <p:cNvSpPr/>
          <p:nvPr/>
        </p:nvSpPr>
        <p:spPr>
          <a:xfrm>
            <a:off x="4705200" y="1162080"/>
            <a:ext cx="5034960" cy="2293920"/>
          </a:xfrm>
          <a:custGeom>
            <a:avLst/>
            <a:gdLst/>
            <a:ahLst/>
            <a:cxnLst/>
            <a:rect l="l" t="t" r="r" b="b"/>
            <a:pathLst>
              <a:path w="21600" h="21600">
                <a:moveTo>
                  <a:pt x="0" y="0"/>
                </a:moveTo>
                <a:lnTo>
                  <a:pt x="21600" y="0"/>
                </a:lnTo>
                <a:lnTo>
                  <a:pt x="21600" y="21600"/>
                </a:lnTo>
                <a:lnTo>
                  <a:pt x="0" y="21600"/>
                </a:lnTo>
                <a:lnTo>
                  <a:pt x="0" y="0"/>
                </a:lnTo>
                <a:close/>
              </a:path>
            </a:pathLst>
          </a:custGeom>
          <a:solidFill>
            <a:srgbClr val="E3E3F1"/>
          </a:solidFill>
          <a:ln w="9360">
            <a:solidFill>
              <a:srgbClr val="000000"/>
            </a:solidFill>
            <a:miter/>
          </a:ln>
        </p:spPr>
        <p:style>
          <a:lnRef idx="0">
            <a:scrgbClr r="0" g="0" b="0"/>
          </a:lnRef>
          <a:fillRef idx="0">
            <a:scrgbClr r="0" g="0" b="0"/>
          </a:fillRef>
          <a:effectRef idx="0">
            <a:scrgbClr r="0" g="0" b="0"/>
          </a:effectRef>
          <a:fontRef idx="minor"/>
        </p:style>
        <p:txBody>
          <a:bodyPr lIns="90000" tIns="46800" rIns="90000" bIns="46800">
            <a:spAutoFit/>
          </a:bodyPr>
          <a:lstStyle/>
          <a:p>
            <a:pPr marL="183960" indent="-183240">
              <a:lnSpc>
                <a:spcPct val="85000"/>
              </a:lnSpc>
              <a:spcBef>
                <a:spcPts val="1123"/>
              </a:spcBef>
              <a:tabLst>
                <a:tab pos="0" algn="l"/>
              </a:tabLst>
            </a:pPr>
            <a:r>
              <a:rPr lang="pt-BR" sz="1800" b="1" strike="noStrike" spc="-1">
                <a:solidFill>
                  <a:srgbClr val="000000"/>
                </a:solidFill>
                <a:latin typeface="Verdana"/>
                <a:ea typeface="DejaVu Sans"/>
              </a:rPr>
              <a:t>Tratamento de Exceções</a:t>
            </a:r>
            <a:endParaRPr lang="pt-BR" sz="1800" b="0" strike="noStrike" spc="-1">
              <a:latin typeface="Arial"/>
            </a:endParaRPr>
          </a:p>
          <a:p>
            <a:pPr marL="183960" indent="-183240">
              <a:lnSpc>
                <a:spcPct val="85000"/>
              </a:lnSpc>
              <a:spcBef>
                <a:spcPts val="1123"/>
              </a:spcBef>
              <a:tabLst>
                <a:tab pos="0" algn="l"/>
              </a:tabLst>
            </a:pPr>
            <a:r>
              <a:rPr lang="pt-BR" sz="1800" b="0" strike="noStrike" spc="-1">
                <a:solidFill>
                  <a:srgbClr val="000000"/>
                </a:solidFill>
                <a:latin typeface="Verdana"/>
                <a:ea typeface="DejaVu Sans"/>
              </a:rPr>
              <a:t>3a. O cliente não possui cadastro.</a:t>
            </a:r>
            <a:endParaRPr lang="pt-BR" sz="1800" b="0" strike="noStrike" spc="-1">
              <a:latin typeface="Arial"/>
            </a:endParaRPr>
          </a:p>
          <a:p>
            <a:pPr marL="183960" indent="-183240">
              <a:lnSpc>
                <a:spcPct val="85000"/>
              </a:lnSpc>
              <a:spcBef>
                <a:spcPts val="1123"/>
              </a:spcBef>
              <a:tabLst>
                <a:tab pos="0" algn="l"/>
              </a:tabLst>
            </a:pPr>
            <a:r>
              <a:rPr lang="pt-BR" sz="1800" b="0" strike="noStrike" spc="-1">
                <a:solidFill>
                  <a:srgbClr val="000000"/>
                </a:solidFill>
                <a:latin typeface="Verdana"/>
                <a:ea typeface="DejaVu Sans"/>
              </a:rPr>
              <a:t>  3a.1 O cliente deve informar seus dados para o cadastro.</a:t>
            </a:r>
            <a:endParaRPr lang="pt-BR" sz="1800" b="0" strike="noStrike" spc="-1">
              <a:latin typeface="Arial"/>
            </a:endParaRPr>
          </a:p>
          <a:p>
            <a:pPr marL="183960" indent="-183240">
              <a:lnSpc>
                <a:spcPct val="85000"/>
              </a:lnSpc>
              <a:spcBef>
                <a:spcPts val="1123"/>
              </a:spcBef>
              <a:tabLst>
                <a:tab pos="0" algn="l"/>
              </a:tabLst>
            </a:pPr>
            <a:r>
              <a:rPr lang="pt-BR" sz="1800" b="0" strike="noStrike" spc="-1">
                <a:solidFill>
                  <a:srgbClr val="000000"/>
                </a:solidFill>
                <a:latin typeface="Verdana"/>
                <a:ea typeface="DejaVu Sans"/>
              </a:rPr>
              <a:t>  3a.2 O funcionário registra o cadastro.</a:t>
            </a:r>
            <a:endParaRPr lang="pt-BR" sz="1800" b="0" strike="noStrike" spc="-1">
              <a:latin typeface="Arial"/>
            </a:endParaRPr>
          </a:p>
          <a:p>
            <a:pPr marL="183960" indent="-183240">
              <a:lnSpc>
                <a:spcPct val="85000"/>
              </a:lnSpc>
              <a:spcBef>
                <a:spcPts val="1123"/>
              </a:spcBef>
              <a:tabLst>
                <a:tab pos="0" algn="l"/>
              </a:tabLst>
            </a:pPr>
            <a:r>
              <a:rPr lang="pt-BR" sz="1800" b="0" strike="noStrike" spc="-1">
                <a:solidFill>
                  <a:srgbClr val="000000"/>
                </a:solidFill>
                <a:latin typeface="Verdana"/>
                <a:ea typeface="DejaVu Sans"/>
              </a:rPr>
              <a:t>  3a.3 Retorna ao fluxo principal no passo 3.</a:t>
            </a:r>
            <a:endParaRPr lang="pt-BR" sz="1800" b="0" strike="noStrike" spc="-1">
              <a:latin typeface="Arial"/>
            </a:endParaRPr>
          </a:p>
        </p:txBody>
      </p:sp>
      <p:sp>
        <p:nvSpPr>
          <p:cNvPr id="301" name="CustomShape 4"/>
          <p:cNvSpPr/>
          <p:nvPr/>
        </p:nvSpPr>
        <p:spPr>
          <a:xfrm>
            <a:off x="4700160" y="3681360"/>
            <a:ext cx="5034600" cy="2151360"/>
          </a:xfrm>
          <a:custGeom>
            <a:avLst/>
            <a:gdLst/>
            <a:ahLst/>
            <a:cxnLst/>
            <a:rect l="l" t="t" r="r" b="b"/>
            <a:pathLst>
              <a:path w="21600" h="21600">
                <a:moveTo>
                  <a:pt x="0" y="0"/>
                </a:moveTo>
                <a:lnTo>
                  <a:pt x="21600" y="0"/>
                </a:lnTo>
                <a:lnTo>
                  <a:pt x="21600" y="21600"/>
                </a:lnTo>
                <a:lnTo>
                  <a:pt x="0" y="21600"/>
                </a:lnTo>
                <a:lnTo>
                  <a:pt x="0" y="0"/>
                </a:lnTo>
                <a:close/>
              </a:path>
            </a:pathLst>
          </a:custGeom>
          <a:solidFill>
            <a:srgbClr val="E3E3F1"/>
          </a:solidFill>
          <a:ln w="9360">
            <a:solidFill>
              <a:srgbClr val="000000"/>
            </a:solidFill>
            <a:miter/>
          </a:ln>
        </p:spPr>
        <p:style>
          <a:lnRef idx="0">
            <a:scrgbClr r="0" g="0" b="0"/>
          </a:lnRef>
          <a:fillRef idx="0">
            <a:scrgbClr r="0" g="0" b="0"/>
          </a:fillRef>
          <a:effectRef idx="0">
            <a:scrgbClr r="0" g="0" b="0"/>
          </a:effectRef>
          <a:fontRef idx="minor"/>
        </p:style>
        <p:txBody>
          <a:bodyPr lIns="90000" tIns="46800" rIns="90000" bIns="46800">
            <a:spAutoFit/>
          </a:bodyPr>
          <a:lstStyle/>
          <a:p>
            <a:pPr marL="183960" indent="-183240">
              <a:lnSpc>
                <a:spcPct val="85000"/>
              </a:lnSpc>
              <a:spcBef>
                <a:spcPts val="1123"/>
              </a:spcBef>
              <a:tabLst>
                <a:tab pos="0" algn="l"/>
              </a:tabLst>
            </a:pPr>
            <a:r>
              <a:rPr lang="pt-BR" sz="1800" b="0" strike="noStrike" spc="-1">
                <a:solidFill>
                  <a:srgbClr val="000000"/>
                </a:solidFill>
                <a:latin typeface="Verdana"/>
                <a:ea typeface="DejaVu Sans"/>
              </a:rPr>
              <a:t>3b. O cliente possui pendência no cadastro (locação anterior não foi paga)</a:t>
            </a:r>
            <a:endParaRPr lang="pt-BR" sz="1800" b="0" strike="noStrike" spc="-1">
              <a:latin typeface="Arial"/>
            </a:endParaRPr>
          </a:p>
          <a:p>
            <a:pPr marL="183960" indent="-183240">
              <a:lnSpc>
                <a:spcPct val="85000"/>
              </a:lnSpc>
              <a:spcBef>
                <a:spcPts val="1123"/>
              </a:spcBef>
              <a:tabLst>
                <a:tab pos="0" algn="l"/>
              </a:tabLst>
            </a:pPr>
            <a:r>
              <a:rPr lang="pt-BR" sz="1800" b="0" strike="noStrike" spc="-1">
                <a:solidFill>
                  <a:srgbClr val="000000"/>
                </a:solidFill>
                <a:latin typeface="Verdana"/>
                <a:ea typeface="DejaVu Sans"/>
              </a:rPr>
              <a:t>  3b.1 O cliente paga seu débito.</a:t>
            </a:r>
            <a:endParaRPr lang="pt-BR" sz="1800" b="0" strike="noStrike" spc="-1">
              <a:latin typeface="Arial"/>
            </a:endParaRPr>
          </a:p>
          <a:p>
            <a:pPr marL="183960" indent="-183240">
              <a:lnSpc>
                <a:spcPct val="85000"/>
              </a:lnSpc>
              <a:spcBef>
                <a:spcPts val="1123"/>
              </a:spcBef>
              <a:tabLst>
                <a:tab pos="0" algn="l"/>
              </a:tabLst>
            </a:pPr>
            <a:r>
              <a:rPr lang="pt-BR" sz="1800" b="0" strike="noStrike" spc="-1">
                <a:solidFill>
                  <a:srgbClr val="000000"/>
                </a:solidFill>
                <a:latin typeface="Verdana"/>
                <a:ea typeface="DejaVu Sans"/>
              </a:rPr>
              <a:t>  3b.2 O funcionário registra a quitação do débito, eliminando assim a pendência.</a:t>
            </a:r>
            <a:endParaRPr lang="pt-BR" sz="1800" b="0" strike="noStrike" spc="-1">
              <a:latin typeface="Arial"/>
            </a:endParaRPr>
          </a:p>
          <a:p>
            <a:pPr marL="183960" indent="-183240">
              <a:lnSpc>
                <a:spcPct val="85000"/>
              </a:lnSpc>
              <a:spcBef>
                <a:spcPts val="1123"/>
              </a:spcBef>
              <a:tabLst>
                <a:tab pos="0" algn="l"/>
              </a:tabLst>
            </a:pPr>
            <a:r>
              <a:rPr lang="pt-BR" sz="1800" b="0" strike="noStrike" spc="-1">
                <a:solidFill>
                  <a:srgbClr val="000000"/>
                </a:solidFill>
                <a:latin typeface="Verdana"/>
                <a:ea typeface="DejaVu Sans"/>
              </a:rPr>
              <a:t>  3b.3 Retorna ao passo 3.</a:t>
            </a:r>
            <a:endParaRPr lang="pt-BR" sz="1800" b="0" strike="noStrike" spc="-1">
              <a:latin typeface="Arial"/>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 name="CustomShape 1"/>
          <p:cNvSpPr/>
          <p:nvPr/>
        </p:nvSpPr>
        <p:spPr>
          <a:xfrm>
            <a:off x="164880" y="781200"/>
            <a:ext cx="4291920" cy="367560"/>
          </a:xfrm>
          <a:custGeom>
            <a:avLst/>
            <a:gdLst/>
            <a:ahLst/>
            <a:cxnLst/>
            <a:rect l="l" t="t" r="r" b="b"/>
            <a:pathLst>
              <a:path w="21600" h="21600">
                <a:moveTo>
                  <a:pt x="0" y="0"/>
                </a:moveTo>
                <a:lnTo>
                  <a:pt x="21600" y="0"/>
                </a:lnTo>
                <a:lnTo>
                  <a:pt x="21600" y="21600"/>
                </a:lnTo>
                <a:lnTo>
                  <a:pt x="0" y="21600"/>
                </a:lnTo>
                <a:lnTo>
                  <a:pt x="0" y="0"/>
                </a:lnTo>
                <a:close/>
              </a:path>
            </a:pathLst>
          </a:custGeom>
          <a:solidFill>
            <a:srgbClr val="CCFFCC"/>
          </a:solidFill>
          <a:ln w="0">
            <a:noFill/>
          </a:ln>
        </p:spPr>
        <p:style>
          <a:lnRef idx="0">
            <a:scrgbClr r="0" g="0" b="0"/>
          </a:lnRef>
          <a:fillRef idx="0">
            <a:scrgbClr r="0" g="0" b="0"/>
          </a:fillRef>
          <a:effectRef idx="0">
            <a:scrgbClr r="0" g="0" b="0"/>
          </a:effectRef>
          <a:fontRef idx="minor"/>
        </p:style>
        <p:txBody>
          <a:bodyPr lIns="90000" tIns="46800" rIns="90000" bIns="46800">
            <a:spAutoFit/>
          </a:bodyPr>
          <a:lstStyle/>
          <a:p>
            <a:pPr>
              <a:lnSpc>
                <a:spcPct val="100000"/>
              </a:lnSpc>
              <a:spcBef>
                <a:spcPts val="1123"/>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sz="1800" b="1" strike="noStrike" spc="-1">
                <a:solidFill>
                  <a:srgbClr val="000000"/>
                </a:solidFill>
                <a:latin typeface="Verdana"/>
                <a:ea typeface="DejaVu Sans"/>
              </a:rPr>
              <a:t>Caso de uso: Emprestas Fitas</a:t>
            </a:r>
            <a:endParaRPr lang="pt-BR" sz="1800" b="0" strike="noStrike" spc="-1">
              <a:latin typeface="Arial"/>
            </a:endParaRPr>
          </a:p>
        </p:txBody>
      </p:sp>
      <p:sp>
        <p:nvSpPr>
          <p:cNvPr id="303" name="CustomShape 2"/>
          <p:cNvSpPr/>
          <p:nvPr/>
        </p:nvSpPr>
        <p:spPr>
          <a:xfrm>
            <a:off x="164880" y="1162080"/>
            <a:ext cx="4374720" cy="4817880"/>
          </a:xfrm>
          <a:custGeom>
            <a:avLst/>
            <a:gdLst/>
            <a:ahLst/>
            <a:cxnLst/>
            <a:rect l="l" t="t" r="r" b="b"/>
            <a:pathLst>
              <a:path w="21600" h="21600">
                <a:moveTo>
                  <a:pt x="0" y="0"/>
                </a:moveTo>
                <a:lnTo>
                  <a:pt x="21600" y="0"/>
                </a:lnTo>
                <a:lnTo>
                  <a:pt x="21600" y="21600"/>
                </a:lnTo>
                <a:lnTo>
                  <a:pt x="0" y="21600"/>
                </a:lnTo>
                <a:lnTo>
                  <a:pt x="0" y="0"/>
                </a:lnTo>
                <a:close/>
              </a:path>
            </a:pathLst>
          </a:custGeom>
          <a:solidFill>
            <a:srgbClr val="E3E3F1"/>
          </a:solidFill>
          <a:ln w="9360">
            <a:solidFill>
              <a:srgbClr val="000000"/>
            </a:solidFill>
            <a:miter/>
          </a:ln>
        </p:spPr>
        <p:style>
          <a:lnRef idx="0">
            <a:scrgbClr r="0" g="0" b="0"/>
          </a:lnRef>
          <a:fillRef idx="0">
            <a:scrgbClr r="0" g="0" b="0"/>
          </a:fillRef>
          <a:effectRef idx="0">
            <a:scrgbClr r="0" g="0" b="0"/>
          </a:effectRef>
          <a:fontRef idx="minor"/>
        </p:style>
        <p:txBody>
          <a:bodyPr lIns="90000" tIns="46800" rIns="90000" bIns="46800">
            <a:spAutoFit/>
          </a:bodyPr>
          <a:lstStyle/>
          <a:p>
            <a:pPr>
              <a:lnSpc>
                <a:spcPct val="85000"/>
              </a:lnSpc>
              <a:spcBef>
                <a:spcPts val="1123"/>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sz="1800" b="1" strike="noStrike" spc="-1">
                <a:solidFill>
                  <a:srgbClr val="000000"/>
                </a:solidFill>
                <a:latin typeface="Verdana"/>
                <a:ea typeface="DejaVu Sans"/>
              </a:rPr>
              <a:t>Fluxo Principal:</a:t>
            </a:r>
            <a:endParaRPr lang="pt-BR" sz="1800" b="0" strike="noStrike" spc="-1">
              <a:latin typeface="Arial"/>
            </a:endParaRPr>
          </a:p>
          <a:p>
            <a:pPr>
              <a:lnSpc>
                <a:spcPct val="85000"/>
              </a:lnSpc>
              <a:spcBef>
                <a:spcPts val="1123"/>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sz="1800" b="0" strike="noStrike" spc="-1">
                <a:solidFill>
                  <a:srgbClr val="000000"/>
                </a:solidFill>
                <a:latin typeface="Verdana"/>
                <a:ea typeface="DejaVu Sans"/>
              </a:rPr>
              <a:t>1. O cliente chega ao balcão com as fitas que deseja locar.</a:t>
            </a:r>
            <a:endParaRPr lang="pt-BR" sz="1800" b="0" strike="noStrike" spc="-1">
              <a:latin typeface="Arial"/>
            </a:endParaRPr>
          </a:p>
          <a:p>
            <a:pPr>
              <a:lnSpc>
                <a:spcPct val="85000"/>
              </a:lnSpc>
              <a:spcBef>
                <a:spcPts val="1123"/>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sz="1800" b="0" strike="noStrike" spc="-1">
                <a:solidFill>
                  <a:srgbClr val="000000"/>
                </a:solidFill>
                <a:latin typeface="Verdana"/>
                <a:ea typeface="DejaVu Sans"/>
              </a:rPr>
              <a:t>2. O cliente informa o seu nome a entrega as fitas ao funcionário.</a:t>
            </a:r>
            <a:endParaRPr lang="pt-BR" sz="1800" b="0" strike="noStrike" spc="-1">
              <a:latin typeface="Arial"/>
            </a:endParaRPr>
          </a:p>
          <a:p>
            <a:pPr>
              <a:lnSpc>
                <a:spcPct val="85000"/>
              </a:lnSpc>
              <a:spcBef>
                <a:spcPts val="1123"/>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sz="1800" b="0" strike="noStrike" spc="-1">
                <a:solidFill>
                  <a:srgbClr val="000000"/>
                </a:solidFill>
                <a:latin typeface="Verdana"/>
                <a:ea typeface="DejaVu Sans"/>
              </a:rPr>
              <a:t>3. O funcionário registra o nome do cliente e inicia a locação.</a:t>
            </a:r>
            <a:endParaRPr lang="pt-BR" sz="1800" b="0" strike="noStrike" spc="-1">
              <a:latin typeface="Arial"/>
            </a:endParaRPr>
          </a:p>
          <a:p>
            <a:pPr>
              <a:lnSpc>
                <a:spcPct val="85000"/>
              </a:lnSpc>
              <a:spcBef>
                <a:spcPts val="1123"/>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sz="1800" b="0" strike="noStrike" spc="-1">
                <a:solidFill>
                  <a:srgbClr val="000000"/>
                </a:solidFill>
                <a:latin typeface="Verdana"/>
                <a:ea typeface="DejaVu Sans"/>
              </a:rPr>
              <a:t>4. O funcionário registra cada uma das fitas.</a:t>
            </a:r>
            <a:endParaRPr lang="pt-BR" sz="1800" b="0" strike="noStrike" spc="-1">
              <a:latin typeface="Arial"/>
            </a:endParaRPr>
          </a:p>
          <a:p>
            <a:pPr>
              <a:lnSpc>
                <a:spcPct val="85000"/>
              </a:lnSpc>
              <a:spcBef>
                <a:spcPts val="1123"/>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sz="1800" b="0" strike="noStrike" spc="-1">
                <a:solidFill>
                  <a:srgbClr val="000000"/>
                </a:solidFill>
                <a:latin typeface="Verdana"/>
                <a:ea typeface="DejaVu Sans"/>
              </a:rPr>
              <a:t>5. O funcionário finaliza a locação, devolve as fitas ao cliente e lhe informa a data de devolução e o valor total de locação.</a:t>
            </a:r>
            <a:endParaRPr lang="pt-BR" sz="1800" b="0" strike="noStrike" spc="-1">
              <a:latin typeface="Arial"/>
            </a:endParaRPr>
          </a:p>
          <a:p>
            <a:pPr>
              <a:lnSpc>
                <a:spcPct val="85000"/>
              </a:lnSpc>
              <a:spcBef>
                <a:spcPts val="1123"/>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sz="1800" b="0" strike="noStrike" spc="-1">
                <a:solidFill>
                  <a:srgbClr val="000000"/>
                </a:solidFill>
                <a:latin typeface="Verdana"/>
                <a:ea typeface="DejaVu Sans"/>
              </a:rPr>
              <a:t>6. O cliente deixa a locadora com as fitas.</a:t>
            </a:r>
            <a:endParaRPr lang="pt-BR" sz="1800" b="0" strike="noStrike" spc="-1">
              <a:latin typeface="Arial"/>
            </a:endParaRPr>
          </a:p>
          <a:p>
            <a:pPr>
              <a:lnSpc>
                <a:spcPct val="85000"/>
              </a:lnSpc>
              <a:spcBef>
                <a:spcPts val="1123"/>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pt-BR" sz="1800" b="0" strike="noStrike" spc="-1">
              <a:latin typeface="Arial"/>
            </a:endParaRPr>
          </a:p>
        </p:txBody>
      </p:sp>
      <p:sp>
        <p:nvSpPr>
          <p:cNvPr id="304" name="CustomShape 3"/>
          <p:cNvSpPr/>
          <p:nvPr/>
        </p:nvSpPr>
        <p:spPr>
          <a:xfrm>
            <a:off x="4705200" y="1162080"/>
            <a:ext cx="5034960" cy="1775880"/>
          </a:xfrm>
          <a:custGeom>
            <a:avLst/>
            <a:gdLst/>
            <a:ahLst/>
            <a:cxnLst/>
            <a:rect l="l" t="t" r="r" b="b"/>
            <a:pathLst>
              <a:path w="21600" h="21600">
                <a:moveTo>
                  <a:pt x="0" y="0"/>
                </a:moveTo>
                <a:lnTo>
                  <a:pt x="21600" y="0"/>
                </a:lnTo>
                <a:lnTo>
                  <a:pt x="21600" y="21600"/>
                </a:lnTo>
                <a:lnTo>
                  <a:pt x="0" y="21600"/>
                </a:lnTo>
                <a:lnTo>
                  <a:pt x="0" y="0"/>
                </a:lnTo>
                <a:close/>
              </a:path>
            </a:pathLst>
          </a:custGeom>
          <a:solidFill>
            <a:srgbClr val="E3E3F1"/>
          </a:solidFill>
          <a:ln w="9360">
            <a:solidFill>
              <a:srgbClr val="000000"/>
            </a:solidFill>
            <a:miter/>
          </a:ln>
        </p:spPr>
        <p:style>
          <a:lnRef idx="0">
            <a:scrgbClr r="0" g="0" b="0"/>
          </a:lnRef>
          <a:fillRef idx="0">
            <a:scrgbClr r="0" g="0" b="0"/>
          </a:fillRef>
          <a:effectRef idx="0">
            <a:scrgbClr r="0" g="0" b="0"/>
          </a:effectRef>
          <a:fontRef idx="minor"/>
        </p:style>
        <p:txBody>
          <a:bodyPr lIns="90000" tIns="46800" rIns="90000" bIns="46800">
            <a:spAutoFit/>
          </a:bodyPr>
          <a:lstStyle/>
          <a:p>
            <a:pPr marL="183960" indent="-183240">
              <a:lnSpc>
                <a:spcPct val="85000"/>
              </a:lnSpc>
              <a:spcBef>
                <a:spcPts val="1123"/>
              </a:spcBef>
              <a:tabLst>
                <a:tab pos="0" algn="l"/>
              </a:tabLst>
            </a:pPr>
            <a:r>
              <a:rPr lang="pt-BR" sz="1800" b="0" strike="noStrike" spc="-1">
                <a:solidFill>
                  <a:srgbClr val="000000"/>
                </a:solidFill>
                <a:latin typeface="Verdana"/>
                <a:ea typeface="DejaVu Sans"/>
              </a:rPr>
              <a:t>4a. Uma fita está reservada para outro cliente.</a:t>
            </a:r>
            <a:endParaRPr lang="pt-BR" sz="1800" b="0" strike="noStrike" spc="-1">
              <a:latin typeface="Arial"/>
            </a:endParaRPr>
          </a:p>
          <a:p>
            <a:pPr marL="183960" indent="-183240">
              <a:lnSpc>
                <a:spcPct val="85000"/>
              </a:lnSpc>
              <a:spcBef>
                <a:spcPts val="1123"/>
              </a:spcBef>
              <a:tabLst>
                <a:tab pos="0" algn="l"/>
              </a:tabLst>
            </a:pPr>
            <a:r>
              <a:rPr lang="pt-BR" sz="1800" b="0" strike="noStrike" spc="-1">
                <a:solidFill>
                  <a:srgbClr val="000000"/>
                </a:solidFill>
                <a:latin typeface="Verdana"/>
                <a:ea typeface="DejaVu Sans"/>
              </a:rPr>
              <a:t>  4a.1 O funcionário informa que a fita não está disponível para locação.</a:t>
            </a:r>
            <a:endParaRPr lang="pt-BR" sz="1800" b="0" strike="noStrike" spc="-1">
              <a:latin typeface="Arial"/>
            </a:endParaRPr>
          </a:p>
          <a:p>
            <a:pPr marL="183960" indent="-183240">
              <a:lnSpc>
                <a:spcPct val="85000"/>
              </a:lnSpc>
              <a:spcBef>
                <a:spcPts val="1123"/>
              </a:spcBef>
              <a:tabLst>
                <a:tab pos="0" algn="l"/>
              </a:tabLst>
            </a:pPr>
            <a:r>
              <a:rPr lang="pt-BR" sz="1800" b="0" strike="noStrike" spc="-1">
                <a:solidFill>
                  <a:srgbClr val="000000"/>
                </a:solidFill>
                <a:latin typeface="Verdana"/>
                <a:ea typeface="DejaVu Sans"/>
              </a:rPr>
              <a:t>  4a.2 Prossegue a locação do passo 4 sem incluir a fita reservada.</a:t>
            </a:r>
            <a:endParaRPr lang="pt-BR" sz="1800" b="0" strike="noStrike" spc="-1">
              <a:latin typeface="Arial"/>
            </a:endParaRPr>
          </a:p>
        </p:txBody>
      </p:sp>
      <p:sp>
        <p:nvSpPr>
          <p:cNvPr id="305" name="CustomShape 4"/>
          <p:cNvSpPr/>
          <p:nvPr/>
        </p:nvSpPr>
        <p:spPr>
          <a:xfrm>
            <a:off x="4700160" y="2943360"/>
            <a:ext cx="5034600" cy="3458520"/>
          </a:xfrm>
          <a:custGeom>
            <a:avLst/>
            <a:gdLst/>
            <a:ahLst/>
            <a:cxnLst/>
            <a:rect l="l" t="t" r="r" b="b"/>
            <a:pathLst>
              <a:path w="21600" h="21600">
                <a:moveTo>
                  <a:pt x="0" y="0"/>
                </a:moveTo>
                <a:lnTo>
                  <a:pt x="21600" y="0"/>
                </a:lnTo>
                <a:lnTo>
                  <a:pt x="21600" y="21600"/>
                </a:lnTo>
                <a:lnTo>
                  <a:pt x="0" y="21600"/>
                </a:lnTo>
                <a:lnTo>
                  <a:pt x="0" y="0"/>
                </a:lnTo>
                <a:close/>
              </a:path>
            </a:pathLst>
          </a:custGeom>
          <a:solidFill>
            <a:srgbClr val="E3E3F1"/>
          </a:solidFill>
          <a:ln w="9360">
            <a:solidFill>
              <a:srgbClr val="000000"/>
            </a:solidFill>
            <a:miter/>
          </a:ln>
        </p:spPr>
        <p:style>
          <a:lnRef idx="0">
            <a:scrgbClr r="0" g="0" b="0"/>
          </a:lnRef>
          <a:fillRef idx="0">
            <a:scrgbClr r="0" g="0" b="0"/>
          </a:fillRef>
          <a:effectRef idx="0">
            <a:scrgbClr r="0" g="0" b="0"/>
          </a:effectRef>
          <a:fontRef idx="minor"/>
        </p:style>
        <p:txBody>
          <a:bodyPr lIns="90000" tIns="46800" rIns="90000" bIns="46800">
            <a:spAutoFit/>
          </a:bodyPr>
          <a:lstStyle/>
          <a:p>
            <a:pPr marL="183960" indent="-183240">
              <a:lnSpc>
                <a:spcPct val="85000"/>
              </a:lnSpc>
              <a:spcBef>
                <a:spcPts val="1123"/>
              </a:spcBef>
              <a:tabLst>
                <a:tab pos="0" algn="l"/>
              </a:tabLst>
            </a:pPr>
            <a:r>
              <a:rPr lang="pt-BR" sz="1800" b="0" strike="noStrike" spc="-1">
                <a:solidFill>
                  <a:srgbClr val="000000"/>
                </a:solidFill>
                <a:latin typeface="Verdana"/>
                <a:ea typeface="DejaVu Sans"/>
              </a:rPr>
              <a:t>4b. Uma fita está danificada.</a:t>
            </a:r>
            <a:endParaRPr lang="pt-BR" sz="1800" b="0" strike="noStrike" spc="-1">
              <a:latin typeface="Arial"/>
            </a:endParaRPr>
          </a:p>
          <a:p>
            <a:pPr marL="183960" indent="-183240">
              <a:lnSpc>
                <a:spcPct val="85000"/>
              </a:lnSpc>
              <a:spcBef>
                <a:spcPts val="1123"/>
              </a:spcBef>
              <a:tabLst>
                <a:tab pos="0" algn="l"/>
              </a:tabLst>
            </a:pPr>
            <a:r>
              <a:rPr lang="pt-BR" sz="1800" b="0" strike="noStrike" spc="-1">
                <a:solidFill>
                  <a:srgbClr val="000000"/>
                </a:solidFill>
                <a:latin typeface="Verdana"/>
                <a:ea typeface="DejaVu Sans"/>
              </a:rPr>
              <a:t>  4b.1 O funcionário informa que a fita está danificada.</a:t>
            </a:r>
            <a:endParaRPr lang="pt-BR" sz="1800" b="0" strike="noStrike" spc="-1">
              <a:latin typeface="Arial"/>
            </a:endParaRPr>
          </a:p>
          <a:p>
            <a:pPr marL="183960" indent="-183240">
              <a:lnSpc>
                <a:spcPct val="85000"/>
              </a:lnSpc>
              <a:spcBef>
                <a:spcPts val="1123"/>
              </a:spcBef>
              <a:tabLst>
                <a:tab pos="0" algn="l"/>
              </a:tabLst>
            </a:pPr>
            <a:r>
              <a:rPr lang="pt-BR" sz="1800" b="0" strike="noStrike" spc="-1">
                <a:solidFill>
                  <a:srgbClr val="000000"/>
                </a:solidFill>
                <a:latin typeface="Verdana"/>
                <a:ea typeface="DejaVu Sans"/>
              </a:rPr>
              <a:t>  4b.2 O funcionário registra que a fita está danificada.</a:t>
            </a:r>
            <a:endParaRPr lang="pt-BR" sz="1800" b="0" strike="noStrike" spc="-1">
              <a:latin typeface="Arial"/>
            </a:endParaRPr>
          </a:p>
          <a:p>
            <a:pPr marL="183960" indent="-183240">
              <a:lnSpc>
                <a:spcPct val="85000"/>
              </a:lnSpc>
              <a:spcBef>
                <a:spcPts val="1123"/>
              </a:spcBef>
              <a:tabLst>
                <a:tab pos="0" algn="l"/>
              </a:tabLst>
            </a:pPr>
            <a:r>
              <a:rPr lang="pt-BR" sz="1800" b="0" strike="noStrike" spc="-1">
                <a:solidFill>
                  <a:srgbClr val="000000"/>
                </a:solidFill>
                <a:latin typeface="Verdana"/>
                <a:ea typeface="DejaVu Sans"/>
              </a:rPr>
              <a:t>  4b.3 O funcionário verifica se existe outra fita disponível com o mesmo filme.</a:t>
            </a:r>
            <a:endParaRPr lang="pt-BR" sz="1800" b="0" strike="noStrike" spc="-1">
              <a:latin typeface="Arial"/>
            </a:endParaRPr>
          </a:p>
          <a:p>
            <a:pPr marL="183960" indent="-183240">
              <a:lnSpc>
                <a:spcPct val="85000"/>
              </a:lnSpc>
              <a:spcBef>
                <a:spcPts val="1123"/>
              </a:spcBef>
              <a:tabLst>
                <a:tab pos="0" algn="l"/>
              </a:tabLst>
            </a:pPr>
            <a:r>
              <a:rPr lang="pt-BR" sz="1800" b="0" strike="noStrike" spc="-1">
                <a:solidFill>
                  <a:srgbClr val="000000"/>
                </a:solidFill>
                <a:latin typeface="Verdana"/>
                <a:ea typeface="DejaVu Sans"/>
              </a:rPr>
              <a:t>  4b.4 Se existir, o funcionário substitui a fita e prossegue ao passo 4, senão segue do passo 4 sem incluir a fita danificada.</a:t>
            </a:r>
            <a:endParaRPr lang="pt-BR" sz="1800" b="0" strike="noStrike" spc="-1">
              <a:latin typeface="Arial"/>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 name="CustomShape 1"/>
          <p:cNvSpPr/>
          <p:nvPr/>
        </p:nvSpPr>
        <p:spPr>
          <a:xfrm>
            <a:off x="1238040" y="2133720"/>
            <a:ext cx="8089200" cy="824760"/>
          </a:xfrm>
          <a:custGeom>
            <a:avLst/>
            <a:gdLst/>
            <a:ahLst/>
            <a:cxnLst/>
            <a:rect l="l" t="t" r="r" b="b"/>
            <a:pathLst>
              <a:path w="21600" h="21600">
                <a:moveTo>
                  <a:pt x="0" y="0"/>
                </a:moveTo>
                <a:lnTo>
                  <a:pt x="21600" y="0"/>
                </a:lnTo>
                <a:lnTo>
                  <a:pt x="21600" y="21600"/>
                </a:lnTo>
                <a:lnTo>
                  <a:pt x="0" y="21600"/>
                </a:lnTo>
                <a:lnTo>
                  <a:pt x="0" y="0"/>
                </a:lnTo>
                <a:close/>
              </a:path>
            </a:pathLst>
          </a:custGeom>
          <a:noFill/>
          <a:ln w="0">
            <a:noFill/>
          </a:ln>
        </p:spPr>
        <p:style>
          <a:lnRef idx="0">
            <a:scrgbClr r="0" g="0" b="0"/>
          </a:lnRef>
          <a:fillRef idx="0">
            <a:scrgbClr r="0" g="0" b="0"/>
          </a:fillRef>
          <a:effectRef idx="0">
            <a:scrgbClr r="0" g="0" b="0"/>
          </a:effectRef>
          <a:fontRef idx="minor"/>
        </p:style>
        <p:txBody>
          <a:bodyPr lIns="90000" tIns="46800" rIns="90000" bIns="46800">
            <a:spAutoFit/>
          </a:bodyPr>
          <a:lstStyle/>
          <a:p>
            <a:pPr>
              <a:lnSpc>
                <a:spcPct val="100000"/>
              </a:lnSpc>
              <a:spcBef>
                <a:spcPts val="15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sz="2400" b="0" strike="noStrike" spc="-1">
                <a:solidFill>
                  <a:srgbClr val="000000"/>
                </a:solidFill>
                <a:latin typeface="Verdana"/>
                <a:ea typeface="DejaVu Sans"/>
              </a:rPr>
              <a:t>O fluxo principal é, em consequência, a principal seção de um caso de uso expandido.</a:t>
            </a:r>
            <a:endParaRPr lang="pt-BR" sz="2400" b="0" strike="noStrike" spc="-1">
              <a:latin typeface="Arial"/>
            </a:endParaRPr>
          </a:p>
        </p:txBody>
      </p:sp>
      <p:sp>
        <p:nvSpPr>
          <p:cNvPr id="307" name="CustomShape 2"/>
          <p:cNvSpPr/>
          <p:nvPr/>
        </p:nvSpPr>
        <p:spPr>
          <a:xfrm>
            <a:off x="1568520" y="3429000"/>
            <a:ext cx="7841520" cy="1190520"/>
          </a:xfrm>
          <a:custGeom>
            <a:avLst/>
            <a:gdLst/>
            <a:ahLst/>
            <a:cxnLst/>
            <a:rect l="l" t="t" r="r" b="b"/>
            <a:pathLst>
              <a:path w="21600" h="21600">
                <a:moveTo>
                  <a:pt x="0" y="0"/>
                </a:moveTo>
                <a:lnTo>
                  <a:pt x="21600" y="0"/>
                </a:lnTo>
                <a:lnTo>
                  <a:pt x="21600" y="21600"/>
                </a:lnTo>
                <a:lnTo>
                  <a:pt x="0" y="21600"/>
                </a:lnTo>
                <a:lnTo>
                  <a:pt x="0" y="0"/>
                </a:lnTo>
                <a:close/>
              </a:path>
            </a:pathLst>
          </a:custGeom>
          <a:noFill/>
          <a:ln w="0">
            <a:noFill/>
          </a:ln>
        </p:spPr>
        <p:style>
          <a:lnRef idx="0">
            <a:scrgbClr r="0" g="0" b="0"/>
          </a:lnRef>
          <a:fillRef idx="0">
            <a:scrgbClr r="0" g="0" b="0"/>
          </a:fillRef>
          <a:effectRef idx="0">
            <a:scrgbClr r="0" g="0" b="0"/>
          </a:effectRef>
          <a:fontRef idx="minor"/>
        </p:style>
        <p:txBody>
          <a:bodyPr lIns="90000" tIns="46800" rIns="90000" bIns="46800">
            <a:spAutoFit/>
          </a:bodyPr>
          <a:lstStyle/>
          <a:p>
            <a:pPr>
              <a:lnSpc>
                <a:spcPct val="100000"/>
              </a:lnSpc>
              <a:spcBef>
                <a:spcPts val="1123"/>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sz="1800" b="0" strike="noStrike" spc="-1">
                <a:solidFill>
                  <a:srgbClr val="000000"/>
                </a:solidFill>
                <a:latin typeface="Verdana"/>
                <a:ea typeface="DejaVu Sans"/>
              </a:rPr>
              <a:t>Essa é a descrição do processo no qual tudo dá certo, ou seja, em que não ocorre nenhuma exceção. No caso da videolocadora, seria a situação onde o cliente tem cadastro sem pendências, as fitas estão em ordem etc.</a:t>
            </a:r>
            <a:endParaRPr lang="pt-BR" sz="1800" b="0" strike="noStrike" spc="-1">
              <a:latin typeface="Arial"/>
            </a:endParaRPr>
          </a:p>
        </p:txBody>
      </p:sp>
      <p:sp>
        <p:nvSpPr>
          <p:cNvPr id="308" name="CustomShape 3"/>
          <p:cNvSpPr/>
          <p:nvPr/>
        </p:nvSpPr>
        <p:spPr>
          <a:xfrm>
            <a:off x="330120" y="838080"/>
            <a:ext cx="8832240" cy="459000"/>
          </a:xfrm>
          <a:custGeom>
            <a:avLst/>
            <a:gdLst/>
            <a:ahLst/>
            <a:cxnLst/>
            <a:rect l="l" t="t" r="r" b="b"/>
            <a:pathLst>
              <a:path w="21600" h="21600">
                <a:moveTo>
                  <a:pt x="0" y="0"/>
                </a:moveTo>
                <a:lnTo>
                  <a:pt x="21600" y="0"/>
                </a:lnTo>
                <a:lnTo>
                  <a:pt x="21600" y="21600"/>
                </a:lnTo>
                <a:lnTo>
                  <a:pt x="0" y="21600"/>
                </a:lnTo>
                <a:lnTo>
                  <a:pt x="0" y="0"/>
                </a:lnTo>
                <a:close/>
              </a:path>
            </a:pathLst>
          </a:custGeom>
          <a:noFill/>
          <a:ln w="0">
            <a:noFill/>
          </a:ln>
        </p:spPr>
        <p:style>
          <a:lnRef idx="0">
            <a:scrgbClr r="0" g="0" b="0"/>
          </a:lnRef>
          <a:fillRef idx="0">
            <a:scrgbClr r="0" g="0" b="0"/>
          </a:fillRef>
          <a:effectRef idx="0">
            <a:scrgbClr r="0" g="0" b="0"/>
          </a:effectRef>
          <a:fontRef idx="minor"/>
        </p:style>
        <p:txBody>
          <a:bodyPr lIns="90000" tIns="46800" rIns="90000" bIns="46800">
            <a:spAutoFit/>
          </a:bodyPr>
          <a:lstStyle/>
          <a:p>
            <a:pPr>
              <a:lnSpc>
                <a:spcPct val="100000"/>
              </a:lnSpc>
              <a:spcBef>
                <a:spcPts val="15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sz="2400" b="1" strike="noStrike" spc="-1">
                <a:solidFill>
                  <a:srgbClr val="000000"/>
                </a:solidFill>
                <a:latin typeface="Verdana"/>
                <a:ea typeface="DejaVu Sans"/>
              </a:rPr>
              <a:t>4. Expansão dos casos de uso</a:t>
            </a:r>
            <a:endParaRPr lang="pt-BR" sz="2400" b="0" strike="noStrike" spc="-1">
              <a:latin typeface="Arial"/>
            </a:endParaRPr>
          </a:p>
        </p:txBody>
      </p:sp>
      <p:sp>
        <p:nvSpPr>
          <p:cNvPr id="309" name="CustomShape 4"/>
          <p:cNvSpPr/>
          <p:nvPr/>
        </p:nvSpPr>
        <p:spPr>
          <a:xfrm>
            <a:off x="1568520" y="4952880"/>
            <a:ext cx="7841520" cy="916200"/>
          </a:xfrm>
          <a:custGeom>
            <a:avLst/>
            <a:gdLst/>
            <a:ahLst/>
            <a:cxnLst/>
            <a:rect l="l" t="t" r="r" b="b"/>
            <a:pathLst>
              <a:path w="21600" h="21600">
                <a:moveTo>
                  <a:pt x="0" y="0"/>
                </a:moveTo>
                <a:lnTo>
                  <a:pt x="21600" y="0"/>
                </a:lnTo>
                <a:lnTo>
                  <a:pt x="21600" y="21600"/>
                </a:lnTo>
                <a:lnTo>
                  <a:pt x="0" y="21600"/>
                </a:lnTo>
                <a:lnTo>
                  <a:pt x="0" y="0"/>
                </a:lnTo>
                <a:close/>
              </a:path>
            </a:pathLst>
          </a:custGeom>
          <a:noFill/>
          <a:ln w="0">
            <a:noFill/>
          </a:ln>
        </p:spPr>
        <p:style>
          <a:lnRef idx="0">
            <a:scrgbClr r="0" g="0" b="0"/>
          </a:lnRef>
          <a:fillRef idx="0">
            <a:scrgbClr r="0" g="0" b="0"/>
          </a:fillRef>
          <a:effectRef idx="0">
            <a:scrgbClr r="0" g="0" b="0"/>
          </a:effectRef>
          <a:fontRef idx="minor"/>
        </p:style>
        <p:txBody>
          <a:bodyPr lIns="90000" tIns="46800" rIns="90000" bIns="46800">
            <a:spAutoFit/>
          </a:bodyPr>
          <a:lstStyle/>
          <a:p>
            <a:pPr>
              <a:lnSpc>
                <a:spcPct val="100000"/>
              </a:lnSpc>
              <a:spcBef>
                <a:spcPts val="1123"/>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sz="1800" b="0" strike="noStrike" spc="-1">
                <a:solidFill>
                  <a:srgbClr val="000000"/>
                </a:solidFill>
                <a:latin typeface="Verdana"/>
                <a:ea typeface="DejaVu Sans"/>
              </a:rPr>
              <a:t>Já os fluxos alternativos são justamente a identificação e o tratamento das possíveis exceções de interação identificadas pelo analista.</a:t>
            </a:r>
            <a:endParaRPr lang="pt-BR" sz="1800" b="0" strike="noStrike" spc="-1">
              <a:latin typeface="Arial"/>
            </a:endParaRPr>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p:cTn id="6" dur="1" fill="hold">
                                          <p:stCondLst>
                                            <p:cond delay="499"/>
                                          </p:stCondLst>
                                        </p:cTn>
                                        <p:tgtEl>
                                          <p:spTgt spid="30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 name="CustomShape 1"/>
          <p:cNvSpPr/>
          <p:nvPr/>
        </p:nvSpPr>
        <p:spPr>
          <a:xfrm>
            <a:off x="330120" y="838080"/>
            <a:ext cx="8832240" cy="459000"/>
          </a:xfrm>
          <a:custGeom>
            <a:avLst/>
            <a:gdLst/>
            <a:ahLst/>
            <a:cxnLst/>
            <a:rect l="l" t="t" r="r" b="b"/>
            <a:pathLst>
              <a:path w="21600" h="21600">
                <a:moveTo>
                  <a:pt x="0" y="0"/>
                </a:moveTo>
                <a:lnTo>
                  <a:pt x="21600" y="0"/>
                </a:lnTo>
                <a:lnTo>
                  <a:pt x="21600" y="21600"/>
                </a:lnTo>
                <a:lnTo>
                  <a:pt x="0" y="21600"/>
                </a:lnTo>
                <a:lnTo>
                  <a:pt x="0" y="0"/>
                </a:lnTo>
                <a:close/>
              </a:path>
            </a:pathLst>
          </a:custGeom>
          <a:noFill/>
          <a:ln w="0">
            <a:noFill/>
          </a:ln>
        </p:spPr>
        <p:style>
          <a:lnRef idx="0">
            <a:scrgbClr r="0" g="0" b="0"/>
          </a:lnRef>
          <a:fillRef idx="0">
            <a:scrgbClr r="0" g="0" b="0"/>
          </a:fillRef>
          <a:effectRef idx="0">
            <a:scrgbClr r="0" g="0" b="0"/>
          </a:effectRef>
          <a:fontRef idx="minor"/>
        </p:style>
        <p:txBody>
          <a:bodyPr lIns="90000" tIns="46800" rIns="90000" bIns="46800">
            <a:spAutoFit/>
          </a:bodyPr>
          <a:lstStyle/>
          <a:p>
            <a:pPr>
              <a:lnSpc>
                <a:spcPct val="100000"/>
              </a:lnSpc>
              <a:spcBef>
                <a:spcPts val="15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sz="2400" b="1" strike="noStrike" spc="-1">
                <a:solidFill>
                  <a:srgbClr val="000000"/>
                </a:solidFill>
                <a:latin typeface="Verdana"/>
                <a:ea typeface="DejaVu Sans"/>
              </a:rPr>
              <a:t>4. Fluxo Principal</a:t>
            </a:r>
            <a:endParaRPr lang="pt-BR" sz="2400" b="0" strike="noStrike" spc="-1">
              <a:latin typeface="Arial"/>
            </a:endParaRPr>
          </a:p>
        </p:txBody>
      </p:sp>
      <p:sp>
        <p:nvSpPr>
          <p:cNvPr id="311" name="CustomShape 2"/>
          <p:cNvSpPr/>
          <p:nvPr/>
        </p:nvSpPr>
        <p:spPr>
          <a:xfrm>
            <a:off x="1238040" y="2133720"/>
            <a:ext cx="8089200" cy="1556280"/>
          </a:xfrm>
          <a:custGeom>
            <a:avLst/>
            <a:gdLst/>
            <a:ahLst/>
            <a:cxnLst/>
            <a:rect l="l" t="t" r="r" b="b"/>
            <a:pathLst>
              <a:path w="21600" h="21600">
                <a:moveTo>
                  <a:pt x="0" y="0"/>
                </a:moveTo>
                <a:lnTo>
                  <a:pt x="21600" y="0"/>
                </a:lnTo>
                <a:lnTo>
                  <a:pt x="21600" y="21600"/>
                </a:lnTo>
                <a:lnTo>
                  <a:pt x="0" y="21600"/>
                </a:lnTo>
                <a:lnTo>
                  <a:pt x="0" y="0"/>
                </a:lnTo>
                <a:close/>
              </a:path>
            </a:pathLst>
          </a:custGeom>
          <a:noFill/>
          <a:ln w="0">
            <a:noFill/>
          </a:ln>
        </p:spPr>
        <p:style>
          <a:lnRef idx="0">
            <a:scrgbClr r="0" g="0" b="0"/>
          </a:lnRef>
          <a:fillRef idx="0">
            <a:scrgbClr r="0" g="0" b="0"/>
          </a:fillRef>
          <a:effectRef idx="0">
            <a:scrgbClr r="0" g="0" b="0"/>
          </a:effectRef>
          <a:fontRef idx="minor"/>
        </p:style>
        <p:txBody>
          <a:bodyPr lIns="90000" tIns="46800" rIns="90000" bIns="46800">
            <a:spAutoFit/>
          </a:bodyPr>
          <a:lstStyle/>
          <a:p>
            <a:pPr>
              <a:lnSpc>
                <a:spcPct val="100000"/>
              </a:lnSpc>
              <a:spcBef>
                <a:spcPts val="15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sz="2400" b="0" strike="noStrike" spc="-1">
                <a:solidFill>
                  <a:srgbClr val="000000"/>
                </a:solidFill>
                <a:latin typeface="Verdana"/>
                <a:ea typeface="DejaVu Sans"/>
              </a:rPr>
              <a:t>Uma das grandes dúvidas dos analistas que trabalham com casos de uso costuma ser decidir exatamente o que pode e/ou deve ser colocado como passo do caso de uso expandido.</a:t>
            </a:r>
            <a:endParaRPr lang="pt-BR" sz="2400" b="0" strike="noStrike" spc="-1">
              <a:latin typeface="Arial"/>
            </a:endParaRPr>
          </a:p>
        </p:txBody>
      </p:sp>
      <p:sp>
        <p:nvSpPr>
          <p:cNvPr id="312" name="CustomShape 3"/>
          <p:cNvSpPr/>
          <p:nvPr/>
        </p:nvSpPr>
        <p:spPr>
          <a:xfrm>
            <a:off x="1733400" y="4572000"/>
            <a:ext cx="7346160" cy="641880"/>
          </a:xfrm>
          <a:custGeom>
            <a:avLst/>
            <a:gdLst/>
            <a:ahLst/>
            <a:cxnLst/>
            <a:rect l="l" t="t" r="r" b="b"/>
            <a:pathLst>
              <a:path w="21600" h="21600">
                <a:moveTo>
                  <a:pt x="0" y="0"/>
                </a:moveTo>
                <a:lnTo>
                  <a:pt x="21600" y="0"/>
                </a:lnTo>
                <a:lnTo>
                  <a:pt x="21600" y="21600"/>
                </a:lnTo>
                <a:lnTo>
                  <a:pt x="0" y="21600"/>
                </a:lnTo>
                <a:lnTo>
                  <a:pt x="0" y="0"/>
                </a:lnTo>
                <a:close/>
              </a:path>
            </a:pathLst>
          </a:custGeom>
          <a:noFill/>
          <a:ln w="0">
            <a:noFill/>
          </a:ln>
        </p:spPr>
        <p:style>
          <a:lnRef idx="0">
            <a:scrgbClr r="0" g="0" b="0"/>
          </a:lnRef>
          <a:fillRef idx="0">
            <a:scrgbClr r="0" g="0" b="0"/>
          </a:fillRef>
          <a:effectRef idx="0">
            <a:scrgbClr r="0" g="0" b="0"/>
          </a:effectRef>
          <a:fontRef idx="minor"/>
        </p:style>
        <p:txBody>
          <a:bodyPr lIns="90000" tIns="46800" rIns="90000" bIns="46800">
            <a:spAutoFit/>
          </a:bodyPr>
          <a:lstStyle/>
          <a:p>
            <a:pPr>
              <a:lnSpc>
                <a:spcPct val="100000"/>
              </a:lnSpc>
              <a:spcBef>
                <a:spcPts val="1123"/>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sz="1800" b="0" strike="noStrike" spc="-1">
                <a:solidFill>
                  <a:srgbClr val="000000"/>
                </a:solidFill>
                <a:latin typeface="Verdana"/>
                <a:ea typeface="DejaVu Sans"/>
              </a:rPr>
              <a:t>O que aconteceria se dois analistas estivessem descrevendo o mesmo problema?</a:t>
            </a:r>
            <a:endParaRPr lang="pt-BR" sz="1800" b="0" strike="noStrike" spc="-1">
              <a:latin typeface="Arial"/>
            </a:endParaRPr>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p:cTn id="6" dur="1" fill="hold">
                                          <p:stCondLst>
                                            <p:cond delay="499"/>
                                          </p:stCondLst>
                                        </p:cTn>
                                        <p:tgtEl>
                                          <p:spTgt spid="3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 name="CustomShape 1"/>
          <p:cNvSpPr/>
          <p:nvPr/>
        </p:nvSpPr>
        <p:spPr>
          <a:xfrm>
            <a:off x="330120" y="838080"/>
            <a:ext cx="8832240" cy="459000"/>
          </a:xfrm>
          <a:custGeom>
            <a:avLst/>
            <a:gdLst/>
            <a:ahLst/>
            <a:cxnLst/>
            <a:rect l="l" t="t" r="r" b="b"/>
            <a:pathLst>
              <a:path w="21600" h="21600">
                <a:moveTo>
                  <a:pt x="0" y="0"/>
                </a:moveTo>
                <a:lnTo>
                  <a:pt x="21600" y="0"/>
                </a:lnTo>
                <a:lnTo>
                  <a:pt x="21600" y="21600"/>
                </a:lnTo>
                <a:lnTo>
                  <a:pt x="0" y="21600"/>
                </a:lnTo>
                <a:lnTo>
                  <a:pt x="0" y="0"/>
                </a:lnTo>
                <a:close/>
              </a:path>
            </a:pathLst>
          </a:custGeom>
          <a:noFill/>
          <a:ln w="0">
            <a:noFill/>
          </a:ln>
        </p:spPr>
        <p:style>
          <a:lnRef idx="0">
            <a:scrgbClr r="0" g="0" b="0"/>
          </a:lnRef>
          <a:fillRef idx="0">
            <a:scrgbClr r="0" g="0" b="0"/>
          </a:fillRef>
          <a:effectRef idx="0">
            <a:scrgbClr r="0" g="0" b="0"/>
          </a:effectRef>
          <a:fontRef idx="minor"/>
        </p:style>
        <p:txBody>
          <a:bodyPr lIns="90000" tIns="46800" rIns="90000" bIns="46800">
            <a:spAutoFit/>
          </a:bodyPr>
          <a:lstStyle/>
          <a:p>
            <a:pPr>
              <a:lnSpc>
                <a:spcPct val="100000"/>
              </a:lnSpc>
              <a:spcBef>
                <a:spcPts val="15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sz="2400" b="1" strike="noStrike" spc="-1">
                <a:solidFill>
                  <a:srgbClr val="000000"/>
                </a:solidFill>
                <a:latin typeface="Verdana"/>
                <a:ea typeface="DejaVu Sans"/>
              </a:rPr>
              <a:t>4. Fluxo Principal</a:t>
            </a:r>
            <a:endParaRPr lang="pt-BR" sz="2400" b="0" strike="noStrike" spc="-1">
              <a:latin typeface="Arial"/>
            </a:endParaRPr>
          </a:p>
        </p:txBody>
      </p:sp>
      <p:sp>
        <p:nvSpPr>
          <p:cNvPr id="314" name="CustomShape 2"/>
          <p:cNvSpPr/>
          <p:nvPr/>
        </p:nvSpPr>
        <p:spPr>
          <a:xfrm>
            <a:off x="1320840" y="2286000"/>
            <a:ext cx="7263720" cy="784440"/>
          </a:xfrm>
          <a:custGeom>
            <a:avLst/>
            <a:gdLst/>
            <a:ahLst/>
            <a:cxnLst/>
            <a:rect l="l" t="t" r="r" b="b"/>
            <a:pathLst>
              <a:path w="21600" h="21600">
                <a:moveTo>
                  <a:pt x="0" y="0"/>
                </a:moveTo>
                <a:lnTo>
                  <a:pt x="21600" y="0"/>
                </a:lnTo>
                <a:lnTo>
                  <a:pt x="21600" y="21600"/>
                </a:lnTo>
                <a:lnTo>
                  <a:pt x="0" y="21600"/>
                </a:lnTo>
                <a:lnTo>
                  <a:pt x="0" y="0"/>
                </a:lnTo>
                <a:close/>
              </a:path>
            </a:pathLst>
          </a:custGeom>
          <a:noFill/>
          <a:ln w="0">
            <a:noFill/>
          </a:ln>
        </p:spPr>
        <p:style>
          <a:lnRef idx="0">
            <a:scrgbClr r="0" g="0" b="0"/>
          </a:lnRef>
          <a:fillRef idx="0">
            <a:scrgbClr r="0" g="0" b="0"/>
          </a:fillRef>
          <a:effectRef idx="0">
            <a:scrgbClr r="0" g="0" b="0"/>
          </a:effectRef>
          <a:fontRef idx="minor"/>
        </p:style>
        <p:txBody>
          <a:bodyPr lIns="90000" tIns="46800" rIns="90000" bIns="46800">
            <a:spAutoFit/>
          </a:bodyPr>
          <a:lstStyle/>
          <a:p>
            <a:pPr>
              <a:lnSpc>
                <a:spcPct val="100000"/>
              </a:lnSpc>
              <a:spcBef>
                <a:spcPts val="1123"/>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sz="1800" b="1" strike="noStrike" spc="-1">
                <a:solidFill>
                  <a:srgbClr val="000000"/>
                </a:solidFill>
                <a:latin typeface="Verdana"/>
                <a:ea typeface="DejaVu Sans"/>
              </a:rPr>
              <a:t>Descrição do usuário:</a:t>
            </a:r>
            <a:endParaRPr lang="pt-BR" sz="1800" b="0" strike="noStrike" spc="-1">
              <a:latin typeface="Arial"/>
            </a:endParaRPr>
          </a:p>
          <a:p>
            <a:pPr>
              <a:lnSpc>
                <a:spcPct val="100000"/>
              </a:lnSpc>
              <a:spcBef>
                <a:spcPts val="1123"/>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sz="1800" b="0" strike="noStrike" spc="-1">
                <a:solidFill>
                  <a:srgbClr val="000000"/>
                </a:solidFill>
                <a:latin typeface="Verdana"/>
                <a:ea typeface="DejaVu Sans"/>
              </a:rPr>
              <a:t>	Monte um balanço ecológico com recicláveis.</a:t>
            </a:r>
            <a:endParaRPr lang="pt-BR" sz="1800" b="0" strike="noStrike" spc="-1">
              <a:latin typeface="Arial"/>
            </a:endParaRPr>
          </a:p>
        </p:txBody>
      </p:sp>
      <p:grpSp>
        <p:nvGrpSpPr>
          <p:cNvPr id="315" name="Group 3"/>
          <p:cNvGrpSpPr/>
          <p:nvPr/>
        </p:nvGrpSpPr>
        <p:grpSpPr>
          <a:xfrm>
            <a:off x="2347200" y="3473280"/>
            <a:ext cx="5493960" cy="2394000"/>
            <a:chOff x="2347200" y="3473280"/>
            <a:chExt cx="5493960" cy="2394000"/>
          </a:xfrm>
        </p:grpSpPr>
        <p:grpSp>
          <p:nvGrpSpPr>
            <p:cNvPr id="316" name="Group 4"/>
            <p:cNvGrpSpPr/>
            <p:nvPr/>
          </p:nvGrpSpPr>
          <p:grpSpPr>
            <a:xfrm>
              <a:off x="2347200" y="4616280"/>
              <a:ext cx="1815480" cy="1251000"/>
              <a:chOff x="2347200" y="4616280"/>
              <a:chExt cx="1815480" cy="1251000"/>
            </a:xfrm>
          </p:grpSpPr>
          <p:grpSp>
            <p:nvGrpSpPr>
              <p:cNvPr id="317" name="Group 5"/>
              <p:cNvGrpSpPr/>
              <p:nvPr/>
            </p:nvGrpSpPr>
            <p:grpSpPr>
              <a:xfrm>
                <a:off x="3053880" y="4616280"/>
                <a:ext cx="401040" cy="831960"/>
                <a:chOff x="3053880" y="4616280"/>
                <a:chExt cx="401040" cy="831960"/>
              </a:xfrm>
            </p:grpSpPr>
            <p:sp>
              <p:nvSpPr>
                <p:cNvPr id="318" name="CustomShape 6"/>
                <p:cNvSpPr/>
                <p:nvPr/>
              </p:nvSpPr>
              <p:spPr>
                <a:xfrm>
                  <a:off x="3092040" y="4616280"/>
                  <a:ext cx="307080" cy="266040"/>
                </a:xfrm>
                <a:prstGeom prst="ellipse">
                  <a:avLst/>
                </a:prstGeom>
                <a:solidFill>
                  <a:srgbClr val="CCFFCC"/>
                </a:solidFill>
                <a:ln w="9360">
                  <a:solidFill>
                    <a:srgbClr val="000000"/>
                  </a:solidFill>
                  <a:miter/>
                </a:ln>
              </p:spPr>
              <p:style>
                <a:lnRef idx="0">
                  <a:scrgbClr r="0" g="0" b="0"/>
                </a:lnRef>
                <a:fillRef idx="0">
                  <a:scrgbClr r="0" g="0" b="0"/>
                </a:fillRef>
                <a:effectRef idx="0">
                  <a:scrgbClr r="0" g="0" b="0"/>
                </a:effectRef>
                <a:fontRef idx="minor"/>
              </p:style>
              <p:txBody>
                <a:bodyPr/>
                <a:lstStyle/>
                <a:p>
                  <a:endParaRPr lang="pt-BR"/>
                </a:p>
              </p:txBody>
            </p:sp>
            <p:sp>
              <p:nvSpPr>
                <p:cNvPr id="319" name="Line 7"/>
                <p:cNvSpPr/>
                <p:nvPr/>
              </p:nvSpPr>
              <p:spPr>
                <a:xfrm>
                  <a:off x="3246480" y="4883040"/>
                  <a:ext cx="360" cy="331920"/>
                </a:xfrm>
                <a:prstGeom prst="line">
                  <a:avLst/>
                </a:prstGeom>
                <a:ln w="9360">
                  <a:solidFill>
                    <a:srgbClr val="000000"/>
                  </a:solidFill>
                  <a:miter/>
                </a:ln>
              </p:spPr>
              <p:style>
                <a:lnRef idx="0">
                  <a:scrgbClr r="0" g="0" b="0"/>
                </a:lnRef>
                <a:fillRef idx="0">
                  <a:scrgbClr r="0" g="0" b="0"/>
                </a:fillRef>
                <a:effectRef idx="0">
                  <a:scrgbClr r="0" g="0" b="0"/>
                </a:effectRef>
                <a:fontRef idx="minor"/>
              </p:style>
              <p:txBody>
                <a:bodyPr/>
                <a:lstStyle/>
                <a:p>
                  <a:endParaRPr lang="pt-BR"/>
                </a:p>
              </p:txBody>
            </p:sp>
            <p:sp>
              <p:nvSpPr>
                <p:cNvPr id="320" name="Line 8"/>
                <p:cNvSpPr/>
                <p:nvPr/>
              </p:nvSpPr>
              <p:spPr>
                <a:xfrm flipH="1">
                  <a:off x="3053880" y="5214960"/>
                  <a:ext cx="192600" cy="233280"/>
                </a:xfrm>
                <a:prstGeom prst="line">
                  <a:avLst/>
                </a:prstGeom>
                <a:ln w="9360">
                  <a:solidFill>
                    <a:srgbClr val="000000"/>
                  </a:solidFill>
                  <a:miter/>
                </a:ln>
              </p:spPr>
              <p:style>
                <a:lnRef idx="0">
                  <a:scrgbClr r="0" g="0" b="0"/>
                </a:lnRef>
                <a:fillRef idx="0">
                  <a:scrgbClr r="0" g="0" b="0"/>
                </a:fillRef>
                <a:effectRef idx="0">
                  <a:scrgbClr r="0" g="0" b="0"/>
                </a:effectRef>
                <a:fontRef idx="minor"/>
              </p:style>
              <p:txBody>
                <a:bodyPr/>
                <a:lstStyle/>
                <a:p>
                  <a:endParaRPr lang="pt-BR"/>
                </a:p>
              </p:txBody>
            </p:sp>
            <p:sp>
              <p:nvSpPr>
                <p:cNvPr id="321" name="Line 9"/>
                <p:cNvSpPr/>
                <p:nvPr/>
              </p:nvSpPr>
              <p:spPr>
                <a:xfrm>
                  <a:off x="3246480" y="5214960"/>
                  <a:ext cx="190800" cy="233280"/>
                </a:xfrm>
                <a:prstGeom prst="line">
                  <a:avLst/>
                </a:prstGeom>
                <a:ln w="9360">
                  <a:solidFill>
                    <a:srgbClr val="000000"/>
                  </a:solidFill>
                  <a:miter/>
                </a:ln>
              </p:spPr>
              <p:style>
                <a:lnRef idx="0">
                  <a:scrgbClr r="0" g="0" b="0"/>
                </a:lnRef>
                <a:fillRef idx="0">
                  <a:scrgbClr r="0" g="0" b="0"/>
                </a:fillRef>
                <a:effectRef idx="0">
                  <a:scrgbClr r="0" g="0" b="0"/>
                </a:effectRef>
                <a:fontRef idx="minor"/>
              </p:style>
              <p:txBody>
                <a:bodyPr/>
                <a:lstStyle/>
                <a:p>
                  <a:endParaRPr lang="pt-BR"/>
                </a:p>
              </p:txBody>
            </p:sp>
            <p:sp>
              <p:nvSpPr>
                <p:cNvPr id="322" name="Line 10"/>
                <p:cNvSpPr/>
                <p:nvPr/>
              </p:nvSpPr>
              <p:spPr>
                <a:xfrm>
                  <a:off x="3071520" y="4950000"/>
                  <a:ext cx="383400" cy="360"/>
                </a:xfrm>
                <a:prstGeom prst="line">
                  <a:avLst/>
                </a:prstGeom>
                <a:ln w="9360">
                  <a:solidFill>
                    <a:srgbClr val="000000"/>
                  </a:solidFill>
                  <a:miter/>
                </a:ln>
              </p:spPr>
              <p:style>
                <a:lnRef idx="0">
                  <a:scrgbClr r="0" g="0" b="0"/>
                </a:lnRef>
                <a:fillRef idx="0">
                  <a:scrgbClr r="0" g="0" b="0"/>
                </a:fillRef>
                <a:effectRef idx="0">
                  <a:scrgbClr r="0" g="0" b="0"/>
                </a:effectRef>
                <a:fontRef idx="minor"/>
              </p:style>
              <p:txBody>
                <a:bodyPr/>
                <a:lstStyle/>
                <a:p>
                  <a:endParaRPr lang="pt-BR"/>
                </a:p>
              </p:txBody>
            </p:sp>
          </p:grpSp>
          <p:sp>
            <p:nvSpPr>
              <p:cNvPr id="323" name="CustomShape 11"/>
              <p:cNvSpPr/>
              <p:nvPr/>
            </p:nvSpPr>
            <p:spPr>
              <a:xfrm>
                <a:off x="2347200" y="5530680"/>
                <a:ext cx="1815480" cy="336600"/>
              </a:xfrm>
              <a:custGeom>
                <a:avLst/>
                <a:gdLst/>
                <a:ahLst/>
                <a:cxnLst/>
                <a:rect l="l" t="t" r="r" b="b"/>
                <a:pathLst>
                  <a:path w="21600" h="21600">
                    <a:moveTo>
                      <a:pt x="0" y="0"/>
                    </a:moveTo>
                    <a:lnTo>
                      <a:pt x="21600" y="0"/>
                    </a:lnTo>
                    <a:lnTo>
                      <a:pt x="21600" y="21600"/>
                    </a:lnTo>
                    <a:lnTo>
                      <a:pt x="0" y="21600"/>
                    </a:lnTo>
                    <a:lnTo>
                      <a:pt x="0" y="0"/>
                    </a:lnTo>
                    <a:close/>
                  </a:path>
                </a:pathLst>
              </a:custGeom>
              <a:noFill/>
              <a:ln w="0">
                <a:noFill/>
              </a:ln>
            </p:spPr>
            <p:style>
              <a:lnRef idx="0">
                <a:scrgbClr r="0" g="0" b="0"/>
              </a:lnRef>
              <a:fillRef idx="0">
                <a:scrgbClr r="0" g="0" b="0"/>
              </a:fillRef>
              <a:effectRef idx="0">
                <a:scrgbClr r="0" g="0" b="0"/>
              </a:effectRef>
              <a:fontRef idx="minor"/>
            </p:style>
            <p:txBody>
              <a:bodyPr lIns="90000" tIns="46800" rIns="90000" bIns="46800">
                <a:spAutoFit/>
              </a:bodyPr>
              <a:lstStyle/>
              <a:p>
                <a:pPr algn="ctr">
                  <a:lnSpc>
                    <a:spcPct val="100000"/>
                  </a:lnSpc>
                  <a:spcBef>
                    <a:spcPts val="998"/>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sz="1600" b="0" strike="noStrike" spc="-1">
                    <a:solidFill>
                      <a:srgbClr val="009900"/>
                    </a:solidFill>
                    <a:latin typeface="Verdana"/>
                    <a:ea typeface="DejaVu Sans"/>
                  </a:rPr>
                  <a:t>Analista 1</a:t>
                </a:r>
                <a:endParaRPr lang="pt-BR" sz="1600" b="0" strike="noStrike" spc="-1">
                  <a:latin typeface="Arial"/>
                </a:endParaRPr>
              </a:p>
            </p:txBody>
          </p:sp>
        </p:grpSp>
        <p:grpSp>
          <p:nvGrpSpPr>
            <p:cNvPr id="324" name="Group 12"/>
            <p:cNvGrpSpPr/>
            <p:nvPr/>
          </p:nvGrpSpPr>
          <p:grpSpPr>
            <a:xfrm>
              <a:off x="6026040" y="4616280"/>
              <a:ext cx="1815120" cy="1251000"/>
              <a:chOff x="6026040" y="4616280"/>
              <a:chExt cx="1815120" cy="1251000"/>
            </a:xfrm>
          </p:grpSpPr>
          <p:grpSp>
            <p:nvGrpSpPr>
              <p:cNvPr id="325" name="Group 13"/>
              <p:cNvGrpSpPr/>
              <p:nvPr/>
            </p:nvGrpSpPr>
            <p:grpSpPr>
              <a:xfrm>
                <a:off x="6732720" y="4616280"/>
                <a:ext cx="401040" cy="831960"/>
                <a:chOff x="6732720" y="4616280"/>
                <a:chExt cx="401040" cy="831960"/>
              </a:xfrm>
            </p:grpSpPr>
            <p:sp>
              <p:nvSpPr>
                <p:cNvPr id="326" name="CustomShape 14"/>
                <p:cNvSpPr/>
                <p:nvPr/>
              </p:nvSpPr>
              <p:spPr>
                <a:xfrm>
                  <a:off x="6770520" y="4616280"/>
                  <a:ext cx="307080" cy="266040"/>
                </a:xfrm>
                <a:prstGeom prst="ellipse">
                  <a:avLst/>
                </a:prstGeom>
                <a:solidFill>
                  <a:srgbClr val="99CCFF"/>
                </a:solidFill>
                <a:ln w="9360">
                  <a:solidFill>
                    <a:srgbClr val="000000"/>
                  </a:solidFill>
                  <a:miter/>
                </a:ln>
              </p:spPr>
              <p:style>
                <a:lnRef idx="0">
                  <a:scrgbClr r="0" g="0" b="0"/>
                </a:lnRef>
                <a:fillRef idx="0">
                  <a:scrgbClr r="0" g="0" b="0"/>
                </a:fillRef>
                <a:effectRef idx="0">
                  <a:scrgbClr r="0" g="0" b="0"/>
                </a:effectRef>
                <a:fontRef idx="minor"/>
              </p:style>
              <p:txBody>
                <a:bodyPr/>
                <a:lstStyle/>
                <a:p>
                  <a:endParaRPr lang="pt-BR"/>
                </a:p>
              </p:txBody>
            </p:sp>
            <p:sp>
              <p:nvSpPr>
                <p:cNvPr id="327" name="Line 15"/>
                <p:cNvSpPr/>
                <p:nvPr/>
              </p:nvSpPr>
              <p:spPr>
                <a:xfrm>
                  <a:off x="6925320" y="4883040"/>
                  <a:ext cx="360" cy="331920"/>
                </a:xfrm>
                <a:prstGeom prst="line">
                  <a:avLst/>
                </a:prstGeom>
                <a:ln w="9360">
                  <a:solidFill>
                    <a:srgbClr val="000000"/>
                  </a:solidFill>
                  <a:miter/>
                </a:ln>
              </p:spPr>
              <p:style>
                <a:lnRef idx="0">
                  <a:scrgbClr r="0" g="0" b="0"/>
                </a:lnRef>
                <a:fillRef idx="0">
                  <a:scrgbClr r="0" g="0" b="0"/>
                </a:fillRef>
                <a:effectRef idx="0">
                  <a:scrgbClr r="0" g="0" b="0"/>
                </a:effectRef>
                <a:fontRef idx="minor"/>
              </p:style>
              <p:txBody>
                <a:bodyPr/>
                <a:lstStyle/>
                <a:p>
                  <a:endParaRPr lang="pt-BR"/>
                </a:p>
              </p:txBody>
            </p:sp>
            <p:sp>
              <p:nvSpPr>
                <p:cNvPr id="328" name="Line 16"/>
                <p:cNvSpPr/>
                <p:nvPr/>
              </p:nvSpPr>
              <p:spPr>
                <a:xfrm flipH="1">
                  <a:off x="6732720" y="5214960"/>
                  <a:ext cx="192600" cy="233280"/>
                </a:xfrm>
                <a:prstGeom prst="line">
                  <a:avLst/>
                </a:prstGeom>
                <a:ln w="9360">
                  <a:solidFill>
                    <a:srgbClr val="000000"/>
                  </a:solidFill>
                  <a:miter/>
                </a:ln>
              </p:spPr>
              <p:style>
                <a:lnRef idx="0">
                  <a:scrgbClr r="0" g="0" b="0"/>
                </a:lnRef>
                <a:fillRef idx="0">
                  <a:scrgbClr r="0" g="0" b="0"/>
                </a:fillRef>
                <a:effectRef idx="0">
                  <a:scrgbClr r="0" g="0" b="0"/>
                </a:effectRef>
                <a:fontRef idx="minor"/>
              </p:style>
              <p:txBody>
                <a:bodyPr/>
                <a:lstStyle/>
                <a:p>
                  <a:endParaRPr lang="pt-BR"/>
                </a:p>
              </p:txBody>
            </p:sp>
            <p:sp>
              <p:nvSpPr>
                <p:cNvPr id="329" name="Line 17"/>
                <p:cNvSpPr/>
                <p:nvPr/>
              </p:nvSpPr>
              <p:spPr>
                <a:xfrm>
                  <a:off x="6925320" y="5214960"/>
                  <a:ext cx="190800" cy="233280"/>
                </a:xfrm>
                <a:prstGeom prst="line">
                  <a:avLst/>
                </a:prstGeom>
                <a:ln w="9360">
                  <a:solidFill>
                    <a:srgbClr val="000000"/>
                  </a:solidFill>
                  <a:miter/>
                </a:ln>
              </p:spPr>
              <p:style>
                <a:lnRef idx="0">
                  <a:scrgbClr r="0" g="0" b="0"/>
                </a:lnRef>
                <a:fillRef idx="0">
                  <a:scrgbClr r="0" g="0" b="0"/>
                </a:fillRef>
                <a:effectRef idx="0">
                  <a:scrgbClr r="0" g="0" b="0"/>
                </a:effectRef>
                <a:fontRef idx="minor"/>
              </p:style>
              <p:txBody>
                <a:bodyPr/>
                <a:lstStyle/>
                <a:p>
                  <a:endParaRPr lang="pt-BR"/>
                </a:p>
              </p:txBody>
            </p:sp>
            <p:sp>
              <p:nvSpPr>
                <p:cNvPr id="330" name="Line 18"/>
                <p:cNvSpPr/>
                <p:nvPr/>
              </p:nvSpPr>
              <p:spPr>
                <a:xfrm>
                  <a:off x="6750000" y="4950000"/>
                  <a:ext cx="383760" cy="360"/>
                </a:xfrm>
                <a:prstGeom prst="line">
                  <a:avLst/>
                </a:prstGeom>
                <a:ln w="9360">
                  <a:solidFill>
                    <a:srgbClr val="000000"/>
                  </a:solidFill>
                  <a:miter/>
                </a:ln>
              </p:spPr>
              <p:style>
                <a:lnRef idx="0">
                  <a:scrgbClr r="0" g="0" b="0"/>
                </a:lnRef>
                <a:fillRef idx="0">
                  <a:scrgbClr r="0" g="0" b="0"/>
                </a:fillRef>
                <a:effectRef idx="0">
                  <a:scrgbClr r="0" g="0" b="0"/>
                </a:effectRef>
                <a:fontRef idx="minor"/>
              </p:style>
              <p:txBody>
                <a:bodyPr/>
                <a:lstStyle/>
                <a:p>
                  <a:endParaRPr lang="pt-BR"/>
                </a:p>
              </p:txBody>
            </p:sp>
          </p:grpSp>
          <p:sp>
            <p:nvSpPr>
              <p:cNvPr id="331" name="CustomShape 19"/>
              <p:cNvSpPr/>
              <p:nvPr/>
            </p:nvSpPr>
            <p:spPr>
              <a:xfrm>
                <a:off x="6026040" y="5530680"/>
                <a:ext cx="1815120" cy="336600"/>
              </a:xfrm>
              <a:custGeom>
                <a:avLst/>
                <a:gdLst/>
                <a:ahLst/>
                <a:cxnLst/>
                <a:rect l="l" t="t" r="r" b="b"/>
                <a:pathLst>
                  <a:path w="21600" h="21600">
                    <a:moveTo>
                      <a:pt x="0" y="0"/>
                    </a:moveTo>
                    <a:lnTo>
                      <a:pt x="21600" y="0"/>
                    </a:lnTo>
                    <a:lnTo>
                      <a:pt x="21600" y="21600"/>
                    </a:lnTo>
                    <a:lnTo>
                      <a:pt x="0" y="21600"/>
                    </a:lnTo>
                    <a:lnTo>
                      <a:pt x="0" y="0"/>
                    </a:lnTo>
                    <a:close/>
                  </a:path>
                </a:pathLst>
              </a:custGeom>
              <a:noFill/>
              <a:ln w="0">
                <a:noFill/>
              </a:ln>
            </p:spPr>
            <p:style>
              <a:lnRef idx="0">
                <a:scrgbClr r="0" g="0" b="0"/>
              </a:lnRef>
              <a:fillRef idx="0">
                <a:scrgbClr r="0" g="0" b="0"/>
              </a:fillRef>
              <a:effectRef idx="0">
                <a:scrgbClr r="0" g="0" b="0"/>
              </a:effectRef>
              <a:fontRef idx="minor"/>
            </p:style>
            <p:txBody>
              <a:bodyPr lIns="90000" tIns="46800" rIns="90000" bIns="46800">
                <a:spAutoFit/>
              </a:bodyPr>
              <a:lstStyle/>
              <a:p>
                <a:pPr algn="ctr">
                  <a:lnSpc>
                    <a:spcPct val="100000"/>
                  </a:lnSpc>
                  <a:spcBef>
                    <a:spcPts val="998"/>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sz="1600" b="0" strike="noStrike" spc="-1">
                    <a:solidFill>
                      <a:srgbClr val="6666FF"/>
                    </a:solidFill>
                    <a:latin typeface="Verdana"/>
                    <a:ea typeface="DejaVu Sans"/>
                  </a:rPr>
                  <a:t>Analista 2</a:t>
                </a:r>
                <a:endParaRPr lang="pt-BR" sz="1600" b="0" strike="noStrike" spc="-1">
                  <a:latin typeface="Arial"/>
                </a:endParaRPr>
              </a:p>
            </p:txBody>
          </p:sp>
        </p:grpSp>
        <p:sp>
          <p:nvSpPr>
            <p:cNvPr id="332" name="CustomShape 20"/>
            <p:cNvSpPr/>
            <p:nvPr/>
          </p:nvSpPr>
          <p:spPr>
            <a:xfrm>
              <a:off x="4219920" y="3483000"/>
              <a:ext cx="1485360" cy="1065960"/>
            </a:xfrm>
            <a:prstGeom prst="cloudCallout">
              <a:avLst>
                <a:gd name="adj1" fmla="val -102018"/>
                <a:gd name="adj2" fmla="val 50268"/>
              </a:avLst>
            </a:prstGeom>
            <a:noFill/>
            <a:ln w="9360">
              <a:solidFill>
                <a:srgbClr val="000000"/>
              </a:solidFill>
              <a:miter/>
            </a:ln>
          </p:spPr>
          <p:style>
            <a:lnRef idx="0">
              <a:scrgbClr r="0" g="0" b="0"/>
            </a:lnRef>
            <a:fillRef idx="0">
              <a:scrgbClr r="0" g="0" b="0"/>
            </a:fillRef>
            <a:effectRef idx="0">
              <a:scrgbClr r="0" g="0" b="0"/>
            </a:effectRef>
            <a:fontRef idx="minor"/>
          </p:style>
          <p:txBody>
            <a:bodyPr/>
            <a:lstStyle/>
            <a:p>
              <a:endParaRPr lang="pt-BR"/>
            </a:p>
          </p:txBody>
        </p:sp>
        <p:sp>
          <p:nvSpPr>
            <p:cNvPr id="333" name="CustomShape 21"/>
            <p:cNvSpPr/>
            <p:nvPr/>
          </p:nvSpPr>
          <p:spPr>
            <a:xfrm>
              <a:off x="4209840" y="3473280"/>
              <a:ext cx="1485000" cy="1066320"/>
            </a:xfrm>
            <a:prstGeom prst="cloudCallout">
              <a:avLst>
                <a:gd name="adj1" fmla="val 93240"/>
                <a:gd name="adj2" fmla="val 55629"/>
              </a:avLst>
            </a:prstGeom>
            <a:noFill/>
            <a:ln w="9360">
              <a:solidFill>
                <a:srgbClr val="000000"/>
              </a:solidFill>
              <a:miter/>
            </a:ln>
          </p:spPr>
          <p:style>
            <a:lnRef idx="0">
              <a:scrgbClr r="0" g="0" b="0"/>
            </a:lnRef>
            <a:fillRef idx="0">
              <a:scrgbClr r="0" g="0" b="0"/>
            </a:fillRef>
            <a:effectRef idx="0">
              <a:scrgbClr r="0" g="0" b="0"/>
            </a:effectRef>
            <a:fontRef idx="minor"/>
          </p:style>
          <p:txBody>
            <a:bodyPr/>
            <a:lstStyle/>
            <a:p>
              <a:endParaRPr lang="pt-BR"/>
            </a:p>
          </p:txBody>
        </p:sp>
        <p:pic>
          <p:nvPicPr>
            <p:cNvPr id="334" name="Picture 23_1"/>
            <p:cNvPicPr/>
            <p:nvPr/>
          </p:nvPicPr>
          <p:blipFill>
            <a:blip r:embed="rId3"/>
            <a:stretch/>
          </p:blipFill>
          <p:spPr>
            <a:xfrm>
              <a:off x="4376880" y="3711600"/>
              <a:ext cx="1163160" cy="401040"/>
            </a:xfrm>
            <a:prstGeom prst="rect">
              <a:avLst/>
            </a:prstGeom>
            <a:ln w="0">
              <a:noFill/>
            </a:ln>
          </p:spPr>
        </p:pic>
      </p:gr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5" name="CustomShape 1"/>
          <p:cNvSpPr/>
          <p:nvPr/>
        </p:nvSpPr>
        <p:spPr>
          <a:xfrm>
            <a:off x="330120" y="838080"/>
            <a:ext cx="8832240" cy="459000"/>
          </a:xfrm>
          <a:custGeom>
            <a:avLst/>
            <a:gdLst/>
            <a:ahLst/>
            <a:cxnLst/>
            <a:rect l="l" t="t" r="r" b="b"/>
            <a:pathLst>
              <a:path w="21600" h="21600">
                <a:moveTo>
                  <a:pt x="0" y="0"/>
                </a:moveTo>
                <a:lnTo>
                  <a:pt x="21600" y="0"/>
                </a:lnTo>
                <a:lnTo>
                  <a:pt x="21600" y="21600"/>
                </a:lnTo>
                <a:lnTo>
                  <a:pt x="0" y="21600"/>
                </a:lnTo>
                <a:lnTo>
                  <a:pt x="0" y="0"/>
                </a:lnTo>
                <a:close/>
              </a:path>
            </a:pathLst>
          </a:custGeom>
          <a:noFill/>
          <a:ln w="0">
            <a:noFill/>
          </a:ln>
        </p:spPr>
        <p:style>
          <a:lnRef idx="0">
            <a:scrgbClr r="0" g="0" b="0"/>
          </a:lnRef>
          <a:fillRef idx="0">
            <a:scrgbClr r="0" g="0" b="0"/>
          </a:fillRef>
          <a:effectRef idx="0">
            <a:scrgbClr r="0" g="0" b="0"/>
          </a:effectRef>
          <a:fontRef idx="minor"/>
        </p:style>
        <p:txBody>
          <a:bodyPr lIns="90000" tIns="46800" rIns="90000" bIns="46800">
            <a:spAutoFit/>
          </a:bodyPr>
          <a:lstStyle/>
          <a:p>
            <a:pPr>
              <a:lnSpc>
                <a:spcPct val="100000"/>
              </a:lnSpc>
              <a:spcBef>
                <a:spcPts val="15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sz="2400" b="1" strike="noStrike" spc="-1">
                <a:solidFill>
                  <a:srgbClr val="000000"/>
                </a:solidFill>
                <a:latin typeface="Verdana"/>
                <a:ea typeface="DejaVu Sans"/>
              </a:rPr>
              <a:t>4. Fluxo Principal</a:t>
            </a:r>
            <a:endParaRPr lang="pt-BR" sz="2400" b="0" strike="noStrike" spc="-1">
              <a:latin typeface="Arial"/>
            </a:endParaRPr>
          </a:p>
        </p:txBody>
      </p:sp>
      <p:sp>
        <p:nvSpPr>
          <p:cNvPr id="336" name="CustomShape 2"/>
          <p:cNvSpPr/>
          <p:nvPr/>
        </p:nvSpPr>
        <p:spPr>
          <a:xfrm>
            <a:off x="1485720" y="5029200"/>
            <a:ext cx="7841520" cy="641880"/>
          </a:xfrm>
          <a:custGeom>
            <a:avLst/>
            <a:gdLst/>
            <a:ahLst/>
            <a:cxnLst/>
            <a:rect l="l" t="t" r="r" b="b"/>
            <a:pathLst>
              <a:path w="21600" h="21600">
                <a:moveTo>
                  <a:pt x="0" y="0"/>
                </a:moveTo>
                <a:lnTo>
                  <a:pt x="21600" y="0"/>
                </a:lnTo>
                <a:lnTo>
                  <a:pt x="21600" y="21600"/>
                </a:lnTo>
                <a:lnTo>
                  <a:pt x="0" y="21600"/>
                </a:lnTo>
                <a:lnTo>
                  <a:pt x="0" y="0"/>
                </a:lnTo>
                <a:close/>
              </a:path>
            </a:pathLst>
          </a:custGeom>
          <a:noFill/>
          <a:ln w="0">
            <a:noFill/>
          </a:ln>
        </p:spPr>
        <p:style>
          <a:lnRef idx="0">
            <a:scrgbClr r="0" g="0" b="0"/>
          </a:lnRef>
          <a:fillRef idx="0">
            <a:scrgbClr r="0" g="0" b="0"/>
          </a:fillRef>
          <a:effectRef idx="0">
            <a:scrgbClr r="0" g="0" b="0"/>
          </a:effectRef>
          <a:fontRef idx="minor"/>
        </p:style>
        <p:txBody>
          <a:bodyPr lIns="90000" tIns="46800" rIns="90000" bIns="46800">
            <a:spAutoFit/>
          </a:bodyPr>
          <a:lstStyle/>
          <a:p>
            <a:pPr>
              <a:lnSpc>
                <a:spcPct val="100000"/>
              </a:lnSpc>
              <a:spcBef>
                <a:spcPts val="1123"/>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sz="1800" b="0" strike="noStrike" spc="-1">
                <a:solidFill>
                  <a:srgbClr val="000000"/>
                </a:solidFill>
                <a:latin typeface="Verdana"/>
                <a:ea typeface="DejaVu Sans"/>
              </a:rPr>
              <a:t>De fato, duas pessoas que descrevem o mesmo processo quase sempre usarão uma seqüência de passos diferentes.</a:t>
            </a:r>
            <a:endParaRPr lang="pt-BR" sz="1800" b="0" strike="noStrike" spc="-1">
              <a:latin typeface="Arial"/>
            </a:endParaRPr>
          </a:p>
        </p:txBody>
      </p:sp>
      <p:grpSp>
        <p:nvGrpSpPr>
          <p:cNvPr id="337" name="Group 3"/>
          <p:cNvGrpSpPr/>
          <p:nvPr/>
        </p:nvGrpSpPr>
        <p:grpSpPr>
          <a:xfrm>
            <a:off x="2347200" y="3200400"/>
            <a:ext cx="1815480" cy="1251000"/>
            <a:chOff x="2347200" y="3200400"/>
            <a:chExt cx="1815480" cy="1251000"/>
          </a:xfrm>
        </p:grpSpPr>
        <p:grpSp>
          <p:nvGrpSpPr>
            <p:cNvPr id="338" name="Group 4"/>
            <p:cNvGrpSpPr/>
            <p:nvPr/>
          </p:nvGrpSpPr>
          <p:grpSpPr>
            <a:xfrm>
              <a:off x="3054240" y="3200400"/>
              <a:ext cx="399960" cy="831960"/>
              <a:chOff x="3054240" y="3200400"/>
              <a:chExt cx="399960" cy="831960"/>
            </a:xfrm>
          </p:grpSpPr>
          <p:sp>
            <p:nvSpPr>
              <p:cNvPr id="339" name="CustomShape 5"/>
              <p:cNvSpPr/>
              <p:nvPr/>
            </p:nvSpPr>
            <p:spPr>
              <a:xfrm>
                <a:off x="3092400" y="3200400"/>
                <a:ext cx="306360" cy="265320"/>
              </a:xfrm>
              <a:prstGeom prst="ellipse">
                <a:avLst/>
              </a:prstGeom>
              <a:solidFill>
                <a:srgbClr val="CCFFCC"/>
              </a:solidFill>
              <a:ln w="9360">
                <a:solidFill>
                  <a:srgbClr val="000000"/>
                </a:solidFill>
                <a:miter/>
              </a:ln>
            </p:spPr>
            <p:style>
              <a:lnRef idx="0">
                <a:scrgbClr r="0" g="0" b="0"/>
              </a:lnRef>
              <a:fillRef idx="0">
                <a:scrgbClr r="0" g="0" b="0"/>
              </a:fillRef>
              <a:effectRef idx="0">
                <a:scrgbClr r="0" g="0" b="0"/>
              </a:effectRef>
              <a:fontRef idx="minor"/>
            </p:style>
            <p:txBody>
              <a:bodyPr/>
              <a:lstStyle/>
              <a:p>
                <a:endParaRPr lang="pt-BR"/>
              </a:p>
            </p:txBody>
          </p:sp>
          <p:sp>
            <p:nvSpPr>
              <p:cNvPr id="340" name="Line 6"/>
              <p:cNvSpPr/>
              <p:nvPr/>
            </p:nvSpPr>
            <p:spPr>
              <a:xfrm>
                <a:off x="3246120" y="3466440"/>
                <a:ext cx="360" cy="332640"/>
              </a:xfrm>
              <a:prstGeom prst="line">
                <a:avLst/>
              </a:prstGeom>
              <a:ln w="9360">
                <a:solidFill>
                  <a:srgbClr val="000000"/>
                </a:solidFill>
                <a:miter/>
              </a:ln>
            </p:spPr>
            <p:style>
              <a:lnRef idx="0">
                <a:scrgbClr r="0" g="0" b="0"/>
              </a:lnRef>
              <a:fillRef idx="0">
                <a:scrgbClr r="0" g="0" b="0"/>
              </a:fillRef>
              <a:effectRef idx="0">
                <a:scrgbClr r="0" g="0" b="0"/>
              </a:effectRef>
              <a:fontRef idx="minor"/>
            </p:style>
            <p:txBody>
              <a:bodyPr/>
              <a:lstStyle/>
              <a:p>
                <a:endParaRPr lang="pt-BR"/>
              </a:p>
            </p:txBody>
          </p:sp>
          <p:sp>
            <p:nvSpPr>
              <p:cNvPr id="341" name="Line 7"/>
              <p:cNvSpPr/>
              <p:nvPr/>
            </p:nvSpPr>
            <p:spPr>
              <a:xfrm flipH="1">
                <a:off x="3054240" y="3799440"/>
                <a:ext cx="191880" cy="232920"/>
              </a:xfrm>
              <a:prstGeom prst="line">
                <a:avLst/>
              </a:prstGeom>
              <a:ln w="9360">
                <a:solidFill>
                  <a:srgbClr val="000000"/>
                </a:solidFill>
                <a:miter/>
              </a:ln>
            </p:spPr>
            <p:style>
              <a:lnRef idx="0">
                <a:scrgbClr r="0" g="0" b="0"/>
              </a:lnRef>
              <a:fillRef idx="0">
                <a:scrgbClr r="0" g="0" b="0"/>
              </a:fillRef>
              <a:effectRef idx="0">
                <a:scrgbClr r="0" g="0" b="0"/>
              </a:effectRef>
              <a:fontRef idx="minor"/>
            </p:style>
            <p:txBody>
              <a:bodyPr/>
              <a:lstStyle/>
              <a:p>
                <a:endParaRPr lang="pt-BR"/>
              </a:p>
            </p:txBody>
          </p:sp>
          <p:sp>
            <p:nvSpPr>
              <p:cNvPr id="342" name="Line 8"/>
              <p:cNvSpPr/>
              <p:nvPr/>
            </p:nvSpPr>
            <p:spPr>
              <a:xfrm>
                <a:off x="3246120" y="3799440"/>
                <a:ext cx="191880" cy="232920"/>
              </a:xfrm>
              <a:prstGeom prst="line">
                <a:avLst/>
              </a:prstGeom>
              <a:ln w="9360">
                <a:solidFill>
                  <a:srgbClr val="000000"/>
                </a:solidFill>
                <a:miter/>
              </a:ln>
            </p:spPr>
            <p:style>
              <a:lnRef idx="0">
                <a:scrgbClr r="0" g="0" b="0"/>
              </a:lnRef>
              <a:fillRef idx="0">
                <a:scrgbClr r="0" g="0" b="0"/>
              </a:fillRef>
              <a:effectRef idx="0">
                <a:scrgbClr r="0" g="0" b="0"/>
              </a:effectRef>
              <a:fontRef idx="minor"/>
            </p:style>
            <p:txBody>
              <a:bodyPr/>
              <a:lstStyle/>
              <a:p>
                <a:endParaRPr lang="pt-BR"/>
              </a:p>
            </p:txBody>
          </p:sp>
          <p:sp>
            <p:nvSpPr>
              <p:cNvPr id="343" name="Line 9"/>
              <p:cNvSpPr/>
              <p:nvPr/>
            </p:nvSpPr>
            <p:spPr>
              <a:xfrm>
                <a:off x="3070440" y="3533040"/>
                <a:ext cx="383760" cy="360"/>
              </a:xfrm>
              <a:prstGeom prst="line">
                <a:avLst/>
              </a:prstGeom>
              <a:ln w="9360">
                <a:solidFill>
                  <a:srgbClr val="000000"/>
                </a:solidFill>
                <a:miter/>
              </a:ln>
            </p:spPr>
            <p:style>
              <a:lnRef idx="0">
                <a:scrgbClr r="0" g="0" b="0"/>
              </a:lnRef>
              <a:fillRef idx="0">
                <a:scrgbClr r="0" g="0" b="0"/>
              </a:fillRef>
              <a:effectRef idx="0">
                <a:scrgbClr r="0" g="0" b="0"/>
              </a:effectRef>
              <a:fontRef idx="minor"/>
            </p:style>
            <p:txBody>
              <a:bodyPr/>
              <a:lstStyle/>
              <a:p>
                <a:endParaRPr lang="pt-BR"/>
              </a:p>
            </p:txBody>
          </p:sp>
        </p:grpSp>
        <p:sp>
          <p:nvSpPr>
            <p:cNvPr id="344" name="CustomShape 10"/>
            <p:cNvSpPr/>
            <p:nvPr/>
          </p:nvSpPr>
          <p:spPr>
            <a:xfrm>
              <a:off x="2347200" y="4114800"/>
              <a:ext cx="1815480" cy="336600"/>
            </a:xfrm>
            <a:custGeom>
              <a:avLst/>
              <a:gdLst/>
              <a:ahLst/>
              <a:cxnLst/>
              <a:rect l="l" t="t" r="r" b="b"/>
              <a:pathLst>
                <a:path w="21600" h="21600">
                  <a:moveTo>
                    <a:pt x="0" y="0"/>
                  </a:moveTo>
                  <a:lnTo>
                    <a:pt x="21600" y="0"/>
                  </a:lnTo>
                  <a:lnTo>
                    <a:pt x="21600" y="21600"/>
                  </a:lnTo>
                  <a:lnTo>
                    <a:pt x="0" y="21600"/>
                  </a:lnTo>
                  <a:lnTo>
                    <a:pt x="0" y="0"/>
                  </a:lnTo>
                  <a:close/>
                </a:path>
              </a:pathLst>
            </a:custGeom>
            <a:noFill/>
            <a:ln w="0">
              <a:noFill/>
            </a:ln>
          </p:spPr>
          <p:style>
            <a:lnRef idx="0">
              <a:scrgbClr r="0" g="0" b="0"/>
            </a:lnRef>
            <a:fillRef idx="0">
              <a:scrgbClr r="0" g="0" b="0"/>
            </a:fillRef>
            <a:effectRef idx="0">
              <a:scrgbClr r="0" g="0" b="0"/>
            </a:effectRef>
            <a:fontRef idx="minor"/>
          </p:style>
          <p:txBody>
            <a:bodyPr lIns="90000" tIns="46800" rIns="90000" bIns="46800">
              <a:spAutoFit/>
            </a:bodyPr>
            <a:lstStyle/>
            <a:p>
              <a:pPr algn="ctr">
                <a:lnSpc>
                  <a:spcPct val="100000"/>
                </a:lnSpc>
                <a:spcBef>
                  <a:spcPts val="998"/>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sz="1600" b="0" strike="noStrike" spc="-1">
                  <a:solidFill>
                    <a:srgbClr val="009900"/>
                  </a:solidFill>
                  <a:latin typeface="Verdana"/>
                  <a:ea typeface="DejaVu Sans"/>
                </a:rPr>
                <a:t>Analista 1</a:t>
              </a:r>
              <a:endParaRPr lang="pt-BR" sz="1600" b="0" strike="noStrike" spc="-1">
                <a:latin typeface="Arial"/>
              </a:endParaRPr>
            </a:p>
          </p:txBody>
        </p:sp>
      </p:grpSp>
      <p:grpSp>
        <p:nvGrpSpPr>
          <p:cNvPr id="345" name="Group 11"/>
          <p:cNvGrpSpPr/>
          <p:nvPr/>
        </p:nvGrpSpPr>
        <p:grpSpPr>
          <a:xfrm>
            <a:off x="6026400" y="3200400"/>
            <a:ext cx="1815120" cy="1251000"/>
            <a:chOff x="6026400" y="3200400"/>
            <a:chExt cx="1815120" cy="1251000"/>
          </a:xfrm>
        </p:grpSpPr>
        <p:grpSp>
          <p:nvGrpSpPr>
            <p:cNvPr id="346" name="Group 12"/>
            <p:cNvGrpSpPr/>
            <p:nvPr/>
          </p:nvGrpSpPr>
          <p:grpSpPr>
            <a:xfrm>
              <a:off x="6732720" y="3200400"/>
              <a:ext cx="400320" cy="831960"/>
              <a:chOff x="6732720" y="3200400"/>
              <a:chExt cx="400320" cy="831960"/>
            </a:xfrm>
          </p:grpSpPr>
          <p:sp>
            <p:nvSpPr>
              <p:cNvPr id="347" name="CustomShape 13"/>
              <p:cNvSpPr/>
              <p:nvPr/>
            </p:nvSpPr>
            <p:spPr>
              <a:xfrm>
                <a:off x="6771240" y="3200400"/>
                <a:ext cx="306720" cy="265320"/>
              </a:xfrm>
              <a:prstGeom prst="ellipse">
                <a:avLst/>
              </a:prstGeom>
              <a:solidFill>
                <a:srgbClr val="CCECFF"/>
              </a:solidFill>
              <a:ln w="9360">
                <a:solidFill>
                  <a:srgbClr val="000000"/>
                </a:solidFill>
                <a:miter/>
              </a:ln>
            </p:spPr>
            <p:style>
              <a:lnRef idx="0">
                <a:scrgbClr r="0" g="0" b="0"/>
              </a:lnRef>
              <a:fillRef idx="0">
                <a:scrgbClr r="0" g="0" b="0"/>
              </a:fillRef>
              <a:effectRef idx="0">
                <a:scrgbClr r="0" g="0" b="0"/>
              </a:effectRef>
              <a:fontRef idx="minor"/>
            </p:style>
            <p:txBody>
              <a:bodyPr/>
              <a:lstStyle/>
              <a:p>
                <a:endParaRPr lang="pt-BR"/>
              </a:p>
            </p:txBody>
          </p:sp>
          <p:sp>
            <p:nvSpPr>
              <p:cNvPr id="348" name="Line 14"/>
              <p:cNvSpPr/>
              <p:nvPr/>
            </p:nvSpPr>
            <p:spPr>
              <a:xfrm>
                <a:off x="6924600" y="3466440"/>
                <a:ext cx="360" cy="332640"/>
              </a:xfrm>
              <a:prstGeom prst="line">
                <a:avLst/>
              </a:prstGeom>
              <a:ln w="9360">
                <a:solidFill>
                  <a:srgbClr val="000000"/>
                </a:solidFill>
                <a:miter/>
              </a:ln>
            </p:spPr>
            <p:style>
              <a:lnRef idx="0">
                <a:scrgbClr r="0" g="0" b="0"/>
              </a:lnRef>
              <a:fillRef idx="0">
                <a:scrgbClr r="0" g="0" b="0"/>
              </a:fillRef>
              <a:effectRef idx="0">
                <a:scrgbClr r="0" g="0" b="0"/>
              </a:effectRef>
              <a:fontRef idx="minor"/>
            </p:style>
            <p:txBody>
              <a:bodyPr/>
              <a:lstStyle/>
              <a:p>
                <a:endParaRPr lang="pt-BR"/>
              </a:p>
            </p:txBody>
          </p:sp>
          <p:sp>
            <p:nvSpPr>
              <p:cNvPr id="349" name="Line 15"/>
              <p:cNvSpPr/>
              <p:nvPr/>
            </p:nvSpPr>
            <p:spPr>
              <a:xfrm flipH="1">
                <a:off x="6732720" y="3799440"/>
                <a:ext cx="191880" cy="232920"/>
              </a:xfrm>
              <a:prstGeom prst="line">
                <a:avLst/>
              </a:prstGeom>
              <a:ln w="9360">
                <a:solidFill>
                  <a:srgbClr val="000000"/>
                </a:solidFill>
                <a:miter/>
              </a:ln>
            </p:spPr>
            <p:style>
              <a:lnRef idx="0">
                <a:scrgbClr r="0" g="0" b="0"/>
              </a:lnRef>
              <a:fillRef idx="0">
                <a:scrgbClr r="0" g="0" b="0"/>
              </a:fillRef>
              <a:effectRef idx="0">
                <a:scrgbClr r="0" g="0" b="0"/>
              </a:effectRef>
              <a:fontRef idx="minor"/>
            </p:style>
            <p:txBody>
              <a:bodyPr/>
              <a:lstStyle/>
              <a:p>
                <a:endParaRPr lang="pt-BR"/>
              </a:p>
            </p:txBody>
          </p:sp>
          <p:sp>
            <p:nvSpPr>
              <p:cNvPr id="350" name="Line 16"/>
              <p:cNvSpPr/>
              <p:nvPr/>
            </p:nvSpPr>
            <p:spPr>
              <a:xfrm>
                <a:off x="6924600" y="3799440"/>
                <a:ext cx="191880" cy="232920"/>
              </a:xfrm>
              <a:prstGeom prst="line">
                <a:avLst/>
              </a:prstGeom>
              <a:ln w="9360">
                <a:solidFill>
                  <a:srgbClr val="000000"/>
                </a:solidFill>
                <a:miter/>
              </a:ln>
            </p:spPr>
            <p:style>
              <a:lnRef idx="0">
                <a:scrgbClr r="0" g="0" b="0"/>
              </a:lnRef>
              <a:fillRef idx="0">
                <a:scrgbClr r="0" g="0" b="0"/>
              </a:fillRef>
              <a:effectRef idx="0">
                <a:scrgbClr r="0" g="0" b="0"/>
              </a:effectRef>
              <a:fontRef idx="minor"/>
            </p:style>
            <p:txBody>
              <a:bodyPr/>
              <a:lstStyle/>
              <a:p>
                <a:endParaRPr lang="pt-BR"/>
              </a:p>
            </p:txBody>
          </p:sp>
          <p:sp>
            <p:nvSpPr>
              <p:cNvPr id="351" name="Line 17"/>
              <p:cNvSpPr/>
              <p:nvPr/>
            </p:nvSpPr>
            <p:spPr>
              <a:xfrm>
                <a:off x="6748920" y="3533040"/>
                <a:ext cx="384120" cy="360"/>
              </a:xfrm>
              <a:prstGeom prst="line">
                <a:avLst/>
              </a:prstGeom>
              <a:ln w="9360">
                <a:solidFill>
                  <a:srgbClr val="000000"/>
                </a:solidFill>
                <a:miter/>
              </a:ln>
            </p:spPr>
            <p:style>
              <a:lnRef idx="0">
                <a:scrgbClr r="0" g="0" b="0"/>
              </a:lnRef>
              <a:fillRef idx="0">
                <a:scrgbClr r="0" g="0" b="0"/>
              </a:fillRef>
              <a:effectRef idx="0">
                <a:scrgbClr r="0" g="0" b="0"/>
              </a:effectRef>
              <a:fontRef idx="minor"/>
            </p:style>
            <p:txBody>
              <a:bodyPr/>
              <a:lstStyle/>
              <a:p>
                <a:endParaRPr lang="pt-BR"/>
              </a:p>
            </p:txBody>
          </p:sp>
        </p:grpSp>
        <p:sp>
          <p:nvSpPr>
            <p:cNvPr id="352" name="CustomShape 18"/>
            <p:cNvSpPr/>
            <p:nvPr/>
          </p:nvSpPr>
          <p:spPr>
            <a:xfrm>
              <a:off x="6026400" y="4114800"/>
              <a:ext cx="1815120" cy="336600"/>
            </a:xfrm>
            <a:custGeom>
              <a:avLst/>
              <a:gdLst/>
              <a:ahLst/>
              <a:cxnLst/>
              <a:rect l="l" t="t" r="r" b="b"/>
              <a:pathLst>
                <a:path w="21600" h="21600">
                  <a:moveTo>
                    <a:pt x="0" y="0"/>
                  </a:moveTo>
                  <a:lnTo>
                    <a:pt x="21600" y="0"/>
                  </a:lnTo>
                  <a:lnTo>
                    <a:pt x="21600" y="21600"/>
                  </a:lnTo>
                  <a:lnTo>
                    <a:pt x="0" y="21600"/>
                  </a:lnTo>
                  <a:lnTo>
                    <a:pt x="0" y="0"/>
                  </a:lnTo>
                  <a:close/>
                </a:path>
              </a:pathLst>
            </a:custGeom>
            <a:noFill/>
            <a:ln w="0">
              <a:noFill/>
            </a:ln>
          </p:spPr>
          <p:style>
            <a:lnRef idx="0">
              <a:scrgbClr r="0" g="0" b="0"/>
            </a:lnRef>
            <a:fillRef idx="0">
              <a:scrgbClr r="0" g="0" b="0"/>
            </a:fillRef>
            <a:effectRef idx="0">
              <a:scrgbClr r="0" g="0" b="0"/>
            </a:effectRef>
            <a:fontRef idx="minor"/>
          </p:style>
          <p:txBody>
            <a:bodyPr lIns="90000" tIns="46800" rIns="90000" bIns="46800">
              <a:spAutoFit/>
            </a:bodyPr>
            <a:lstStyle/>
            <a:p>
              <a:pPr algn="ctr">
                <a:lnSpc>
                  <a:spcPct val="100000"/>
                </a:lnSpc>
                <a:spcBef>
                  <a:spcPts val="998"/>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sz="1600" b="0" strike="noStrike" spc="-1">
                  <a:solidFill>
                    <a:srgbClr val="6666FF"/>
                  </a:solidFill>
                  <a:latin typeface="Verdana"/>
                  <a:ea typeface="DejaVu Sans"/>
                </a:rPr>
                <a:t>Analista 2</a:t>
              </a:r>
              <a:endParaRPr lang="pt-BR" sz="1600" b="0" strike="noStrike" spc="-1">
                <a:latin typeface="Arial"/>
              </a:endParaRPr>
            </a:p>
          </p:txBody>
        </p:sp>
      </p:grpSp>
      <p:sp>
        <p:nvSpPr>
          <p:cNvPr id="353" name="CustomShape 19"/>
          <p:cNvSpPr/>
          <p:nvPr/>
        </p:nvSpPr>
        <p:spPr>
          <a:xfrm>
            <a:off x="1073160" y="1905120"/>
            <a:ext cx="1485360" cy="1065960"/>
          </a:xfrm>
          <a:prstGeom prst="cloudCallout">
            <a:avLst>
              <a:gd name="adj1" fmla="val 67578"/>
              <a:gd name="adj2" fmla="val 79013"/>
            </a:avLst>
          </a:prstGeom>
          <a:noFill/>
          <a:ln w="9360">
            <a:solidFill>
              <a:srgbClr val="000000"/>
            </a:solidFill>
            <a:miter/>
          </a:ln>
        </p:spPr>
        <p:style>
          <a:lnRef idx="0">
            <a:scrgbClr r="0" g="0" b="0"/>
          </a:lnRef>
          <a:fillRef idx="0">
            <a:scrgbClr r="0" g="0" b="0"/>
          </a:fillRef>
          <a:effectRef idx="0">
            <a:scrgbClr r="0" g="0" b="0"/>
          </a:effectRef>
          <a:fontRef idx="minor"/>
        </p:style>
        <p:txBody>
          <a:bodyPr/>
          <a:lstStyle/>
          <a:p>
            <a:endParaRPr lang="pt-BR"/>
          </a:p>
        </p:txBody>
      </p:sp>
      <p:sp>
        <p:nvSpPr>
          <p:cNvPr id="354" name="CustomShape 20"/>
          <p:cNvSpPr/>
          <p:nvPr/>
        </p:nvSpPr>
        <p:spPr>
          <a:xfrm>
            <a:off x="7841880" y="1905120"/>
            <a:ext cx="1485360" cy="1065960"/>
          </a:xfrm>
          <a:prstGeom prst="cloudCallout">
            <a:avLst>
              <a:gd name="adj1" fmla="val -94004"/>
              <a:gd name="adj2" fmla="val 83467"/>
            </a:avLst>
          </a:prstGeom>
          <a:noFill/>
          <a:ln w="9360">
            <a:solidFill>
              <a:srgbClr val="000000"/>
            </a:solidFill>
            <a:miter/>
          </a:ln>
        </p:spPr>
        <p:style>
          <a:lnRef idx="0">
            <a:scrgbClr r="0" g="0" b="0"/>
          </a:lnRef>
          <a:fillRef idx="0">
            <a:scrgbClr r="0" g="0" b="0"/>
          </a:fillRef>
          <a:effectRef idx="0">
            <a:scrgbClr r="0" g="0" b="0"/>
          </a:effectRef>
          <a:fontRef idx="minor"/>
        </p:style>
        <p:txBody>
          <a:bodyPr/>
          <a:lstStyle/>
          <a:p>
            <a:endParaRPr lang="pt-BR"/>
          </a:p>
        </p:txBody>
      </p:sp>
      <p:pic>
        <p:nvPicPr>
          <p:cNvPr id="355" name="Picture 22_1"/>
          <p:cNvPicPr/>
          <p:nvPr/>
        </p:nvPicPr>
        <p:blipFill>
          <a:blip r:embed="rId2"/>
          <a:stretch/>
        </p:blipFill>
        <p:spPr>
          <a:xfrm>
            <a:off x="1387800" y="2090880"/>
            <a:ext cx="824400" cy="718200"/>
          </a:xfrm>
          <a:prstGeom prst="rect">
            <a:avLst/>
          </a:prstGeom>
          <a:ln w="0">
            <a:noFill/>
          </a:ln>
        </p:spPr>
      </p:pic>
      <p:pic>
        <p:nvPicPr>
          <p:cNvPr id="356" name="Picture 23_0"/>
          <p:cNvPicPr/>
          <p:nvPr/>
        </p:nvPicPr>
        <p:blipFill>
          <a:blip r:embed="rId3"/>
          <a:stretch/>
        </p:blipFill>
        <p:spPr>
          <a:xfrm>
            <a:off x="8130960" y="2181240"/>
            <a:ext cx="912600" cy="713520"/>
          </a:xfrm>
          <a:prstGeom prst="rect">
            <a:avLst/>
          </a:prstGeom>
          <a:ln w="0">
            <a:noFill/>
          </a:ln>
        </p:spPr>
      </p:pic>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p:cTn id="6" dur="1" fill="hold">
                                          <p:stCondLst>
                                            <p:cond delay="499"/>
                                          </p:stCondLst>
                                        </p:cTn>
                                        <p:tgtEl>
                                          <p:spTgt spid="3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 name="CustomShape 1"/>
          <p:cNvSpPr/>
          <p:nvPr/>
        </p:nvSpPr>
        <p:spPr>
          <a:xfrm>
            <a:off x="330120" y="838080"/>
            <a:ext cx="8832240" cy="459000"/>
          </a:xfrm>
          <a:custGeom>
            <a:avLst/>
            <a:gdLst/>
            <a:ahLst/>
            <a:cxnLst/>
            <a:rect l="l" t="t" r="r" b="b"/>
            <a:pathLst>
              <a:path w="21600" h="21600">
                <a:moveTo>
                  <a:pt x="0" y="0"/>
                </a:moveTo>
                <a:lnTo>
                  <a:pt x="21600" y="0"/>
                </a:lnTo>
                <a:lnTo>
                  <a:pt x="21600" y="21600"/>
                </a:lnTo>
                <a:lnTo>
                  <a:pt x="0" y="21600"/>
                </a:lnTo>
                <a:lnTo>
                  <a:pt x="0" y="0"/>
                </a:lnTo>
                <a:close/>
              </a:path>
            </a:pathLst>
          </a:custGeom>
          <a:noFill/>
          <a:ln w="0">
            <a:noFill/>
          </a:ln>
        </p:spPr>
        <p:style>
          <a:lnRef idx="0">
            <a:scrgbClr r="0" g="0" b="0"/>
          </a:lnRef>
          <a:fillRef idx="0">
            <a:scrgbClr r="0" g="0" b="0"/>
          </a:fillRef>
          <a:effectRef idx="0">
            <a:scrgbClr r="0" g="0" b="0"/>
          </a:effectRef>
          <a:fontRef idx="minor"/>
        </p:style>
        <p:txBody>
          <a:bodyPr lIns="90000" tIns="46800" rIns="90000" bIns="46800">
            <a:spAutoFit/>
          </a:bodyPr>
          <a:lstStyle/>
          <a:p>
            <a:pPr>
              <a:lnSpc>
                <a:spcPct val="100000"/>
              </a:lnSpc>
              <a:spcBef>
                <a:spcPts val="15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sz="2400" b="1" strike="noStrike" spc="-1">
                <a:solidFill>
                  <a:srgbClr val="000000"/>
                </a:solidFill>
                <a:latin typeface="Verdana"/>
                <a:ea typeface="DejaVu Sans"/>
              </a:rPr>
              <a:t>4. Fluxo Principal</a:t>
            </a:r>
            <a:endParaRPr lang="pt-BR" sz="2400" b="0" strike="noStrike" spc="-1">
              <a:latin typeface="Arial"/>
            </a:endParaRPr>
          </a:p>
        </p:txBody>
      </p:sp>
      <p:sp>
        <p:nvSpPr>
          <p:cNvPr id="358" name="CustomShape 2"/>
          <p:cNvSpPr/>
          <p:nvPr/>
        </p:nvSpPr>
        <p:spPr>
          <a:xfrm>
            <a:off x="1238040" y="2133720"/>
            <a:ext cx="8089200" cy="459000"/>
          </a:xfrm>
          <a:custGeom>
            <a:avLst/>
            <a:gdLst/>
            <a:ahLst/>
            <a:cxnLst/>
            <a:rect l="l" t="t" r="r" b="b"/>
            <a:pathLst>
              <a:path w="21600" h="21600">
                <a:moveTo>
                  <a:pt x="0" y="0"/>
                </a:moveTo>
                <a:lnTo>
                  <a:pt x="21600" y="0"/>
                </a:lnTo>
                <a:lnTo>
                  <a:pt x="21600" y="21600"/>
                </a:lnTo>
                <a:lnTo>
                  <a:pt x="0" y="21600"/>
                </a:lnTo>
                <a:lnTo>
                  <a:pt x="0" y="0"/>
                </a:lnTo>
                <a:close/>
              </a:path>
            </a:pathLst>
          </a:custGeom>
          <a:noFill/>
          <a:ln w="0">
            <a:noFill/>
          </a:ln>
        </p:spPr>
        <p:style>
          <a:lnRef idx="0">
            <a:scrgbClr r="0" g="0" b="0"/>
          </a:lnRef>
          <a:fillRef idx="0">
            <a:scrgbClr r="0" g="0" b="0"/>
          </a:fillRef>
          <a:effectRef idx="0">
            <a:scrgbClr r="0" g="0" b="0"/>
          </a:effectRef>
          <a:fontRef idx="minor"/>
        </p:style>
        <p:txBody>
          <a:bodyPr lIns="90000" tIns="46800" rIns="90000" bIns="46800">
            <a:spAutoFit/>
          </a:bodyPr>
          <a:lstStyle/>
          <a:p>
            <a:pPr>
              <a:lnSpc>
                <a:spcPct val="100000"/>
              </a:lnSpc>
              <a:spcBef>
                <a:spcPts val="15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sz="2400" b="0" strike="noStrike" spc="-1">
                <a:solidFill>
                  <a:srgbClr val="000000"/>
                </a:solidFill>
                <a:latin typeface="Verdana"/>
                <a:ea typeface="DejaVu Sans"/>
              </a:rPr>
              <a:t>O que o usuário havia solicitado:</a:t>
            </a:r>
            <a:endParaRPr lang="pt-BR" sz="2400" b="0" strike="noStrike" spc="-1">
              <a:latin typeface="Arial"/>
            </a:endParaRPr>
          </a:p>
        </p:txBody>
      </p:sp>
      <p:pic>
        <p:nvPicPr>
          <p:cNvPr id="359" name="Picture 4_1"/>
          <p:cNvPicPr/>
          <p:nvPr/>
        </p:nvPicPr>
        <p:blipFill>
          <a:blip r:embed="rId2"/>
          <a:stretch/>
        </p:blipFill>
        <p:spPr>
          <a:xfrm>
            <a:off x="3817800" y="3809880"/>
            <a:ext cx="2269080" cy="1932840"/>
          </a:xfrm>
          <a:prstGeom prst="rect">
            <a:avLst/>
          </a:prstGeom>
          <a:ln w="0">
            <a:noFill/>
          </a:ln>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0" name="CustomShape 1"/>
          <p:cNvSpPr/>
          <p:nvPr/>
        </p:nvSpPr>
        <p:spPr>
          <a:xfrm>
            <a:off x="495000" y="795240"/>
            <a:ext cx="8914680" cy="619920"/>
          </a:xfrm>
          <a:prstGeom prst="rect">
            <a:avLst/>
          </a:prstGeom>
          <a:solidFill>
            <a:srgbClr val="FFFFFF"/>
          </a:solidFill>
          <a:ln w="9360">
            <a:solidFill>
              <a:srgbClr val="FFFFFF"/>
            </a:solidFill>
            <a:miter/>
          </a:ln>
        </p:spPr>
        <p:style>
          <a:lnRef idx="0">
            <a:scrgbClr r="0" g="0" b="0"/>
          </a:lnRef>
          <a:fillRef idx="0">
            <a:scrgbClr r="0" g="0" b="0"/>
          </a:fillRef>
          <a:effectRef idx="0">
            <a:scrgbClr r="0" g="0" b="0"/>
          </a:effectRef>
          <a:fontRef idx="minor"/>
        </p:style>
        <p:txBody>
          <a:bodyPr lIns="90000" tIns="46800" rIns="90000" bIns="46800">
            <a:noAutofit/>
          </a:bodyPr>
          <a:lstStyle/>
          <a:p>
            <a:pPr algn="ct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sz="3200" b="0" strike="noStrike" spc="-1">
                <a:solidFill>
                  <a:srgbClr val="000000"/>
                </a:solidFill>
                <a:latin typeface="Arial"/>
                <a:ea typeface="DejaVu Sans"/>
              </a:rPr>
              <a:t>Casos de Uso</a:t>
            </a:r>
            <a:endParaRPr lang="pt-BR" sz="3200" b="0" strike="noStrike" spc="-1">
              <a:latin typeface="Arial"/>
            </a:endParaRPr>
          </a:p>
        </p:txBody>
      </p:sp>
      <p:sp>
        <p:nvSpPr>
          <p:cNvPr id="361" name="CustomShape 2"/>
          <p:cNvSpPr/>
          <p:nvPr/>
        </p:nvSpPr>
        <p:spPr>
          <a:xfrm>
            <a:off x="495000" y="1525320"/>
            <a:ext cx="8914680" cy="3885480"/>
          </a:xfrm>
          <a:prstGeom prst="rect">
            <a:avLst/>
          </a:prstGeom>
          <a:solidFill>
            <a:srgbClr val="FFFFFF"/>
          </a:solidFill>
          <a:ln w="9360">
            <a:solidFill>
              <a:srgbClr val="FFFFFF"/>
            </a:solidFill>
            <a:miter/>
          </a:ln>
        </p:spPr>
        <p:style>
          <a:lnRef idx="0">
            <a:scrgbClr r="0" g="0" b="0"/>
          </a:lnRef>
          <a:fillRef idx="0">
            <a:scrgbClr r="0" g="0" b="0"/>
          </a:fillRef>
          <a:effectRef idx="0">
            <a:scrgbClr r="0" g="0" b="0"/>
          </a:effectRef>
          <a:fontRef idx="minor"/>
        </p:style>
        <p:txBody>
          <a:bodyPr lIns="90000" tIns="46800" rIns="90000" bIns="46800">
            <a:normAutofit/>
          </a:bodyPr>
          <a:lstStyle/>
          <a:p>
            <a:pPr marL="432000" indent="-323280">
              <a:lnSpc>
                <a:spcPct val="100000"/>
              </a:lnSpc>
              <a:spcBef>
                <a:spcPts val="697"/>
              </a:spcBef>
              <a:buClr>
                <a:srgbClr val="000000"/>
              </a:buClr>
              <a:buSzPct val="45000"/>
              <a:buFont typeface="Wingdings" charset="2"/>
              <a:buChar char=""/>
              <a:tabLst>
                <a:tab pos="914400" algn="l"/>
                <a:tab pos="1828800" algn="l"/>
                <a:tab pos="2743200" algn="l"/>
                <a:tab pos="3657600" algn="l"/>
                <a:tab pos="4572000" algn="l"/>
                <a:tab pos="5486400" algn="l"/>
                <a:tab pos="6400800" algn="l"/>
                <a:tab pos="7315200" algn="l"/>
                <a:tab pos="8229600" algn="l"/>
                <a:tab pos="9144000" algn="l"/>
                <a:tab pos="10058400" algn="l"/>
              </a:tabLst>
            </a:pPr>
            <a:r>
              <a:rPr lang="pt-BR" sz="2800" b="0" strike="noStrike" spc="-1">
                <a:solidFill>
                  <a:srgbClr val="000000"/>
                </a:solidFill>
                <a:latin typeface="Arial"/>
                <a:ea typeface="DejaVu Sans"/>
              </a:rPr>
              <a:t>Descrições narrativas de processos do domínio da aplicação</a:t>
            </a:r>
            <a:endParaRPr lang="pt-BR" sz="2800" b="0" strike="noStrike" spc="-1">
              <a:latin typeface="Arial"/>
            </a:endParaRPr>
          </a:p>
          <a:p>
            <a:pPr>
              <a:lnSpc>
                <a:spcPct val="100000"/>
              </a:lnSpc>
              <a:spcBef>
                <a:spcPts val="697"/>
              </a:spcBef>
              <a:tabLst>
                <a:tab pos="914400" algn="l"/>
                <a:tab pos="1828800" algn="l"/>
                <a:tab pos="2743200" algn="l"/>
                <a:tab pos="3657600" algn="l"/>
                <a:tab pos="4572000" algn="l"/>
                <a:tab pos="5486400" algn="l"/>
                <a:tab pos="6400800" algn="l"/>
                <a:tab pos="7315200" algn="l"/>
                <a:tab pos="8229600" algn="l"/>
                <a:tab pos="9144000" algn="l"/>
                <a:tab pos="10058400" algn="l"/>
              </a:tabLst>
            </a:pPr>
            <a:endParaRPr lang="pt-BR" sz="2800" b="0" strike="noStrike" spc="-1">
              <a:latin typeface="Arial"/>
            </a:endParaRPr>
          </a:p>
          <a:p>
            <a:pPr marL="432000" indent="-323280">
              <a:lnSpc>
                <a:spcPct val="100000"/>
              </a:lnSpc>
              <a:spcBef>
                <a:spcPts val="697"/>
              </a:spcBef>
              <a:buClr>
                <a:srgbClr val="000000"/>
              </a:buClr>
              <a:buSzPct val="45000"/>
              <a:buFont typeface="Wingdings" charset="2"/>
              <a:buChar char=""/>
              <a:tabLst>
                <a:tab pos="914400" algn="l"/>
                <a:tab pos="1828800" algn="l"/>
                <a:tab pos="2743200" algn="l"/>
                <a:tab pos="3657600" algn="l"/>
                <a:tab pos="4572000" algn="l"/>
                <a:tab pos="5486400" algn="l"/>
                <a:tab pos="6400800" algn="l"/>
                <a:tab pos="7315200" algn="l"/>
                <a:tab pos="8229600" algn="l"/>
                <a:tab pos="9144000" algn="l"/>
                <a:tab pos="10058400" algn="l"/>
              </a:tabLst>
            </a:pPr>
            <a:r>
              <a:rPr lang="pt-BR" sz="2800" b="0" strike="noStrike" spc="-1">
                <a:solidFill>
                  <a:srgbClr val="000000"/>
                </a:solidFill>
                <a:latin typeface="Arial"/>
                <a:ea typeface="DejaVu Sans"/>
              </a:rPr>
              <a:t>Documentam a seqüência de eventos de um ator (um agente externo) usando o sistema para completar, do início ao fim, um determinado processo</a:t>
            </a:r>
            <a:endParaRPr lang="pt-BR" sz="2800" b="0" strike="noStrike" spc="-1">
              <a:latin typeface="Arial"/>
            </a:endParaRPr>
          </a:p>
          <a:p>
            <a:pPr>
              <a:lnSpc>
                <a:spcPct val="100000"/>
              </a:lnSpc>
              <a:spcBef>
                <a:spcPts val="697"/>
              </a:spcBef>
              <a:tabLst>
                <a:tab pos="914400" algn="l"/>
                <a:tab pos="1828800" algn="l"/>
                <a:tab pos="2743200" algn="l"/>
                <a:tab pos="3657600" algn="l"/>
                <a:tab pos="4572000" algn="l"/>
                <a:tab pos="5486400" algn="l"/>
                <a:tab pos="6400800" algn="l"/>
                <a:tab pos="7315200" algn="l"/>
                <a:tab pos="8229600" algn="l"/>
                <a:tab pos="9144000" algn="l"/>
                <a:tab pos="10058400" algn="l"/>
              </a:tabLst>
            </a:pPr>
            <a:endParaRPr lang="pt-BR" sz="2800" b="0" strike="noStrike" spc="-1">
              <a:latin typeface="Arial"/>
            </a:endParaRPr>
          </a:p>
          <a:p>
            <a:pPr marL="342720" indent="-342000">
              <a:lnSpc>
                <a:spcPct val="100000"/>
              </a:lnSpc>
              <a:spcBef>
                <a:spcPts val="697"/>
              </a:spcBef>
              <a:tabLst>
                <a:tab pos="0" algn="l"/>
              </a:tabLst>
            </a:pPr>
            <a:endParaRPr lang="pt-BR" sz="2800" b="0" strike="noStrike" spc="-1">
              <a:latin typeface="Arial"/>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2" name="CustomShape 1"/>
          <p:cNvSpPr/>
          <p:nvPr/>
        </p:nvSpPr>
        <p:spPr>
          <a:xfrm>
            <a:off x="577800" y="1828440"/>
            <a:ext cx="8914680" cy="3885480"/>
          </a:xfrm>
          <a:prstGeom prst="rect">
            <a:avLst/>
          </a:prstGeom>
          <a:solidFill>
            <a:srgbClr val="FFFFFF"/>
          </a:solidFill>
          <a:ln w="9360">
            <a:solidFill>
              <a:srgbClr val="FFFFFF"/>
            </a:solidFill>
            <a:miter/>
          </a:ln>
        </p:spPr>
        <p:style>
          <a:lnRef idx="0">
            <a:scrgbClr r="0" g="0" b="0"/>
          </a:lnRef>
          <a:fillRef idx="0">
            <a:scrgbClr r="0" g="0" b="0"/>
          </a:fillRef>
          <a:effectRef idx="0">
            <a:scrgbClr r="0" g="0" b="0"/>
          </a:effectRef>
          <a:fontRef idx="minor"/>
        </p:style>
        <p:txBody>
          <a:bodyPr lIns="90000" tIns="46800" rIns="90000" bIns="46800">
            <a:normAutofit fontScale="94000" lnSpcReduction="10000"/>
          </a:bodyPr>
          <a:lstStyle/>
          <a:p>
            <a:pPr marL="432000" indent="-323280">
              <a:lnSpc>
                <a:spcPct val="90000"/>
              </a:lnSpc>
              <a:spcBef>
                <a:spcPts val="448"/>
              </a:spcBef>
              <a:buClr>
                <a:srgbClr val="000000"/>
              </a:buClr>
              <a:buSzPct val="45000"/>
              <a:buFont typeface="Wingdings" charset="2"/>
              <a:buChar char=""/>
              <a:tabLst>
                <a:tab pos="914400" algn="l"/>
                <a:tab pos="1828800" algn="l"/>
                <a:tab pos="2743200" algn="l"/>
                <a:tab pos="3657600" algn="l"/>
                <a:tab pos="4572000" algn="l"/>
                <a:tab pos="5486400" algn="l"/>
                <a:tab pos="6400800" algn="l"/>
                <a:tab pos="7315200" algn="l"/>
                <a:tab pos="8229600" algn="l"/>
                <a:tab pos="9144000" algn="l"/>
                <a:tab pos="10058400" algn="l"/>
              </a:tabLst>
            </a:pPr>
            <a:r>
              <a:rPr lang="pt-BR" sz="1800" b="0" strike="noStrike" spc="-1">
                <a:solidFill>
                  <a:srgbClr val="000000"/>
                </a:solidFill>
                <a:latin typeface="Arial"/>
                <a:ea typeface="DejaVu Sans"/>
              </a:rPr>
              <a:t>Exemplo de um caso de uso de alto-nível:</a:t>
            </a:r>
            <a:endParaRPr lang="pt-BR" sz="1800" b="0" strike="noStrike" spc="-1">
              <a:latin typeface="Arial"/>
            </a:endParaRPr>
          </a:p>
          <a:p>
            <a:pPr>
              <a:lnSpc>
                <a:spcPct val="90000"/>
              </a:lnSpc>
              <a:spcBef>
                <a:spcPts val="448"/>
              </a:spcBef>
              <a:tabLst>
                <a:tab pos="914400" algn="l"/>
                <a:tab pos="1828800" algn="l"/>
                <a:tab pos="2743200" algn="l"/>
                <a:tab pos="3657600" algn="l"/>
                <a:tab pos="4572000" algn="l"/>
                <a:tab pos="5486400" algn="l"/>
                <a:tab pos="6400800" algn="l"/>
                <a:tab pos="7315200" algn="l"/>
                <a:tab pos="8229600" algn="l"/>
                <a:tab pos="9144000" algn="l"/>
                <a:tab pos="10058400" algn="l"/>
              </a:tabLst>
            </a:pPr>
            <a:endParaRPr lang="pt-BR" sz="1800" b="0" strike="noStrike" spc="-1">
              <a:latin typeface="Arial"/>
            </a:endParaRPr>
          </a:p>
          <a:p>
            <a:pPr>
              <a:lnSpc>
                <a:spcPct val="90000"/>
              </a:lnSpc>
              <a:spcBef>
                <a:spcPts val="448"/>
              </a:spcBef>
              <a:tabLst>
                <a:tab pos="914400" algn="l"/>
                <a:tab pos="1828800" algn="l"/>
                <a:tab pos="2743200" algn="l"/>
                <a:tab pos="3657600" algn="l"/>
                <a:tab pos="4572000" algn="l"/>
                <a:tab pos="5486400" algn="l"/>
                <a:tab pos="6400800" algn="l"/>
                <a:tab pos="7315200" algn="l"/>
                <a:tab pos="8229600" algn="l"/>
                <a:tab pos="9144000" algn="l"/>
                <a:tab pos="10058400" algn="l"/>
              </a:tabLst>
            </a:pPr>
            <a:endParaRPr lang="pt-BR" sz="1800" b="0" strike="noStrike" spc="-1">
              <a:latin typeface="Arial"/>
            </a:endParaRPr>
          </a:p>
          <a:p>
            <a:pPr>
              <a:lnSpc>
                <a:spcPct val="90000"/>
              </a:lnSpc>
              <a:spcBef>
                <a:spcPts val="448"/>
              </a:spcBef>
              <a:tabLst>
                <a:tab pos="914400" algn="l"/>
                <a:tab pos="1828800" algn="l"/>
                <a:tab pos="2743200" algn="l"/>
                <a:tab pos="3657600" algn="l"/>
                <a:tab pos="4572000" algn="l"/>
                <a:tab pos="5486400" algn="l"/>
                <a:tab pos="6400800" algn="l"/>
                <a:tab pos="7315200" algn="l"/>
                <a:tab pos="8229600" algn="l"/>
                <a:tab pos="9144000" algn="l"/>
                <a:tab pos="10058400" algn="l"/>
              </a:tabLst>
            </a:pPr>
            <a:endParaRPr lang="pt-BR" sz="1800" b="0" strike="noStrike" spc="-1">
              <a:latin typeface="Arial"/>
            </a:endParaRPr>
          </a:p>
          <a:p>
            <a:pPr>
              <a:lnSpc>
                <a:spcPct val="90000"/>
              </a:lnSpc>
              <a:spcBef>
                <a:spcPts val="448"/>
              </a:spcBef>
              <a:tabLst>
                <a:tab pos="914400" algn="l"/>
                <a:tab pos="1828800" algn="l"/>
                <a:tab pos="2743200" algn="l"/>
                <a:tab pos="3657600" algn="l"/>
                <a:tab pos="4572000" algn="l"/>
                <a:tab pos="5486400" algn="l"/>
                <a:tab pos="6400800" algn="l"/>
                <a:tab pos="7315200" algn="l"/>
                <a:tab pos="8229600" algn="l"/>
                <a:tab pos="9144000" algn="l"/>
                <a:tab pos="10058400" algn="l"/>
              </a:tabLst>
            </a:pPr>
            <a:endParaRPr lang="pt-BR" sz="1800" b="0" strike="noStrike" spc="-1">
              <a:latin typeface="Arial"/>
            </a:endParaRPr>
          </a:p>
          <a:p>
            <a:pPr>
              <a:lnSpc>
                <a:spcPct val="90000"/>
              </a:lnSpc>
              <a:spcBef>
                <a:spcPts val="448"/>
              </a:spcBef>
              <a:tabLst>
                <a:tab pos="914400" algn="l"/>
                <a:tab pos="1828800" algn="l"/>
                <a:tab pos="2743200" algn="l"/>
                <a:tab pos="3657600" algn="l"/>
                <a:tab pos="4572000" algn="l"/>
                <a:tab pos="5486400" algn="l"/>
                <a:tab pos="6400800" algn="l"/>
                <a:tab pos="7315200" algn="l"/>
                <a:tab pos="8229600" algn="l"/>
                <a:tab pos="9144000" algn="l"/>
                <a:tab pos="10058400" algn="l"/>
              </a:tabLst>
            </a:pPr>
            <a:endParaRPr lang="pt-BR" sz="1800" b="0" strike="noStrike" spc="-1">
              <a:latin typeface="Arial"/>
            </a:endParaRPr>
          </a:p>
          <a:p>
            <a:pPr>
              <a:lnSpc>
                <a:spcPct val="90000"/>
              </a:lnSpc>
              <a:spcBef>
                <a:spcPts val="448"/>
              </a:spcBef>
              <a:tabLst>
                <a:tab pos="914400" algn="l"/>
                <a:tab pos="1828800" algn="l"/>
                <a:tab pos="2743200" algn="l"/>
                <a:tab pos="3657600" algn="l"/>
                <a:tab pos="4572000" algn="l"/>
                <a:tab pos="5486400" algn="l"/>
                <a:tab pos="6400800" algn="l"/>
                <a:tab pos="7315200" algn="l"/>
                <a:tab pos="8229600" algn="l"/>
                <a:tab pos="9144000" algn="l"/>
                <a:tab pos="10058400" algn="l"/>
              </a:tabLst>
            </a:pPr>
            <a:endParaRPr lang="pt-BR" sz="1800" b="0" strike="noStrike" spc="-1">
              <a:latin typeface="Arial"/>
            </a:endParaRPr>
          </a:p>
          <a:p>
            <a:pPr>
              <a:lnSpc>
                <a:spcPct val="90000"/>
              </a:lnSpc>
              <a:spcBef>
                <a:spcPts val="448"/>
              </a:spcBef>
              <a:tabLst>
                <a:tab pos="914400" algn="l"/>
                <a:tab pos="1828800" algn="l"/>
                <a:tab pos="2743200" algn="l"/>
                <a:tab pos="3657600" algn="l"/>
                <a:tab pos="4572000" algn="l"/>
                <a:tab pos="5486400" algn="l"/>
                <a:tab pos="6400800" algn="l"/>
                <a:tab pos="7315200" algn="l"/>
                <a:tab pos="8229600" algn="l"/>
                <a:tab pos="9144000" algn="l"/>
                <a:tab pos="10058400" algn="l"/>
              </a:tabLst>
            </a:pPr>
            <a:endParaRPr lang="pt-BR" sz="1800" b="0" strike="noStrike" spc="-1">
              <a:latin typeface="Arial"/>
            </a:endParaRPr>
          </a:p>
          <a:p>
            <a:pPr>
              <a:lnSpc>
                <a:spcPct val="90000"/>
              </a:lnSpc>
              <a:spcBef>
                <a:spcPts val="448"/>
              </a:spcBef>
              <a:tabLst>
                <a:tab pos="914400" algn="l"/>
                <a:tab pos="1828800" algn="l"/>
                <a:tab pos="2743200" algn="l"/>
                <a:tab pos="3657600" algn="l"/>
                <a:tab pos="4572000" algn="l"/>
                <a:tab pos="5486400" algn="l"/>
                <a:tab pos="6400800" algn="l"/>
                <a:tab pos="7315200" algn="l"/>
                <a:tab pos="8229600" algn="l"/>
                <a:tab pos="9144000" algn="l"/>
                <a:tab pos="10058400" algn="l"/>
              </a:tabLst>
            </a:pPr>
            <a:endParaRPr lang="pt-BR" sz="1800" b="0" strike="noStrike" spc="-1">
              <a:latin typeface="Arial"/>
            </a:endParaRPr>
          </a:p>
          <a:p>
            <a:pPr>
              <a:lnSpc>
                <a:spcPct val="90000"/>
              </a:lnSpc>
              <a:spcBef>
                <a:spcPts val="448"/>
              </a:spcBef>
              <a:tabLst>
                <a:tab pos="914400" algn="l"/>
                <a:tab pos="1828800" algn="l"/>
                <a:tab pos="2743200" algn="l"/>
                <a:tab pos="3657600" algn="l"/>
                <a:tab pos="4572000" algn="l"/>
                <a:tab pos="5486400" algn="l"/>
                <a:tab pos="6400800" algn="l"/>
                <a:tab pos="7315200" algn="l"/>
                <a:tab pos="8229600" algn="l"/>
                <a:tab pos="9144000" algn="l"/>
                <a:tab pos="10058400" algn="l"/>
              </a:tabLst>
            </a:pPr>
            <a:endParaRPr lang="pt-BR" sz="1800" b="0" strike="noStrike" spc="-1">
              <a:latin typeface="Arial"/>
            </a:endParaRPr>
          </a:p>
          <a:p>
            <a:pPr>
              <a:lnSpc>
                <a:spcPct val="90000"/>
              </a:lnSpc>
              <a:spcBef>
                <a:spcPts val="448"/>
              </a:spcBef>
              <a:tabLst>
                <a:tab pos="914400" algn="l"/>
                <a:tab pos="1828800" algn="l"/>
                <a:tab pos="2743200" algn="l"/>
                <a:tab pos="3657600" algn="l"/>
                <a:tab pos="4572000" algn="l"/>
                <a:tab pos="5486400" algn="l"/>
                <a:tab pos="6400800" algn="l"/>
                <a:tab pos="7315200" algn="l"/>
                <a:tab pos="8229600" algn="l"/>
                <a:tab pos="9144000" algn="l"/>
                <a:tab pos="10058400" algn="l"/>
              </a:tabLst>
            </a:pPr>
            <a:endParaRPr lang="pt-BR" sz="1800" b="0" strike="noStrike" spc="-1">
              <a:latin typeface="Arial"/>
            </a:endParaRPr>
          </a:p>
          <a:p>
            <a:pPr marL="432000" indent="-323280">
              <a:lnSpc>
                <a:spcPct val="90000"/>
              </a:lnSpc>
              <a:spcBef>
                <a:spcPts val="448"/>
              </a:spcBef>
              <a:buClr>
                <a:srgbClr val="000000"/>
              </a:buClr>
              <a:buSzPct val="45000"/>
              <a:buFont typeface="Wingdings" charset="2"/>
              <a:buChar char=""/>
              <a:tabLst>
                <a:tab pos="914400" algn="l"/>
                <a:tab pos="1828800" algn="l"/>
                <a:tab pos="2743200" algn="l"/>
                <a:tab pos="3657600" algn="l"/>
                <a:tab pos="4572000" algn="l"/>
                <a:tab pos="5486400" algn="l"/>
                <a:tab pos="6400800" algn="l"/>
                <a:tab pos="7315200" algn="l"/>
                <a:tab pos="8229600" algn="l"/>
                <a:tab pos="9144000" algn="l"/>
                <a:tab pos="10058400" algn="l"/>
              </a:tabLst>
            </a:pPr>
            <a:r>
              <a:rPr lang="pt-BR" sz="1800" b="0" strike="noStrike" spc="-1">
                <a:solidFill>
                  <a:srgbClr val="000000"/>
                </a:solidFill>
                <a:latin typeface="Arial"/>
                <a:ea typeface="DejaVu Sans"/>
              </a:rPr>
              <a:t>A UML não especifica um formato rígido para os cabeçalhos e a estrutura de um caso de uso </a:t>
            </a:r>
            <a:endParaRPr lang="pt-BR" sz="1800" b="0" strike="noStrike" spc="-1">
              <a:latin typeface="Arial"/>
            </a:endParaRPr>
          </a:p>
          <a:p>
            <a:pPr marL="864000" lvl="1" indent="-323280">
              <a:lnSpc>
                <a:spcPct val="90000"/>
              </a:lnSpc>
              <a:spcBef>
                <a:spcPts val="448"/>
              </a:spcBef>
              <a:buClr>
                <a:srgbClr val="000000"/>
              </a:buClr>
              <a:buSzPct val="75000"/>
              <a:buFont typeface="Symbol"/>
              <a:buChar char=""/>
              <a:tabLst>
                <a:tab pos="914400" algn="l"/>
                <a:tab pos="1828800" algn="l"/>
                <a:tab pos="2743200" algn="l"/>
                <a:tab pos="3657600" algn="l"/>
                <a:tab pos="4572000" algn="l"/>
                <a:tab pos="5486400" algn="l"/>
                <a:tab pos="6400800" algn="l"/>
                <a:tab pos="7315200" algn="l"/>
                <a:tab pos="8229600" algn="l"/>
                <a:tab pos="9144000" algn="l"/>
                <a:tab pos="10058400" algn="l"/>
              </a:tabLst>
            </a:pPr>
            <a:r>
              <a:rPr lang="pt-BR" sz="1800" b="0" strike="noStrike" spc="-1">
                <a:solidFill>
                  <a:srgbClr val="000000"/>
                </a:solidFill>
                <a:latin typeface="Arial"/>
                <a:ea typeface="DejaVu Sans"/>
              </a:rPr>
              <a:t>Podem ser alterados de acordo com as necessidades de documentação  </a:t>
            </a:r>
            <a:endParaRPr lang="pt-BR" sz="1800" b="0" strike="noStrike" spc="-1">
              <a:latin typeface="Arial"/>
            </a:endParaRPr>
          </a:p>
        </p:txBody>
      </p:sp>
      <p:sp>
        <p:nvSpPr>
          <p:cNvPr id="363" name="CustomShape 2"/>
          <p:cNvSpPr/>
          <p:nvPr/>
        </p:nvSpPr>
        <p:spPr>
          <a:xfrm>
            <a:off x="-540000" y="235440"/>
            <a:ext cx="8914680" cy="664200"/>
          </a:xfrm>
          <a:prstGeom prst="rect">
            <a:avLst/>
          </a:prstGeom>
          <a:solidFill>
            <a:srgbClr val="FFFFFF"/>
          </a:solidFill>
          <a:ln w="9360">
            <a:solidFill>
              <a:srgbClr val="FFFFFF"/>
            </a:solidFill>
            <a:miter/>
          </a:ln>
        </p:spPr>
        <p:style>
          <a:lnRef idx="0">
            <a:scrgbClr r="0" g="0" b="0"/>
          </a:lnRef>
          <a:fillRef idx="0">
            <a:scrgbClr r="0" g="0" b="0"/>
          </a:fillRef>
          <a:effectRef idx="0">
            <a:scrgbClr r="0" g="0" b="0"/>
          </a:effectRef>
          <a:fontRef idx="minor"/>
        </p:style>
        <p:txBody>
          <a:bodyPr lIns="90000" tIns="46800" rIns="90000" bIns="46800">
            <a:noAutofit/>
          </a:bodyPr>
          <a:lstStyle/>
          <a:p>
            <a:pPr algn="ct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sz="2800" b="0" strike="noStrike" spc="-1">
                <a:solidFill>
                  <a:srgbClr val="000000"/>
                </a:solidFill>
                <a:latin typeface="Arial"/>
                <a:ea typeface="DejaVu Sans"/>
              </a:rPr>
              <a:t>Casos de Uso</a:t>
            </a:r>
            <a:endParaRPr lang="pt-BR" sz="2800" b="0" strike="noStrike" spc="-1">
              <a:latin typeface="Arial"/>
            </a:endParaRPr>
          </a:p>
        </p:txBody>
      </p:sp>
      <p:pic>
        <p:nvPicPr>
          <p:cNvPr id="364" name="Picture 7"/>
          <p:cNvPicPr/>
          <p:nvPr/>
        </p:nvPicPr>
        <p:blipFill>
          <a:blip r:embed="rId2"/>
          <a:stretch/>
        </p:blipFill>
        <p:spPr>
          <a:xfrm>
            <a:off x="5928120" y="360000"/>
            <a:ext cx="3791520" cy="4383720"/>
          </a:xfrm>
          <a:prstGeom prst="rect">
            <a:avLst/>
          </a:prstGeom>
          <a:ln w="0">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CustomShape 1"/>
          <p:cNvSpPr/>
          <p:nvPr/>
        </p:nvSpPr>
        <p:spPr>
          <a:xfrm>
            <a:off x="0" y="-360"/>
            <a:ext cx="8914680" cy="475560"/>
          </a:xfrm>
          <a:prstGeom prst="rect">
            <a:avLst/>
          </a:prstGeom>
          <a:noFill/>
          <a:ln w="0">
            <a:noFill/>
          </a:ln>
        </p:spPr>
        <p:style>
          <a:lnRef idx="0">
            <a:scrgbClr r="0" g="0" b="0"/>
          </a:lnRef>
          <a:fillRef idx="0">
            <a:scrgbClr r="0" g="0" b="0"/>
          </a:fillRef>
          <a:effectRef idx="0">
            <a:scrgbClr r="0" g="0" b="0"/>
          </a:effectRef>
          <a:fontRef idx="minor"/>
        </p:style>
        <p:txBody>
          <a:bodyPr lIns="90000" tIns="46800" rIns="90000" bIns="46800">
            <a:noAutofit/>
          </a:bodyPr>
          <a:lstStyle/>
          <a:p>
            <a:pPr algn="ct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sz="4000" b="0" strike="noStrike" spc="-1">
                <a:solidFill>
                  <a:srgbClr val="000000"/>
                </a:solidFill>
                <a:latin typeface="Arial"/>
                <a:ea typeface="DejaVu Sans"/>
              </a:rPr>
              <a:t>UML</a:t>
            </a:r>
            <a:endParaRPr lang="pt-BR" sz="4000" b="0" strike="noStrike" spc="-1">
              <a:latin typeface="Arial"/>
            </a:endParaRPr>
          </a:p>
        </p:txBody>
      </p:sp>
      <p:pic>
        <p:nvPicPr>
          <p:cNvPr id="135" name="Picture 3"/>
          <p:cNvPicPr/>
          <p:nvPr/>
        </p:nvPicPr>
        <p:blipFill>
          <a:blip r:embed="rId2"/>
          <a:stretch/>
        </p:blipFill>
        <p:spPr>
          <a:xfrm>
            <a:off x="4017240" y="1052640"/>
            <a:ext cx="5887800" cy="3718800"/>
          </a:xfrm>
          <a:prstGeom prst="rect">
            <a:avLst/>
          </a:prstGeom>
          <a:ln w="0">
            <a:noFill/>
          </a:ln>
        </p:spPr>
      </p:pic>
      <p:sp>
        <p:nvSpPr>
          <p:cNvPr id="136" name="CustomShape 2"/>
          <p:cNvSpPr/>
          <p:nvPr/>
        </p:nvSpPr>
        <p:spPr>
          <a:xfrm>
            <a:off x="2755800" y="4941720"/>
            <a:ext cx="3412440" cy="459000"/>
          </a:xfrm>
          <a:custGeom>
            <a:avLst/>
            <a:gdLst/>
            <a:ahLst/>
            <a:cxnLst/>
            <a:rect l="l" t="t" r="r" b="b"/>
            <a:pathLst>
              <a:path w="21600" h="21600">
                <a:moveTo>
                  <a:pt x="0" y="0"/>
                </a:moveTo>
                <a:lnTo>
                  <a:pt x="21600" y="0"/>
                </a:lnTo>
                <a:lnTo>
                  <a:pt x="21600" y="21600"/>
                </a:lnTo>
                <a:lnTo>
                  <a:pt x="0" y="21600"/>
                </a:lnTo>
                <a:lnTo>
                  <a:pt x="0" y="0"/>
                </a:lnTo>
                <a:close/>
              </a:path>
            </a:pathLst>
          </a:custGeom>
          <a:noFill/>
          <a:ln w="0">
            <a:noFill/>
          </a:ln>
        </p:spPr>
        <p:style>
          <a:lnRef idx="0">
            <a:scrgbClr r="0" g="0" b="0"/>
          </a:lnRef>
          <a:fillRef idx="0">
            <a:scrgbClr r="0" g="0" b="0"/>
          </a:fillRef>
          <a:effectRef idx="0">
            <a:scrgbClr r="0" g="0" b="0"/>
          </a:effectRef>
          <a:fontRef idx="minor"/>
        </p:style>
        <p:txBody>
          <a:bodyPr wrap="none" lIns="90000" tIns="46800" rIns="90000" bIns="46800">
            <a:spAutoFit/>
          </a:bodyPr>
          <a:lstStyle/>
          <a:p>
            <a:pP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sz="2400" b="1" strike="noStrike" spc="-1">
                <a:solidFill>
                  <a:srgbClr val="0033CC"/>
                </a:solidFill>
                <a:latin typeface="Arial"/>
                <a:ea typeface="DejaVu Sans"/>
              </a:rPr>
              <a:t>“Fundadores” da UML</a:t>
            </a:r>
            <a:endParaRPr lang="pt-BR" sz="2400" b="0" strike="noStrike" spc="-1">
              <a:latin typeface="Arial"/>
            </a:endParaRPr>
          </a:p>
        </p:txBody>
      </p:sp>
      <p:pic>
        <p:nvPicPr>
          <p:cNvPr id="137" name="Picture 6_1"/>
          <p:cNvPicPr/>
          <p:nvPr/>
        </p:nvPicPr>
        <p:blipFill>
          <a:blip r:embed="rId3"/>
          <a:stretch/>
        </p:blipFill>
        <p:spPr>
          <a:xfrm>
            <a:off x="164880" y="939960"/>
            <a:ext cx="3714120" cy="3859920"/>
          </a:xfrm>
          <a:prstGeom prst="rect">
            <a:avLst/>
          </a:prstGeom>
          <a:ln w="0">
            <a:noFill/>
          </a:ln>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5" name="CustomShape 1"/>
          <p:cNvSpPr/>
          <p:nvPr/>
        </p:nvSpPr>
        <p:spPr>
          <a:xfrm>
            <a:off x="495000" y="839880"/>
            <a:ext cx="8914680" cy="1370880"/>
          </a:xfrm>
          <a:prstGeom prst="rect">
            <a:avLst/>
          </a:prstGeom>
          <a:solidFill>
            <a:srgbClr val="FFFFFF"/>
          </a:solidFill>
          <a:ln w="0">
            <a:noFill/>
          </a:ln>
        </p:spPr>
        <p:style>
          <a:lnRef idx="0">
            <a:scrgbClr r="0" g="0" b="0"/>
          </a:lnRef>
          <a:fillRef idx="0">
            <a:scrgbClr r="0" g="0" b="0"/>
          </a:fillRef>
          <a:effectRef idx="0">
            <a:scrgbClr r="0" g="0" b="0"/>
          </a:effectRef>
          <a:fontRef idx="minor"/>
        </p:style>
        <p:txBody>
          <a:bodyPr lIns="90000" tIns="46800" rIns="90000" bIns="46800">
            <a:noAutofit/>
          </a:bodyPr>
          <a:lstStyle/>
          <a:p>
            <a:pPr algn="ct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sz="2400" b="0" strike="noStrike" spc="-1">
                <a:solidFill>
                  <a:srgbClr val="000000"/>
                </a:solidFill>
                <a:latin typeface="Arial"/>
                <a:ea typeface="DejaVu Sans"/>
              </a:rPr>
              <a:t>Tipos de Caso de Uso</a:t>
            </a:r>
            <a:endParaRPr lang="pt-BR" sz="2400" b="0" strike="noStrike" spc="-1">
              <a:latin typeface="Arial"/>
            </a:endParaRPr>
          </a:p>
        </p:txBody>
      </p:sp>
      <p:sp>
        <p:nvSpPr>
          <p:cNvPr id="366" name="CustomShape 2"/>
          <p:cNvSpPr/>
          <p:nvPr/>
        </p:nvSpPr>
        <p:spPr>
          <a:xfrm>
            <a:off x="495000" y="1742760"/>
            <a:ext cx="8914680" cy="3885480"/>
          </a:xfrm>
          <a:prstGeom prst="rect">
            <a:avLst/>
          </a:prstGeom>
          <a:solidFill>
            <a:srgbClr val="FFFFFF"/>
          </a:solidFill>
          <a:ln w="0">
            <a:noFill/>
          </a:ln>
        </p:spPr>
        <p:style>
          <a:lnRef idx="0">
            <a:scrgbClr r="0" g="0" b="0"/>
          </a:lnRef>
          <a:fillRef idx="0">
            <a:scrgbClr r="0" g="0" b="0"/>
          </a:fillRef>
          <a:effectRef idx="0">
            <a:scrgbClr r="0" g="0" b="0"/>
          </a:effectRef>
          <a:fontRef idx="minor"/>
        </p:style>
        <p:txBody>
          <a:bodyPr lIns="90000" tIns="46800" rIns="90000" bIns="46800">
            <a:normAutofit/>
          </a:bodyPr>
          <a:lstStyle/>
          <a:p>
            <a:pPr marL="432000" indent="-323280">
              <a:lnSpc>
                <a:spcPct val="90000"/>
              </a:lnSpc>
              <a:spcBef>
                <a:spcPts val="499"/>
              </a:spcBef>
              <a:buClr>
                <a:srgbClr val="000000"/>
              </a:buClr>
              <a:buSzPct val="45000"/>
              <a:buFont typeface="Wingdings" charset="2"/>
              <a:buChar char=""/>
              <a:tabLst>
                <a:tab pos="914400" algn="l"/>
                <a:tab pos="1828800" algn="l"/>
                <a:tab pos="2743200" algn="l"/>
                <a:tab pos="3657600" algn="l"/>
                <a:tab pos="4572000" algn="l"/>
                <a:tab pos="5486400" algn="l"/>
                <a:tab pos="6400800" algn="l"/>
                <a:tab pos="7315200" algn="l"/>
                <a:tab pos="8229600" algn="l"/>
                <a:tab pos="9144000" algn="l"/>
                <a:tab pos="10058400" algn="l"/>
              </a:tabLst>
            </a:pPr>
            <a:r>
              <a:rPr lang="pt-BR" sz="2000" b="0" strike="noStrike" spc="-1">
                <a:solidFill>
                  <a:srgbClr val="000000"/>
                </a:solidFill>
                <a:latin typeface="Arial"/>
                <a:ea typeface="DejaVu Sans"/>
              </a:rPr>
              <a:t>Primário</a:t>
            </a:r>
            <a:endParaRPr lang="pt-BR" sz="2000" b="0" strike="noStrike" spc="-1">
              <a:latin typeface="Arial"/>
            </a:endParaRPr>
          </a:p>
          <a:p>
            <a:pPr marL="742680" indent="-284760">
              <a:lnSpc>
                <a:spcPct val="90000"/>
              </a:lnSpc>
              <a:spcBef>
                <a:spcPts val="499"/>
              </a:spcBef>
              <a:tabLst>
                <a:tab pos="0" algn="l"/>
              </a:tabLst>
            </a:pPr>
            <a:r>
              <a:rPr lang="pt-BR" sz="2000" b="0" strike="noStrike" spc="-1">
                <a:solidFill>
                  <a:srgbClr val="000000"/>
                </a:solidFill>
                <a:latin typeface="Arial"/>
                <a:ea typeface="DejaVu Sans"/>
              </a:rPr>
              <a:t>   Representam os processos principais ou mais comuns (ex.: </a:t>
            </a:r>
            <a:r>
              <a:rPr lang="pt-BR" sz="2000" b="0" i="1" strike="noStrike" spc="-1">
                <a:solidFill>
                  <a:srgbClr val="000000"/>
                </a:solidFill>
                <a:latin typeface="Arial"/>
                <a:ea typeface="DejaVu Sans"/>
              </a:rPr>
              <a:t>Comprar Itens</a:t>
            </a:r>
            <a:r>
              <a:rPr lang="pt-BR" sz="2000" b="0" strike="noStrike" spc="-1">
                <a:solidFill>
                  <a:srgbClr val="000000"/>
                </a:solidFill>
                <a:latin typeface="Arial"/>
                <a:ea typeface="DejaVu Sans"/>
              </a:rPr>
              <a:t>)</a:t>
            </a:r>
            <a:endParaRPr lang="pt-BR" sz="2000" b="0" strike="noStrike" spc="-1">
              <a:latin typeface="Arial"/>
            </a:endParaRPr>
          </a:p>
          <a:p>
            <a:pPr marL="742680" indent="-284760">
              <a:lnSpc>
                <a:spcPct val="90000"/>
              </a:lnSpc>
              <a:spcBef>
                <a:spcPts val="499"/>
              </a:spcBef>
              <a:tabLst>
                <a:tab pos="914400" algn="l"/>
                <a:tab pos="1828800" algn="l"/>
                <a:tab pos="2743200" algn="l"/>
                <a:tab pos="3657600" algn="l"/>
                <a:tab pos="4572000" algn="l"/>
                <a:tab pos="5486400" algn="l"/>
                <a:tab pos="6400800" algn="l"/>
                <a:tab pos="7315200" algn="l"/>
                <a:tab pos="8229600" algn="l"/>
                <a:tab pos="9144000" algn="l"/>
                <a:tab pos="10058400" algn="l"/>
              </a:tabLst>
            </a:pPr>
            <a:endParaRPr lang="pt-BR" sz="2000" b="0" strike="noStrike" spc="-1">
              <a:latin typeface="Arial"/>
            </a:endParaRPr>
          </a:p>
          <a:p>
            <a:pPr marL="432000" indent="-323280">
              <a:lnSpc>
                <a:spcPct val="90000"/>
              </a:lnSpc>
              <a:spcBef>
                <a:spcPts val="499"/>
              </a:spcBef>
              <a:buClr>
                <a:srgbClr val="000000"/>
              </a:buClr>
              <a:buSzPct val="45000"/>
              <a:buFont typeface="Wingdings" charset="2"/>
              <a:buChar char=""/>
              <a:tabLst>
                <a:tab pos="914400" algn="l"/>
                <a:tab pos="1828800" algn="l"/>
                <a:tab pos="2743200" algn="l"/>
                <a:tab pos="3657600" algn="l"/>
                <a:tab pos="4572000" algn="l"/>
                <a:tab pos="5486400" algn="l"/>
                <a:tab pos="6400800" algn="l"/>
                <a:tab pos="7315200" algn="l"/>
                <a:tab pos="8229600" algn="l"/>
                <a:tab pos="9144000" algn="l"/>
                <a:tab pos="10058400" algn="l"/>
              </a:tabLst>
            </a:pPr>
            <a:r>
              <a:rPr lang="pt-BR" sz="2000" b="0" strike="noStrike" spc="-1">
                <a:solidFill>
                  <a:srgbClr val="000000"/>
                </a:solidFill>
                <a:latin typeface="Arial"/>
                <a:ea typeface="DejaVu Sans"/>
              </a:rPr>
              <a:t>Secundário</a:t>
            </a:r>
            <a:endParaRPr lang="pt-BR" sz="2000" b="0" strike="noStrike" spc="-1">
              <a:latin typeface="Arial"/>
            </a:endParaRPr>
          </a:p>
          <a:p>
            <a:pPr marL="742680" indent="-284760">
              <a:lnSpc>
                <a:spcPct val="90000"/>
              </a:lnSpc>
              <a:spcBef>
                <a:spcPts val="499"/>
              </a:spcBef>
              <a:tabLst>
                <a:tab pos="0" algn="l"/>
              </a:tabLst>
            </a:pPr>
            <a:r>
              <a:rPr lang="pt-BR" sz="2000" b="0" strike="noStrike" spc="-1">
                <a:solidFill>
                  <a:srgbClr val="000000"/>
                </a:solidFill>
                <a:latin typeface="Arial"/>
                <a:ea typeface="DejaVu Sans"/>
              </a:rPr>
              <a:t>   Representam processos menos importantes ou mais raros (ex.: </a:t>
            </a:r>
            <a:r>
              <a:rPr lang="pt-BR" sz="2000" b="0" i="1" strike="noStrike" spc="-1">
                <a:solidFill>
                  <a:srgbClr val="000000"/>
                </a:solidFill>
                <a:latin typeface="Arial"/>
                <a:ea typeface="DejaVu Sans"/>
              </a:rPr>
              <a:t>Cadastrar Operadores</a:t>
            </a:r>
            <a:r>
              <a:rPr lang="pt-BR" sz="2000" b="0" strike="noStrike" spc="-1">
                <a:solidFill>
                  <a:srgbClr val="000000"/>
                </a:solidFill>
                <a:latin typeface="Arial"/>
                <a:ea typeface="DejaVu Sans"/>
              </a:rPr>
              <a:t>)</a:t>
            </a:r>
            <a:endParaRPr lang="pt-BR" sz="2000" b="0" strike="noStrike" spc="-1">
              <a:latin typeface="Arial"/>
            </a:endParaRPr>
          </a:p>
          <a:p>
            <a:pPr marL="742680" indent="-284760">
              <a:lnSpc>
                <a:spcPct val="90000"/>
              </a:lnSpc>
              <a:spcBef>
                <a:spcPts val="499"/>
              </a:spcBef>
              <a:tabLst>
                <a:tab pos="914400" algn="l"/>
                <a:tab pos="1828800" algn="l"/>
                <a:tab pos="2743200" algn="l"/>
                <a:tab pos="3657600" algn="l"/>
                <a:tab pos="4572000" algn="l"/>
                <a:tab pos="5486400" algn="l"/>
                <a:tab pos="6400800" algn="l"/>
                <a:tab pos="7315200" algn="l"/>
                <a:tab pos="8229600" algn="l"/>
                <a:tab pos="9144000" algn="l"/>
                <a:tab pos="10058400" algn="l"/>
              </a:tabLst>
            </a:pPr>
            <a:endParaRPr lang="pt-BR" sz="2000" b="0" strike="noStrike" spc="-1">
              <a:latin typeface="Arial"/>
            </a:endParaRPr>
          </a:p>
          <a:p>
            <a:pPr marL="432000" indent="-323280">
              <a:lnSpc>
                <a:spcPct val="90000"/>
              </a:lnSpc>
              <a:spcBef>
                <a:spcPts val="499"/>
              </a:spcBef>
              <a:buClr>
                <a:srgbClr val="000000"/>
              </a:buClr>
              <a:buSzPct val="45000"/>
              <a:buFont typeface="Wingdings" charset="2"/>
              <a:buChar char=""/>
              <a:tabLst>
                <a:tab pos="914400" algn="l"/>
                <a:tab pos="1828800" algn="l"/>
                <a:tab pos="2743200" algn="l"/>
                <a:tab pos="3657600" algn="l"/>
                <a:tab pos="4572000" algn="l"/>
                <a:tab pos="5486400" algn="l"/>
                <a:tab pos="6400800" algn="l"/>
                <a:tab pos="7315200" algn="l"/>
                <a:tab pos="8229600" algn="l"/>
                <a:tab pos="9144000" algn="l"/>
                <a:tab pos="10058400" algn="l"/>
              </a:tabLst>
            </a:pPr>
            <a:r>
              <a:rPr lang="pt-BR" sz="2000" b="0" strike="noStrike" spc="-1">
                <a:solidFill>
                  <a:srgbClr val="000000"/>
                </a:solidFill>
                <a:latin typeface="Arial"/>
                <a:ea typeface="DejaVu Sans"/>
              </a:rPr>
              <a:t>Opcional</a:t>
            </a:r>
            <a:endParaRPr lang="pt-BR" sz="2000" b="0" strike="noStrike" spc="-1">
              <a:latin typeface="Arial"/>
            </a:endParaRPr>
          </a:p>
          <a:p>
            <a:pPr marL="742680" indent="-284760">
              <a:lnSpc>
                <a:spcPct val="90000"/>
              </a:lnSpc>
              <a:spcBef>
                <a:spcPts val="499"/>
              </a:spcBef>
              <a:tabLst>
                <a:tab pos="0" algn="l"/>
              </a:tabLst>
            </a:pPr>
            <a:r>
              <a:rPr lang="pt-BR" sz="2000" b="0" strike="noStrike" spc="-1">
                <a:solidFill>
                  <a:srgbClr val="000000"/>
                </a:solidFill>
                <a:latin typeface="Arial"/>
                <a:ea typeface="DejaVu Sans"/>
              </a:rPr>
              <a:t>   Representam processos que  podem ser ignorados ou incluídos em futuras versões do sistema (ex.: </a:t>
            </a:r>
            <a:r>
              <a:rPr lang="pt-BR" sz="2000" b="0" i="1" strike="noStrike" spc="-1">
                <a:solidFill>
                  <a:srgbClr val="000000"/>
                </a:solidFill>
                <a:latin typeface="Arial"/>
                <a:ea typeface="DejaVu Sans"/>
              </a:rPr>
              <a:t>Solicitar Estoque para um Novo Produto</a:t>
            </a:r>
            <a:r>
              <a:rPr lang="pt-BR" sz="2000" b="0" strike="noStrike" spc="-1">
                <a:solidFill>
                  <a:srgbClr val="000000"/>
                </a:solidFill>
                <a:latin typeface="Arial"/>
                <a:ea typeface="DejaVu Sans"/>
              </a:rPr>
              <a:t>)</a:t>
            </a:r>
            <a:endParaRPr lang="pt-BR" sz="2000" b="0" strike="noStrike" spc="-1">
              <a:latin typeface="Arial"/>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7" name="CustomShape 1"/>
          <p:cNvSpPr/>
          <p:nvPr/>
        </p:nvSpPr>
        <p:spPr>
          <a:xfrm>
            <a:off x="495000" y="777960"/>
            <a:ext cx="8914680" cy="565920"/>
          </a:xfrm>
          <a:prstGeom prst="rect">
            <a:avLst/>
          </a:prstGeom>
          <a:solidFill>
            <a:srgbClr val="FFFFFF"/>
          </a:solidFill>
          <a:ln w="0">
            <a:noFill/>
          </a:ln>
        </p:spPr>
        <p:style>
          <a:lnRef idx="0">
            <a:scrgbClr r="0" g="0" b="0"/>
          </a:lnRef>
          <a:fillRef idx="0">
            <a:scrgbClr r="0" g="0" b="0"/>
          </a:fillRef>
          <a:effectRef idx="0">
            <a:scrgbClr r="0" g="0" b="0"/>
          </a:effectRef>
          <a:fontRef idx="minor"/>
        </p:style>
        <p:txBody>
          <a:bodyPr lIns="90000" tIns="46800" rIns="90000" bIns="46800">
            <a:noAutofit/>
          </a:bodyPr>
          <a:lstStyle/>
          <a:p>
            <a:pPr algn="ct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sz="2800" b="0" strike="noStrike" spc="-1">
                <a:solidFill>
                  <a:srgbClr val="000000"/>
                </a:solidFill>
                <a:latin typeface="Arial"/>
                <a:ea typeface="DejaVu Sans"/>
              </a:rPr>
              <a:t>Formatos de Caso de Uso</a:t>
            </a:r>
            <a:endParaRPr lang="pt-BR" sz="2800" b="0" strike="noStrike" spc="-1">
              <a:latin typeface="Arial"/>
            </a:endParaRPr>
          </a:p>
        </p:txBody>
      </p:sp>
      <p:sp>
        <p:nvSpPr>
          <p:cNvPr id="368" name="CustomShape 2"/>
          <p:cNvSpPr/>
          <p:nvPr/>
        </p:nvSpPr>
        <p:spPr>
          <a:xfrm>
            <a:off x="495000" y="1485720"/>
            <a:ext cx="8914680" cy="3885480"/>
          </a:xfrm>
          <a:prstGeom prst="rect">
            <a:avLst/>
          </a:prstGeom>
          <a:solidFill>
            <a:srgbClr val="FFFFFF"/>
          </a:solidFill>
          <a:ln w="0">
            <a:noFill/>
          </a:ln>
        </p:spPr>
        <p:style>
          <a:lnRef idx="0">
            <a:scrgbClr r="0" g="0" b="0"/>
          </a:lnRef>
          <a:fillRef idx="0">
            <a:scrgbClr r="0" g="0" b="0"/>
          </a:fillRef>
          <a:effectRef idx="0">
            <a:scrgbClr r="0" g="0" b="0"/>
          </a:effectRef>
          <a:fontRef idx="minor"/>
        </p:style>
        <p:txBody>
          <a:bodyPr lIns="90000" tIns="46800" rIns="90000" bIns="46800">
            <a:normAutofit/>
          </a:bodyPr>
          <a:lstStyle/>
          <a:p>
            <a:pPr marL="432000" indent="-323280">
              <a:lnSpc>
                <a:spcPct val="90000"/>
              </a:lnSpc>
              <a:spcBef>
                <a:spcPts val="598"/>
              </a:spcBef>
              <a:buClr>
                <a:srgbClr val="000000"/>
              </a:buClr>
              <a:buSzPct val="45000"/>
              <a:buFont typeface="Wingdings" charset="2"/>
              <a:buChar char=""/>
              <a:tabLst>
                <a:tab pos="914400" algn="l"/>
                <a:tab pos="1828800" algn="l"/>
                <a:tab pos="2743200" algn="l"/>
                <a:tab pos="3657600" algn="l"/>
                <a:tab pos="4572000" algn="l"/>
                <a:tab pos="5486400" algn="l"/>
                <a:tab pos="6400800" algn="l"/>
                <a:tab pos="7315200" algn="l"/>
                <a:tab pos="8229600" algn="l"/>
                <a:tab pos="9144000" algn="l"/>
                <a:tab pos="10058400" algn="l"/>
              </a:tabLst>
            </a:pPr>
            <a:r>
              <a:rPr lang="pt-BR" sz="2400" b="0" strike="noStrike" spc="-1">
                <a:solidFill>
                  <a:srgbClr val="000000"/>
                </a:solidFill>
                <a:latin typeface="Arial"/>
                <a:ea typeface="DejaVu Sans"/>
              </a:rPr>
              <a:t>Alto-nível</a:t>
            </a:r>
            <a:endParaRPr lang="pt-BR" sz="2400" b="0" strike="noStrike" spc="-1">
              <a:latin typeface="Arial"/>
            </a:endParaRPr>
          </a:p>
          <a:p>
            <a:pPr marL="864000" lvl="1" indent="-323280">
              <a:lnSpc>
                <a:spcPct val="90000"/>
              </a:lnSpc>
              <a:spcBef>
                <a:spcPts val="598"/>
              </a:spcBef>
              <a:buClr>
                <a:srgbClr val="000000"/>
              </a:buClr>
              <a:buSzPct val="75000"/>
              <a:buFont typeface="Symbol"/>
              <a:buChar char=""/>
              <a:tabLst>
                <a:tab pos="914400" algn="l"/>
                <a:tab pos="1828800" algn="l"/>
                <a:tab pos="2743200" algn="l"/>
                <a:tab pos="3657600" algn="l"/>
                <a:tab pos="4572000" algn="l"/>
                <a:tab pos="5486400" algn="l"/>
                <a:tab pos="6400800" algn="l"/>
                <a:tab pos="7315200" algn="l"/>
                <a:tab pos="8229600" algn="l"/>
                <a:tab pos="9144000" algn="l"/>
                <a:tab pos="10058400" algn="l"/>
              </a:tabLst>
            </a:pPr>
            <a:r>
              <a:rPr lang="pt-BR" sz="2400" b="0" strike="noStrike" spc="-1">
                <a:solidFill>
                  <a:srgbClr val="000000"/>
                </a:solidFill>
                <a:latin typeface="Arial"/>
                <a:ea typeface="DejaVu Sans"/>
              </a:rPr>
              <a:t>Breve descrição de um processo, normalmente em duas ou três frases, e deliberadamente vago em decisões de projeto</a:t>
            </a:r>
            <a:endParaRPr lang="pt-BR" sz="2400" b="0" strike="noStrike" spc="-1">
              <a:latin typeface="Arial"/>
            </a:endParaRPr>
          </a:p>
          <a:p>
            <a:pPr marL="864000" lvl="1" indent="-323280">
              <a:lnSpc>
                <a:spcPct val="90000"/>
              </a:lnSpc>
              <a:spcBef>
                <a:spcPts val="598"/>
              </a:spcBef>
              <a:buClr>
                <a:srgbClr val="000000"/>
              </a:buClr>
              <a:buSzPct val="75000"/>
              <a:buFont typeface="Symbol"/>
              <a:buChar char=""/>
              <a:tabLst>
                <a:tab pos="914400" algn="l"/>
                <a:tab pos="1828800" algn="l"/>
                <a:tab pos="2743200" algn="l"/>
                <a:tab pos="3657600" algn="l"/>
                <a:tab pos="4572000" algn="l"/>
                <a:tab pos="5486400" algn="l"/>
                <a:tab pos="6400800" algn="l"/>
                <a:tab pos="7315200" algn="l"/>
                <a:tab pos="8229600" algn="l"/>
                <a:tab pos="9144000" algn="l"/>
                <a:tab pos="10058400" algn="l"/>
              </a:tabLst>
            </a:pPr>
            <a:r>
              <a:rPr lang="pt-BR" sz="2400" b="0" strike="noStrike" spc="-1">
                <a:solidFill>
                  <a:srgbClr val="000000"/>
                </a:solidFill>
                <a:latin typeface="Arial"/>
                <a:ea typeface="DejaVu Sans"/>
              </a:rPr>
              <a:t>Criados na fase inicial de requisitos </a:t>
            </a:r>
            <a:endParaRPr lang="pt-BR" sz="2400" b="0" strike="noStrike" spc="-1">
              <a:latin typeface="Arial"/>
            </a:endParaRPr>
          </a:p>
          <a:p>
            <a:pPr>
              <a:lnSpc>
                <a:spcPct val="90000"/>
              </a:lnSpc>
              <a:spcBef>
                <a:spcPts val="598"/>
              </a:spcBef>
              <a:tabLst>
                <a:tab pos="914400" algn="l"/>
                <a:tab pos="1828800" algn="l"/>
                <a:tab pos="2743200" algn="l"/>
                <a:tab pos="3657600" algn="l"/>
                <a:tab pos="4572000" algn="l"/>
                <a:tab pos="5486400" algn="l"/>
                <a:tab pos="6400800" algn="l"/>
                <a:tab pos="7315200" algn="l"/>
                <a:tab pos="8229600" algn="l"/>
                <a:tab pos="9144000" algn="l"/>
                <a:tab pos="10058400" algn="l"/>
              </a:tabLst>
            </a:pPr>
            <a:endParaRPr lang="pt-BR" sz="2400" b="0" strike="noStrike" spc="-1">
              <a:latin typeface="Arial"/>
            </a:endParaRPr>
          </a:p>
          <a:p>
            <a:pPr marL="432000" indent="-323280">
              <a:lnSpc>
                <a:spcPct val="90000"/>
              </a:lnSpc>
              <a:spcBef>
                <a:spcPts val="598"/>
              </a:spcBef>
              <a:buClr>
                <a:srgbClr val="000000"/>
              </a:buClr>
              <a:buSzPct val="45000"/>
              <a:buFont typeface="Wingdings" charset="2"/>
              <a:buChar char=""/>
              <a:tabLst>
                <a:tab pos="914400" algn="l"/>
                <a:tab pos="1828800" algn="l"/>
                <a:tab pos="2743200" algn="l"/>
                <a:tab pos="3657600" algn="l"/>
                <a:tab pos="4572000" algn="l"/>
                <a:tab pos="5486400" algn="l"/>
                <a:tab pos="6400800" algn="l"/>
                <a:tab pos="7315200" algn="l"/>
                <a:tab pos="8229600" algn="l"/>
                <a:tab pos="9144000" algn="l"/>
                <a:tab pos="10058400" algn="l"/>
              </a:tabLst>
            </a:pPr>
            <a:r>
              <a:rPr lang="pt-BR" sz="2400" b="0" strike="noStrike" spc="-1">
                <a:solidFill>
                  <a:srgbClr val="000000"/>
                </a:solidFill>
                <a:latin typeface="Arial"/>
                <a:ea typeface="DejaVu Sans"/>
              </a:rPr>
              <a:t>Expandido</a:t>
            </a:r>
            <a:endParaRPr lang="pt-BR" sz="2400" b="0" strike="noStrike" spc="-1">
              <a:latin typeface="Arial"/>
            </a:endParaRPr>
          </a:p>
          <a:p>
            <a:pPr marL="864000" lvl="1" indent="-323280">
              <a:lnSpc>
                <a:spcPct val="90000"/>
              </a:lnSpc>
              <a:spcBef>
                <a:spcPts val="598"/>
              </a:spcBef>
              <a:buClr>
                <a:srgbClr val="000000"/>
              </a:buClr>
              <a:buSzPct val="75000"/>
              <a:buFont typeface="Symbol"/>
              <a:buChar char=""/>
              <a:tabLst>
                <a:tab pos="914400" algn="l"/>
                <a:tab pos="1828800" algn="l"/>
                <a:tab pos="2743200" algn="l"/>
                <a:tab pos="3657600" algn="l"/>
                <a:tab pos="4572000" algn="l"/>
                <a:tab pos="5486400" algn="l"/>
                <a:tab pos="6400800" algn="l"/>
                <a:tab pos="7315200" algn="l"/>
                <a:tab pos="8229600" algn="l"/>
                <a:tab pos="9144000" algn="l"/>
                <a:tab pos="10058400" algn="l"/>
              </a:tabLst>
            </a:pPr>
            <a:r>
              <a:rPr lang="pt-BR" sz="2400" b="0" strike="noStrike" spc="-1">
                <a:solidFill>
                  <a:srgbClr val="000000"/>
                </a:solidFill>
                <a:latin typeface="Arial"/>
                <a:ea typeface="DejaVu Sans"/>
              </a:rPr>
              <a:t>Descrição passo a passo dos eventos de um processo</a:t>
            </a:r>
            <a:endParaRPr lang="pt-BR" sz="2400" b="0" strike="noStrike" spc="-1">
              <a:latin typeface="Arial"/>
            </a:endParaRPr>
          </a:p>
          <a:p>
            <a:pPr marL="864000" lvl="1" indent="-323280">
              <a:lnSpc>
                <a:spcPct val="90000"/>
              </a:lnSpc>
              <a:spcBef>
                <a:spcPts val="598"/>
              </a:spcBef>
              <a:buClr>
                <a:srgbClr val="000000"/>
              </a:buClr>
              <a:buSzPct val="75000"/>
              <a:buFont typeface="Symbol"/>
              <a:buChar char=""/>
              <a:tabLst>
                <a:tab pos="914400" algn="l"/>
                <a:tab pos="1828800" algn="l"/>
                <a:tab pos="2743200" algn="l"/>
                <a:tab pos="3657600" algn="l"/>
                <a:tab pos="4572000" algn="l"/>
                <a:tab pos="5486400" algn="l"/>
                <a:tab pos="6400800" algn="l"/>
                <a:tab pos="7315200" algn="l"/>
                <a:tab pos="8229600" algn="l"/>
                <a:tab pos="9144000" algn="l"/>
                <a:tab pos="10058400" algn="l"/>
              </a:tabLst>
            </a:pPr>
            <a:r>
              <a:rPr lang="pt-BR" sz="2400" b="0" strike="noStrike" spc="-1">
                <a:solidFill>
                  <a:srgbClr val="000000"/>
                </a:solidFill>
                <a:latin typeface="Arial"/>
                <a:ea typeface="DejaVu Sans"/>
              </a:rPr>
              <a:t>Durante a fase de requisitos, apenas os casos de uso mais importantes devem ser escritos nesse formato</a:t>
            </a:r>
            <a:endParaRPr lang="pt-BR" sz="2400" b="0" strike="noStrike" spc="-1">
              <a:latin typeface="Arial"/>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9" name="CustomShape 1"/>
          <p:cNvSpPr/>
          <p:nvPr/>
        </p:nvSpPr>
        <p:spPr>
          <a:xfrm>
            <a:off x="495000" y="833040"/>
            <a:ext cx="8914680" cy="538920"/>
          </a:xfrm>
          <a:prstGeom prst="rect">
            <a:avLst/>
          </a:prstGeom>
          <a:solidFill>
            <a:srgbClr val="FFFFFF"/>
          </a:solidFill>
          <a:ln w="0">
            <a:noFill/>
          </a:ln>
        </p:spPr>
        <p:style>
          <a:lnRef idx="0">
            <a:scrgbClr r="0" g="0" b="0"/>
          </a:lnRef>
          <a:fillRef idx="0">
            <a:scrgbClr r="0" g="0" b="0"/>
          </a:fillRef>
          <a:effectRef idx="0">
            <a:scrgbClr r="0" g="0" b="0"/>
          </a:effectRef>
          <a:fontRef idx="minor"/>
        </p:style>
        <p:txBody>
          <a:bodyPr lIns="90000" tIns="46800" rIns="90000" bIns="46800">
            <a:noAutofit/>
          </a:bodyPr>
          <a:lstStyle/>
          <a:p>
            <a:pPr algn="ct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sz="2800" b="0" strike="noStrike" spc="-1">
                <a:solidFill>
                  <a:srgbClr val="000000"/>
                </a:solidFill>
                <a:latin typeface="Arial"/>
                <a:ea typeface="DejaVu Sans"/>
              </a:rPr>
              <a:t>Formatos de Caso de Uso</a:t>
            </a:r>
            <a:endParaRPr lang="pt-BR" sz="2800" b="0" strike="noStrike" spc="-1">
              <a:latin typeface="Arial"/>
            </a:endParaRPr>
          </a:p>
        </p:txBody>
      </p:sp>
      <p:sp>
        <p:nvSpPr>
          <p:cNvPr id="370" name="CustomShape 2"/>
          <p:cNvSpPr/>
          <p:nvPr/>
        </p:nvSpPr>
        <p:spPr>
          <a:xfrm>
            <a:off x="519480" y="1412640"/>
            <a:ext cx="8865000" cy="3885480"/>
          </a:xfrm>
          <a:prstGeom prst="rect">
            <a:avLst/>
          </a:prstGeom>
          <a:solidFill>
            <a:srgbClr val="FFFFFF"/>
          </a:solidFill>
          <a:ln w="0">
            <a:noFill/>
          </a:ln>
        </p:spPr>
        <p:style>
          <a:lnRef idx="0">
            <a:scrgbClr r="0" g="0" b="0"/>
          </a:lnRef>
          <a:fillRef idx="0">
            <a:scrgbClr r="0" g="0" b="0"/>
          </a:fillRef>
          <a:effectRef idx="0">
            <a:scrgbClr r="0" g="0" b="0"/>
          </a:effectRef>
          <a:fontRef idx="minor"/>
        </p:style>
        <p:txBody>
          <a:bodyPr lIns="90000" tIns="46800" rIns="90000" bIns="46800">
            <a:normAutofit lnSpcReduction="10000"/>
          </a:bodyPr>
          <a:lstStyle/>
          <a:p>
            <a:pPr marL="432000" indent="-323280">
              <a:lnSpc>
                <a:spcPct val="90000"/>
              </a:lnSpc>
              <a:spcBef>
                <a:spcPts val="598"/>
              </a:spcBef>
              <a:buClr>
                <a:srgbClr val="000000"/>
              </a:buClr>
              <a:buSzPct val="45000"/>
              <a:buFont typeface="Wingdings" charset="2"/>
              <a:buChar char=""/>
              <a:tabLst>
                <a:tab pos="914400" algn="l"/>
                <a:tab pos="1828800" algn="l"/>
                <a:tab pos="2743200" algn="l"/>
                <a:tab pos="3657600" algn="l"/>
                <a:tab pos="4572000" algn="l"/>
                <a:tab pos="5486400" algn="l"/>
                <a:tab pos="6400800" algn="l"/>
                <a:tab pos="7315200" algn="l"/>
                <a:tab pos="8229600" algn="l"/>
                <a:tab pos="9144000" algn="l"/>
                <a:tab pos="10058400" algn="l"/>
              </a:tabLst>
            </a:pPr>
            <a:r>
              <a:rPr lang="pt-BR" sz="2400" b="0" strike="noStrike" spc="-1">
                <a:solidFill>
                  <a:srgbClr val="000000"/>
                </a:solidFill>
                <a:latin typeface="Arial"/>
                <a:ea typeface="DejaVu Sans"/>
              </a:rPr>
              <a:t>Essencial</a:t>
            </a:r>
            <a:endParaRPr lang="pt-BR" sz="2400" b="0" strike="noStrike" spc="-1">
              <a:latin typeface="Arial"/>
            </a:endParaRPr>
          </a:p>
          <a:p>
            <a:pPr marL="864000" lvl="1" indent="-323280">
              <a:lnSpc>
                <a:spcPct val="90000"/>
              </a:lnSpc>
              <a:spcBef>
                <a:spcPts val="598"/>
              </a:spcBef>
              <a:buClr>
                <a:srgbClr val="000000"/>
              </a:buClr>
              <a:buSzPct val="75000"/>
              <a:buFont typeface="Symbol"/>
              <a:buChar char=""/>
              <a:tabLst>
                <a:tab pos="914400" algn="l"/>
                <a:tab pos="1828800" algn="l"/>
                <a:tab pos="2743200" algn="l"/>
                <a:tab pos="3657600" algn="l"/>
                <a:tab pos="4572000" algn="l"/>
                <a:tab pos="5486400" algn="l"/>
                <a:tab pos="6400800" algn="l"/>
                <a:tab pos="7315200" algn="l"/>
                <a:tab pos="8229600" algn="l"/>
                <a:tab pos="9144000" algn="l"/>
                <a:tab pos="10058400" algn="l"/>
              </a:tabLst>
            </a:pPr>
            <a:r>
              <a:rPr lang="pt-BR" sz="2400" b="0" strike="noStrike" spc="-1">
                <a:solidFill>
                  <a:srgbClr val="000000"/>
                </a:solidFill>
                <a:latin typeface="Arial"/>
                <a:ea typeface="DejaVu Sans"/>
              </a:rPr>
              <a:t>Descrição de um processo em termos de sua motivação e atividades essenciais </a:t>
            </a:r>
            <a:endParaRPr lang="pt-BR" sz="2400" b="0" strike="noStrike" spc="-1">
              <a:latin typeface="Arial"/>
            </a:endParaRPr>
          </a:p>
          <a:p>
            <a:pPr marL="864000" lvl="1" indent="-323280">
              <a:lnSpc>
                <a:spcPct val="90000"/>
              </a:lnSpc>
              <a:spcBef>
                <a:spcPts val="598"/>
              </a:spcBef>
              <a:buClr>
                <a:srgbClr val="000000"/>
              </a:buClr>
              <a:buSzPct val="75000"/>
              <a:buFont typeface="Symbol"/>
              <a:buChar char=""/>
              <a:tabLst>
                <a:tab pos="914400" algn="l"/>
                <a:tab pos="1828800" algn="l"/>
                <a:tab pos="2743200" algn="l"/>
                <a:tab pos="3657600" algn="l"/>
                <a:tab pos="4572000" algn="l"/>
                <a:tab pos="5486400" algn="l"/>
                <a:tab pos="6400800" algn="l"/>
                <a:tab pos="7315200" algn="l"/>
                <a:tab pos="8229600" algn="l"/>
                <a:tab pos="9144000" algn="l"/>
                <a:tab pos="10058400" algn="l"/>
              </a:tabLst>
            </a:pPr>
            <a:r>
              <a:rPr lang="pt-BR" sz="2400" b="0" strike="noStrike" spc="-1">
                <a:solidFill>
                  <a:srgbClr val="000000"/>
                </a:solidFill>
                <a:latin typeface="Arial"/>
                <a:ea typeface="DejaVu Sans"/>
              </a:rPr>
              <a:t>Expressos relativamente livres de detalhes de implementação, decisões de projeto, e uso de tecnologias</a:t>
            </a:r>
            <a:endParaRPr lang="pt-BR" sz="2400" b="0" strike="noStrike" spc="-1">
              <a:latin typeface="Arial"/>
            </a:endParaRPr>
          </a:p>
          <a:p>
            <a:pPr>
              <a:lnSpc>
                <a:spcPct val="90000"/>
              </a:lnSpc>
              <a:spcBef>
                <a:spcPts val="598"/>
              </a:spcBef>
              <a:tabLst>
                <a:tab pos="914400" algn="l"/>
                <a:tab pos="1828800" algn="l"/>
                <a:tab pos="2743200" algn="l"/>
                <a:tab pos="3657600" algn="l"/>
                <a:tab pos="4572000" algn="l"/>
                <a:tab pos="5486400" algn="l"/>
                <a:tab pos="6400800" algn="l"/>
                <a:tab pos="7315200" algn="l"/>
                <a:tab pos="8229600" algn="l"/>
                <a:tab pos="9144000" algn="l"/>
                <a:tab pos="10058400" algn="l"/>
              </a:tabLst>
            </a:pPr>
            <a:endParaRPr lang="pt-BR" sz="2400" b="0" strike="noStrike" spc="-1">
              <a:latin typeface="Arial"/>
            </a:endParaRPr>
          </a:p>
          <a:p>
            <a:pPr marL="432000" indent="-323280">
              <a:lnSpc>
                <a:spcPct val="90000"/>
              </a:lnSpc>
              <a:spcBef>
                <a:spcPts val="598"/>
              </a:spcBef>
              <a:buClr>
                <a:srgbClr val="000000"/>
              </a:buClr>
              <a:buSzPct val="45000"/>
              <a:buFont typeface="Wingdings" charset="2"/>
              <a:buChar char=""/>
              <a:tabLst>
                <a:tab pos="914400" algn="l"/>
                <a:tab pos="1828800" algn="l"/>
                <a:tab pos="2743200" algn="l"/>
                <a:tab pos="3657600" algn="l"/>
                <a:tab pos="4572000" algn="l"/>
                <a:tab pos="5486400" algn="l"/>
                <a:tab pos="6400800" algn="l"/>
                <a:tab pos="7315200" algn="l"/>
                <a:tab pos="8229600" algn="l"/>
                <a:tab pos="9144000" algn="l"/>
                <a:tab pos="10058400" algn="l"/>
              </a:tabLst>
            </a:pPr>
            <a:r>
              <a:rPr lang="pt-BR" sz="2400" b="0" strike="noStrike" spc="-1">
                <a:solidFill>
                  <a:srgbClr val="000000"/>
                </a:solidFill>
                <a:latin typeface="Arial"/>
                <a:ea typeface="DejaVu Sans"/>
              </a:rPr>
              <a:t>Real</a:t>
            </a:r>
            <a:endParaRPr lang="pt-BR" sz="2400" b="0" strike="noStrike" spc="-1">
              <a:latin typeface="Arial"/>
            </a:endParaRPr>
          </a:p>
          <a:p>
            <a:pPr marL="864000" lvl="1" indent="-323280">
              <a:lnSpc>
                <a:spcPct val="90000"/>
              </a:lnSpc>
              <a:spcBef>
                <a:spcPts val="598"/>
              </a:spcBef>
              <a:buClr>
                <a:srgbClr val="000000"/>
              </a:buClr>
              <a:buSzPct val="75000"/>
              <a:buFont typeface="Symbol"/>
              <a:buChar char=""/>
              <a:tabLst>
                <a:tab pos="914400" algn="l"/>
                <a:tab pos="1828800" algn="l"/>
                <a:tab pos="2743200" algn="l"/>
                <a:tab pos="3657600" algn="l"/>
                <a:tab pos="4572000" algn="l"/>
                <a:tab pos="5486400" algn="l"/>
                <a:tab pos="6400800" algn="l"/>
                <a:tab pos="7315200" algn="l"/>
                <a:tab pos="8229600" algn="l"/>
                <a:tab pos="9144000" algn="l"/>
                <a:tab pos="10058400" algn="l"/>
              </a:tabLst>
            </a:pPr>
            <a:r>
              <a:rPr lang="pt-BR" sz="2400" b="0" strike="noStrike" spc="-1">
                <a:solidFill>
                  <a:srgbClr val="000000"/>
                </a:solidFill>
                <a:latin typeface="Arial"/>
                <a:ea typeface="DejaVu Sans"/>
              </a:rPr>
              <a:t>Descrição de um processo em termos de seu projeto real, comprometido com tecnologias de desenvolvimento, interfaces de entrada e saída, etc. </a:t>
            </a:r>
            <a:endParaRPr lang="pt-BR" sz="2400" b="0" strike="noStrike" spc="-1">
              <a:latin typeface="Arial"/>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1" name="CustomShape 1"/>
          <p:cNvSpPr/>
          <p:nvPr/>
        </p:nvSpPr>
        <p:spPr>
          <a:xfrm>
            <a:off x="495000" y="801720"/>
            <a:ext cx="8914680" cy="1370880"/>
          </a:xfrm>
          <a:prstGeom prst="rect">
            <a:avLst/>
          </a:prstGeom>
          <a:solidFill>
            <a:srgbClr val="FFFFFF"/>
          </a:solidFill>
          <a:ln w="0">
            <a:noFill/>
          </a:ln>
        </p:spPr>
        <p:style>
          <a:lnRef idx="0">
            <a:scrgbClr r="0" g="0" b="0"/>
          </a:lnRef>
          <a:fillRef idx="0">
            <a:scrgbClr r="0" g="0" b="0"/>
          </a:fillRef>
          <a:effectRef idx="0">
            <a:scrgbClr r="0" g="0" b="0"/>
          </a:effectRef>
          <a:fontRef idx="minor"/>
        </p:style>
        <p:txBody>
          <a:bodyPr lIns="90000" tIns="46800" rIns="90000" bIns="46800">
            <a:noAutofit/>
          </a:bodyPr>
          <a:lstStyle/>
          <a:p>
            <a:pPr algn="ct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sz="2400" b="0" strike="noStrike" spc="-1">
                <a:solidFill>
                  <a:srgbClr val="000000"/>
                </a:solidFill>
                <a:latin typeface="Arial"/>
                <a:ea typeface="DejaVu Sans"/>
              </a:rPr>
              <a:t>Formatos de Caso de Uso</a:t>
            </a:r>
            <a:endParaRPr lang="pt-BR" sz="2400" b="0" strike="noStrike" spc="-1">
              <a:latin typeface="Arial"/>
            </a:endParaRPr>
          </a:p>
        </p:txBody>
      </p:sp>
      <p:sp>
        <p:nvSpPr>
          <p:cNvPr id="372" name="CustomShape 2"/>
          <p:cNvSpPr/>
          <p:nvPr/>
        </p:nvSpPr>
        <p:spPr>
          <a:xfrm>
            <a:off x="495000" y="1483920"/>
            <a:ext cx="8914680" cy="3885480"/>
          </a:xfrm>
          <a:prstGeom prst="rect">
            <a:avLst/>
          </a:prstGeom>
          <a:solidFill>
            <a:srgbClr val="FFFFFF"/>
          </a:solidFill>
          <a:ln w="0">
            <a:noFill/>
          </a:ln>
        </p:spPr>
        <p:style>
          <a:lnRef idx="0">
            <a:scrgbClr r="0" g="0" b="0"/>
          </a:lnRef>
          <a:fillRef idx="0">
            <a:scrgbClr r="0" g="0" b="0"/>
          </a:fillRef>
          <a:effectRef idx="0">
            <a:scrgbClr r="0" g="0" b="0"/>
          </a:effectRef>
          <a:fontRef idx="minor"/>
        </p:style>
        <p:txBody>
          <a:bodyPr lIns="90000" tIns="46800" rIns="90000" bIns="46800">
            <a:normAutofit/>
          </a:bodyPr>
          <a:lstStyle/>
          <a:p>
            <a:pPr marL="432000" indent="-323280">
              <a:lnSpc>
                <a:spcPct val="100000"/>
              </a:lnSpc>
              <a:spcBef>
                <a:spcPts val="598"/>
              </a:spcBef>
              <a:buClr>
                <a:srgbClr val="000000"/>
              </a:buClr>
              <a:buSzPct val="45000"/>
              <a:buFont typeface="Wingdings" charset="2"/>
              <a:buChar char=""/>
              <a:tabLst>
                <a:tab pos="914400" algn="l"/>
                <a:tab pos="1828800" algn="l"/>
                <a:tab pos="2743200" algn="l"/>
                <a:tab pos="3657600" algn="l"/>
                <a:tab pos="4572000" algn="l"/>
                <a:tab pos="5486400" algn="l"/>
                <a:tab pos="6400800" algn="l"/>
                <a:tab pos="7315200" algn="l"/>
                <a:tab pos="8229600" algn="l"/>
                <a:tab pos="9144000" algn="l"/>
                <a:tab pos="10058400" algn="l"/>
              </a:tabLst>
            </a:pPr>
            <a:r>
              <a:rPr lang="pt-BR" sz="2400" b="0" strike="noStrike" spc="-1">
                <a:solidFill>
                  <a:srgbClr val="000000"/>
                </a:solidFill>
                <a:latin typeface="Arial"/>
                <a:ea typeface="DejaVu Sans"/>
              </a:rPr>
              <a:t>Trecho do caso de uso </a:t>
            </a:r>
            <a:r>
              <a:rPr lang="pt-BR" sz="2400" b="0" i="1" strike="noStrike" spc="-1">
                <a:solidFill>
                  <a:srgbClr val="000000"/>
                </a:solidFill>
                <a:latin typeface="Arial"/>
                <a:ea typeface="DejaVu Sans"/>
              </a:rPr>
              <a:t>Comprar Itens</a:t>
            </a:r>
            <a:r>
              <a:rPr lang="pt-BR" sz="2400" b="0" strike="noStrike" spc="-1">
                <a:solidFill>
                  <a:srgbClr val="000000"/>
                </a:solidFill>
                <a:latin typeface="Arial"/>
                <a:ea typeface="DejaVu Sans"/>
              </a:rPr>
              <a:t> essencial</a:t>
            </a:r>
            <a:endParaRPr lang="pt-BR" sz="2400" b="0" strike="noStrike" spc="-1">
              <a:latin typeface="Arial"/>
            </a:endParaRPr>
          </a:p>
        </p:txBody>
      </p:sp>
      <p:sp>
        <p:nvSpPr>
          <p:cNvPr id="373" name="CustomShape 3"/>
          <p:cNvSpPr/>
          <p:nvPr/>
        </p:nvSpPr>
        <p:spPr>
          <a:xfrm>
            <a:off x="1253520" y="2878200"/>
            <a:ext cx="3639960" cy="396000"/>
          </a:xfrm>
          <a:custGeom>
            <a:avLst/>
            <a:gdLst/>
            <a:ahLst/>
            <a:cxnLst/>
            <a:rect l="l" t="t" r="r" b="b"/>
            <a:pathLst>
              <a:path w="21600" h="21600">
                <a:moveTo>
                  <a:pt x="0" y="0"/>
                </a:moveTo>
                <a:lnTo>
                  <a:pt x="21600" y="0"/>
                </a:lnTo>
                <a:lnTo>
                  <a:pt x="21600" y="21600"/>
                </a:lnTo>
                <a:lnTo>
                  <a:pt x="0" y="21600"/>
                </a:lnTo>
                <a:lnTo>
                  <a:pt x="0" y="0"/>
                </a:lnTo>
                <a:close/>
              </a:path>
            </a:pathLst>
          </a:custGeom>
          <a:noFill/>
          <a:ln w="0">
            <a:noFill/>
          </a:ln>
        </p:spPr>
        <p:style>
          <a:lnRef idx="0">
            <a:scrgbClr r="0" g="0" b="0"/>
          </a:lnRef>
          <a:fillRef idx="0">
            <a:scrgbClr r="0" g="0" b="0"/>
          </a:fillRef>
          <a:effectRef idx="0">
            <a:scrgbClr r="0" g="0" b="0"/>
          </a:effectRef>
          <a:fontRef idx="minor"/>
        </p:style>
        <p:txBody>
          <a:bodyPr lIns="90000" tIns="46800" rIns="90000" bIns="46800">
            <a:noAutofit/>
          </a:bodyPr>
          <a:lstStyle/>
          <a:p>
            <a:pPr algn="ctr">
              <a:lnSpc>
                <a:spcPct val="90000"/>
              </a:lnSpc>
              <a:spcBef>
                <a:spcPts val="624"/>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sz="2000" b="1" strike="noStrike" spc="-1">
                <a:solidFill>
                  <a:srgbClr val="000000"/>
                </a:solidFill>
                <a:latin typeface="Arial Narrow"/>
                <a:ea typeface="DejaVu Sans"/>
              </a:rPr>
              <a:t>Ação do Ator</a:t>
            </a:r>
            <a:endParaRPr lang="pt-BR" sz="2000" b="0" strike="noStrike" spc="-1">
              <a:latin typeface="Arial"/>
            </a:endParaRPr>
          </a:p>
          <a:p>
            <a:pPr>
              <a:lnSpc>
                <a:spcPct val="90000"/>
              </a:lnSpc>
              <a:spcBef>
                <a:spcPts val="624"/>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pt-BR" sz="2000" b="0" strike="noStrike" spc="-1">
              <a:latin typeface="Arial"/>
            </a:endParaRPr>
          </a:p>
          <a:p>
            <a:pPr>
              <a:lnSpc>
                <a:spcPct val="90000"/>
              </a:lnSpc>
              <a:spcBef>
                <a:spcPts val="624"/>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sz="2000" b="0" strike="noStrike" spc="-1">
                <a:solidFill>
                  <a:srgbClr val="000000"/>
                </a:solidFill>
                <a:latin typeface="Arial Narrow"/>
                <a:ea typeface="DejaVu Sans"/>
              </a:rPr>
              <a:t>                                           </a:t>
            </a:r>
            <a:endParaRPr lang="pt-BR" sz="2000" b="0" strike="noStrike" spc="-1">
              <a:latin typeface="Arial"/>
            </a:endParaRPr>
          </a:p>
          <a:p>
            <a:pPr>
              <a:lnSpc>
                <a:spcPct val="90000"/>
              </a:lnSpc>
              <a:spcBef>
                <a:spcPts val="624"/>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pt-BR" sz="2000" b="0" strike="noStrike" spc="-1">
              <a:latin typeface="Arial"/>
            </a:endParaRPr>
          </a:p>
        </p:txBody>
      </p:sp>
      <p:sp>
        <p:nvSpPr>
          <p:cNvPr id="374" name="CustomShape 4"/>
          <p:cNvSpPr/>
          <p:nvPr/>
        </p:nvSpPr>
        <p:spPr>
          <a:xfrm>
            <a:off x="5208840" y="2924280"/>
            <a:ext cx="3771000" cy="359640"/>
          </a:xfrm>
          <a:custGeom>
            <a:avLst/>
            <a:gdLst/>
            <a:ahLst/>
            <a:cxnLst/>
            <a:rect l="l" t="t" r="r" b="b"/>
            <a:pathLst>
              <a:path w="21600" h="21600">
                <a:moveTo>
                  <a:pt x="0" y="0"/>
                </a:moveTo>
                <a:lnTo>
                  <a:pt x="21600" y="0"/>
                </a:lnTo>
                <a:lnTo>
                  <a:pt x="21600" y="21600"/>
                </a:lnTo>
                <a:lnTo>
                  <a:pt x="0" y="21600"/>
                </a:lnTo>
                <a:lnTo>
                  <a:pt x="0" y="0"/>
                </a:lnTo>
                <a:close/>
              </a:path>
            </a:pathLst>
          </a:custGeom>
          <a:noFill/>
          <a:ln w="0">
            <a:noFill/>
          </a:ln>
        </p:spPr>
        <p:style>
          <a:lnRef idx="0">
            <a:scrgbClr r="0" g="0" b="0"/>
          </a:lnRef>
          <a:fillRef idx="0">
            <a:scrgbClr r="0" g="0" b="0"/>
          </a:fillRef>
          <a:effectRef idx="0">
            <a:scrgbClr r="0" g="0" b="0"/>
          </a:effectRef>
          <a:fontRef idx="minor"/>
        </p:style>
        <p:txBody>
          <a:bodyPr lIns="90000" tIns="46800" rIns="90000" bIns="46800">
            <a:noAutofit/>
          </a:bodyPr>
          <a:lstStyle/>
          <a:p>
            <a:pPr algn="ctr">
              <a:lnSpc>
                <a:spcPct val="90000"/>
              </a:lnSpc>
              <a:spcBef>
                <a:spcPts val="624"/>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sz="2000" b="1" strike="noStrike" spc="-1">
                <a:solidFill>
                  <a:srgbClr val="000000"/>
                </a:solidFill>
                <a:latin typeface="Arial Narrow"/>
                <a:ea typeface="DejaVu Sans"/>
              </a:rPr>
              <a:t>Resposta do Sistema</a:t>
            </a:r>
            <a:endParaRPr lang="pt-BR" sz="2000" b="0" strike="noStrike" spc="-1">
              <a:latin typeface="Arial"/>
            </a:endParaRPr>
          </a:p>
        </p:txBody>
      </p:sp>
      <p:sp>
        <p:nvSpPr>
          <p:cNvPr id="375" name="CustomShape 5"/>
          <p:cNvSpPr/>
          <p:nvPr/>
        </p:nvSpPr>
        <p:spPr>
          <a:xfrm>
            <a:off x="1253520" y="3300480"/>
            <a:ext cx="3639960" cy="1802520"/>
          </a:xfrm>
          <a:custGeom>
            <a:avLst/>
            <a:gdLst/>
            <a:ahLst/>
            <a:cxnLst/>
            <a:rect l="l" t="t" r="r" b="b"/>
            <a:pathLst>
              <a:path w="21600" h="21600">
                <a:moveTo>
                  <a:pt x="0" y="0"/>
                </a:moveTo>
                <a:lnTo>
                  <a:pt x="21600" y="0"/>
                </a:lnTo>
                <a:lnTo>
                  <a:pt x="21600" y="21600"/>
                </a:lnTo>
                <a:lnTo>
                  <a:pt x="0" y="21600"/>
                </a:lnTo>
                <a:lnTo>
                  <a:pt x="0" y="0"/>
                </a:lnTo>
                <a:close/>
              </a:path>
            </a:pathLst>
          </a:custGeom>
          <a:noFill/>
          <a:ln w="0">
            <a:noFill/>
          </a:ln>
        </p:spPr>
        <p:style>
          <a:lnRef idx="0">
            <a:scrgbClr r="0" g="0" b="0"/>
          </a:lnRef>
          <a:fillRef idx="0">
            <a:scrgbClr r="0" g="0" b="0"/>
          </a:fillRef>
          <a:effectRef idx="0">
            <a:scrgbClr r="0" g="0" b="0"/>
          </a:effectRef>
          <a:fontRef idx="minor"/>
        </p:style>
        <p:txBody>
          <a:bodyPr lIns="90000" tIns="46800" rIns="90000" bIns="46800">
            <a:noAutofit/>
          </a:bodyPr>
          <a:lstStyle/>
          <a:p>
            <a:pPr algn="just">
              <a:lnSpc>
                <a:spcPct val="90000"/>
              </a:lnSpc>
              <a:spcBef>
                <a:spcPts val="624"/>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sz="2000" b="1" strike="noStrike" spc="-1">
                <a:solidFill>
                  <a:srgbClr val="000000"/>
                </a:solidFill>
                <a:latin typeface="Arial Narrow"/>
                <a:ea typeface="DejaVu Sans"/>
              </a:rPr>
              <a:t>2.</a:t>
            </a:r>
            <a:r>
              <a:rPr lang="pt-BR" sz="2000" b="0" strike="noStrike" spc="-1">
                <a:solidFill>
                  <a:srgbClr val="000000"/>
                </a:solidFill>
                <a:latin typeface="Arial Narrow"/>
                <a:ea typeface="DejaVu Sans"/>
              </a:rPr>
              <a:t> O Operador registra o identi-ficador de cada item.</a:t>
            </a:r>
            <a:endParaRPr lang="pt-BR" sz="2000" b="0" strike="noStrike" spc="-1">
              <a:latin typeface="Arial"/>
            </a:endParaRPr>
          </a:p>
          <a:p>
            <a:pPr algn="just">
              <a:lnSpc>
                <a:spcPct val="90000"/>
              </a:lnSpc>
              <a:spcBef>
                <a:spcPts val="624"/>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sz="2000" b="0" strike="noStrike" spc="-1">
                <a:solidFill>
                  <a:srgbClr val="000000"/>
                </a:solidFill>
                <a:latin typeface="Arial Narrow"/>
                <a:ea typeface="DejaVu Sans"/>
              </a:rPr>
              <a:t>Se há mais de um do mesmo item, o Operador também pode infor-mar a quantidade. </a:t>
            </a:r>
            <a:endParaRPr lang="pt-BR" sz="2000" b="0" strike="noStrike" spc="-1">
              <a:latin typeface="Arial"/>
            </a:endParaRPr>
          </a:p>
        </p:txBody>
      </p:sp>
      <p:sp>
        <p:nvSpPr>
          <p:cNvPr id="376" name="CustomShape 6"/>
          <p:cNvSpPr/>
          <p:nvPr/>
        </p:nvSpPr>
        <p:spPr>
          <a:xfrm>
            <a:off x="5209200" y="3282840"/>
            <a:ext cx="3639960" cy="1818720"/>
          </a:xfrm>
          <a:custGeom>
            <a:avLst/>
            <a:gdLst/>
            <a:ahLst/>
            <a:cxnLst/>
            <a:rect l="l" t="t" r="r" b="b"/>
            <a:pathLst>
              <a:path w="21600" h="21600">
                <a:moveTo>
                  <a:pt x="0" y="0"/>
                </a:moveTo>
                <a:lnTo>
                  <a:pt x="21600" y="0"/>
                </a:lnTo>
                <a:lnTo>
                  <a:pt x="21600" y="21600"/>
                </a:lnTo>
                <a:lnTo>
                  <a:pt x="0" y="21600"/>
                </a:lnTo>
                <a:lnTo>
                  <a:pt x="0" y="0"/>
                </a:lnTo>
                <a:close/>
              </a:path>
            </a:pathLst>
          </a:custGeom>
          <a:noFill/>
          <a:ln w="0">
            <a:noFill/>
          </a:ln>
        </p:spPr>
        <p:style>
          <a:lnRef idx="0">
            <a:scrgbClr r="0" g="0" b="0"/>
          </a:lnRef>
          <a:fillRef idx="0">
            <a:scrgbClr r="0" g="0" b="0"/>
          </a:fillRef>
          <a:effectRef idx="0">
            <a:scrgbClr r="0" g="0" b="0"/>
          </a:effectRef>
          <a:fontRef idx="minor"/>
        </p:style>
        <p:txBody>
          <a:bodyPr lIns="90000" tIns="46800" rIns="90000" bIns="46800">
            <a:noAutofit/>
          </a:bodyPr>
          <a:lstStyle/>
          <a:p>
            <a:pPr algn="just">
              <a:lnSpc>
                <a:spcPct val="90000"/>
              </a:lnSpc>
              <a:spcBef>
                <a:spcPts val="624"/>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sz="2000" b="1" strike="noStrike" spc="-1">
                <a:solidFill>
                  <a:srgbClr val="000000"/>
                </a:solidFill>
                <a:latin typeface="Arial Narrow"/>
                <a:ea typeface="DejaVu Sans"/>
              </a:rPr>
              <a:t>3.</a:t>
            </a:r>
            <a:r>
              <a:rPr lang="pt-BR" sz="2000" b="0" strike="noStrike" spc="-1">
                <a:solidFill>
                  <a:srgbClr val="000000"/>
                </a:solidFill>
                <a:latin typeface="Arial Narrow"/>
                <a:ea typeface="DejaVu Sans"/>
              </a:rPr>
              <a:t> Determina o preço do item e adiciona informação sobre o item à transação de venda em anda-mento.</a:t>
            </a:r>
            <a:endParaRPr lang="pt-BR" sz="2000" b="0" strike="noStrike" spc="-1">
              <a:latin typeface="Arial"/>
            </a:endParaRPr>
          </a:p>
          <a:p>
            <a:pPr algn="just">
              <a:lnSpc>
                <a:spcPct val="90000"/>
              </a:lnSpc>
              <a:spcBef>
                <a:spcPts val="624"/>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sz="2000" b="0" strike="noStrike" spc="-1">
                <a:solidFill>
                  <a:srgbClr val="000000"/>
                </a:solidFill>
                <a:latin typeface="Arial Narrow"/>
                <a:ea typeface="DejaVu Sans"/>
              </a:rPr>
              <a:t>Mostra a descrição e o preço do item corrente.</a:t>
            </a:r>
            <a:endParaRPr lang="pt-BR" sz="2000" b="0" strike="noStrike" spc="-1">
              <a:latin typeface="Arial"/>
            </a:endParaRPr>
          </a:p>
        </p:txBody>
      </p:sp>
      <p:sp>
        <p:nvSpPr>
          <p:cNvPr id="377" name="CustomShape 7"/>
          <p:cNvSpPr/>
          <p:nvPr/>
        </p:nvSpPr>
        <p:spPr>
          <a:xfrm>
            <a:off x="1253520" y="5108400"/>
            <a:ext cx="3640320" cy="951840"/>
          </a:xfrm>
          <a:custGeom>
            <a:avLst/>
            <a:gdLst/>
            <a:ahLst/>
            <a:cxnLst/>
            <a:rect l="l" t="t" r="r" b="b"/>
            <a:pathLst>
              <a:path w="21600" h="21600">
                <a:moveTo>
                  <a:pt x="0" y="0"/>
                </a:moveTo>
                <a:lnTo>
                  <a:pt x="21600" y="0"/>
                </a:lnTo>
                <a:lnTo>
                  <a:pt x="21600" y="21600"/>
                </a:lnTo>
                <a:lnTo>
                  <a:pt x="0" y="21600"/>
                </a:lnTo>
                <a:lnTo>
                  <a:pt x="0" y="0"/>
                </a:lnTo>
                <a:close/>
              </a:path>
            </a:pathLst>
          </a:custGeom>
          <a:noFill/>
          <a:ln w="0">
            <a:noFill/>
          </a:ln>
        </p:spPr>
        <p:style>
          <a:lnRef idx="0">
            <a:scrgbClr r="0" g="0" b="0"/>
          </a:lnRef>
          <a:fillRef idx="0">
            <a:scrgbClr r="0" g="0" b="0"/>
          </a:fillRef>
          <a:effectRef idx="0">
            <a:scrgbClr r="0" g="0" b="0"/>
          </a:effectRef>
          <a:fontRef idx="minor"/>
        </p:style>
        <p:txBody>
          <a:bodyPr lIns="90000" tIns="46800" rIns="90000" bIns="46800">
            <a:noAutofit/>
          </a:bodyPr>
          <a:lstStyle/>
          <a:p>
            <a:pPr algn="just">
              <a:lnSpc>
                <a:spcPct val="90000"/>
              </a:lnSpc>
              <a:spcBef>
                <a:spcPts val="624"/>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sz="2000" b="1" strike="noStrike" spc="-1">
                <a:solidFill>
                  <a:srgbClr val="000000"/>
                </a:solidFill>
                <a:latin typeface="Arial Narrow"/>
                <a:ea typeface="DejaVu Sans"/>
              </a:rPr>
              <a:t>4. ...</a:t>
            </a:r>
            <a:r>
              <a:rPr lang="pt-BR" sz="2000" b="0" strike="noStrike" spc="-1">
                <a:solidFill>
                  <a:srgbClr val="000000"/>
                </a:solidFill>
                <a:latin typeface="Arial Narrow"/>
                <a:ea typeface="DejaVu Sans"/>
              </a:rPr>
              <a:t> </a:t>
            </a:r>
            <a:endParaRPr lang="pt-BR" sz="2000" b="0" strike="noStrike" spc="-1">
              <a:latin typeface="Arial"/>
            </a:endParaRPr>
          </a:p>
        </p:txBody>
      </p:sp>
      <p:sp>
        <p:nvSpPr>
          <p:cNvPr id="378" name="CustomShape 8"/>
          <p:cNvSpPr/>
          <p:nvPr/>
        </p:nvSpPr>
        <p:spPr>
          <a:xfrm>
            <a:off x="5209200" y="5091120"/>
            <a:ext cx="3639960" cy="959760"/>
          </a:xfrm>
          <a:custGeom>
            <a:avLst/>
            <a:gdLst/>
            <a:ahLst/>
            <a:cxnLst/>
            <a:rect l="l" t="t" r="r" b="b"/>
            <a:pathLst>
              <a:path w="21600" h="21600">
                <a:moveTo>
                  <a:pt x="0" y="0"/>
                </a:moveTo>
                <a:lnTo>
                  <a:pt x="21600" y="0"/>
                </a:lnTo>
                <a:lnTo>
                  <a:pt x="21600" y="21600"/>
                </a:lnTo>
                <a:lnTo>
                  <a:pt x="0" y="21600"/>
                </a:lnTo>
                <a:lnTo>
                  <a:pt x="0" y="0"/>
                </a:lnTo>
                <a:close/>
              </a:path>
            </a:pathLst>
          </a:custGeom>
          <a:noFill/>
          <a:ln w="0">
            <a:noFill/>
          </a:ln>
        </p:spPr>
        <p:style>
          <a:lnRef idx="0">
            <a:scrgbClr r="0" g="0" b="0"/>
          </a:lnRef>
          <a:fillRef idx="0">
            <a:scrgbClr r="0" g="0" b="0"/>
          </a:fillRef>
          <a:effectRef idx="0">
            <a:scrgbClr r="0" g="0" b="0"/>
          </a:effectRef>
          <a:fontRef idx="minor"/>
        </p:style>
        <p:txBody>
          <a:bodyPr lIns="90000" tIns="46800" rIns="90000" bIns="46800">
            <a:noAutofit/>
          </a:bodyPr>
          <a:lstStyle/>
          <a:p>
            <a:pPr algn="just">
              <a:lnSpc>
                <a:spcPct val="90000"/>
              </a:lnSpc>
              <a:spcBef>
                <a:spcPts val="624"/>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sz="2000" b="1" strike="noStrike" spc="-1">
                <a:solidFill>
                  <a:srgbClr val="000000"/>
                </a:solidFill>
                <a:latin typeface="Arial Narrow"/>
                <a:ea typeface="DejaVu Sans"/>
              </a:rPr>
              <a:t>5. ...</a:t>
            </a:r>
            <a:endParaRPr lang="pt-BR" sz="2000" b="0" strike="noStrike" spc="-1">
              <a:latin typeface="Arial"/>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 name="CustomShape 1"/>
          <p:cNvSpPr/>
          <p:nvPr/>
        </p:nvSpPr>
        <p:spPr>
          <a:xfrm>
            <a:off x="540000" y="758880"/>
            <a:ext cx="8914680" cy="1370880"/>
          </a:xfrm>
          <a:prstGeom prst="rect">
            <a:avLst/>
          </a:prstGeom>
          <a:solidFill>
            <a:srgbClr val="FFFFFF"/>
          </a:solidFill>
          <a:ln w="0">
            <a:noFill/>
          </a:ln>
        </p:spPr>
        <p:style>
          <a:lnRef idx="0">
            <a:scrgbClr r="0" g="0" b="0"/>
          </a:lnRef>
          <a:fillRef idx="0">
            <a:scrgbClr r="0" g="0" b="0"/>
          </a:fillRef>
          <a:effectRef idx="0">
            <a:scrgbClr r="0" g="0" b="0"/>
          </a:effectRef>
          <a:fontRef idx="minor"/>
        </p:style>
        <p:txBody>
          <a:bodyPr lIns="90000" tIns="46800" rIns="90000" bIns="46800">
            <a:noAutofit/>
          </a:bodyPr>
          <a:lstStyle/>
          <a:p>
            <a:pPr algn="ct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sz="2800" b="0" strike="noStrike" spc="-1">
                <a:solidFill>
                  <a:srgbClr val="000000"/>
                </a:solidFill>
                <a:latin typeface="Arial"/>
                <a:ea typeface="DejaVu Sans"/>
              </a:rPr>
              <a:t>Formatos de Caso de Uso</a:t>
            </a:r>
            <a:endParaRPr lang="pt-BR" sz="2800" b="0" strike="noStrike" spc="-1">
              <a:latin typeface="Arial"/>
            </a:endParaRPr>
          </a:p>
        </p:txBody>
      </p:sp>
      <p:sp>
        <p:nvSpPr>
          <p:cNvPr id="380" name="CustomShape 2"/>
          <p:cNvSpPr/>
          <p:nvPr/>
        </p:nvSpPr>
        <p:spPr>
          <a:xfrm>
            <a:off x="495000" y="1558440"/>
            <a:ext cx="8914680" cy="3885480"/>
          </a:xfrm>
          <a:prstGeom prst="rect">
            <a:avLst/>
          </a:prstGeom>
          <a:solidFill>
            <a:srgbClr val="FFFFFF"/>
          </a:solidFill>
          <a:ln w="0">
            <a:noFill/>
          </a:ln>
        </p:spPr>
        <p:style>
          <a:lnRef idx="0">
            <a:scrgbClr r="0" g="0" b="0"/>
          </a:lnRef>
          <a:fillRef idx="0">
            <a:scrgbClr r="0" g="0" b="0"/>
          </a:fillRef>
          <a:effectRef idx="0">
            <a:scrgbClr r="0" g="0" b="0"/>
          </a:effectRef>
          <a:fontRef idx="minor"/>
        </p:style>
        <p:txBody>
          <a:bodyPr lIns="90000" tIns="46800" rIns="90000" bIns="46800">
            <a:normAutofit/>
          </a:bodyPr>
          <a:lstStyle/>
          <a:p>
            <a:pPr marL="432000" indent="-323280">
              <a:lnSpc>
                <a:spcPct val="100000"/>
              </a:lnSpc>
              <a:spcBef>
                <a:spcPts val="349"/>
              </a:spcBef>
              <a:buClr>
                <a:srgbClr val="000000"/>
              </a:buClr>
              <a:buSzPct val="45000"/>
              <a:buFont typeface="Wingdings" charset="2"/>
              <a:buChar char=""/>
              <a:tabLst>
                <a:tab pos="914400" algn="l"/>
                <a:tab pos="1828800" algn="l"/>
                <a:tab pos="2743200" algn="l"/>
                <a:tab pos="3657600" algn="l"/>
                <a:tab pos="4572000" algn="l"/>
                <a:tab pos="5486400" algn="l"/>
                <a:tab pos="6400800" algn="l"/>
                <a:tab pos="7315200" algn="l"/>
                <a:tab pos="8229600" algn="l"/>
                <a:tab pos="9144000" algn="l"/>
                <a:tab pos="10058400" algn="l"/>
              </a:tabLst>
            </a:pPr>
            <a:r>
              <a:rPr lang="pt-BR" sz="3200" b="0" strike="noStrike" spc="-1">
                <a:solidFill>
                  <a:srgbClr val="000000"/>
                </a:solidFill>
                <a:latin typeface="Arial"/>
                <a:ea typeface="DejaVu Sans"/>
              </a:rPr>
              <a:t>Trecho do caso de uso </a:t>
            </a:r>
            <a:r>
              <a:rPr lang="pt-BR" sz="3200" b="0" i="1" strike="noStrike" spc="-1">
                <a:solidFill>
                  <a:srgbClr val="000000"/>
                </a:solidFill>
                <a:latin typeface="Arial"/>
                <a:ea typeface="DejaVu Sans"/>
              </a:rPr>
              <a:t>Comprar Itens</a:t>
            </a:r>
            <a:r>
              <a:rPr lang="pt-BR" sz="3200" b="0" strike="noStrike" spc="-1">
                <a:solidFill>
                  <a:srgbClr val="000000"/>
                </a:solidFill>
                <a:latin typeface="Arial"/>
                <a:ea typeface="DejaVu Sans"/>
              </a:rPr>
              <a:t> real</a:t>
            </a:r>
            <a:endParaRPr lang="pt-BR" sz="3200" b="0" strike="noStrike" spc="-1">
              <a:latin typeface="Arial"/>
            </a:endParaRPr>
          </a:p>
        </p:txBody>
      </p:sp>
      <p:sp>
        <p:nvSpPr>
          <p:cNvPr id="381" name="CustomShape 3"/>
          <p:cNvSpPr/>
          <p:nvPr/>
        </p:nvSpPr>
        <p:spPr>
          <a:xfrm>
            <a:off x="1253520" y="2352600"/>
            <a:ext cx="3639960" cy="396360"/>
          </a:xfrm>
          <a:custGeom>
            <a:avLst/>
            <a:gdLst/>
            <a:ahLst/>
            <a:cxnLst/>
            <a:rect l="l" t="t" r="r" b="b"/>
            <a:pathLst>
              <a:path w="21600" h="21600">
                <a:moveTo>
                  <a:pt x="0" y="0"/>
                </a:moveTo>
                <a:lnTo>
                  <a:pt x="21600" y="0"/>
                </a:lnTo>
                <a:lnTo>
                  <a:pt x="21600" y="21600"/>
                </a:lnTo>
                <a:lnTo>
                  <a:pt x="0" y="21600"/>
                </a:lnTo>
                <a:lnTo>
                  <a:pt x="0" y="0"/>
                </a:lnTo>
                <a:close/>
              </a:path>
            </a:pathLst>
          </a:custGeom>
          <a:noFill/>
          <a:ln w="0">
            <a:noFill/>
          </a:ln>
        </p:spPr>
        <p:style>
          <a:lnRef idx="0">
            <a:scrgbClr r="0" g="0" b="0"/>
          </a:lnRef>
          <a:fillRef idx="0">
            <a:scrgbClr r="0" g="0" b="0"/>
          </a:fillRef>
          <a:effectRef idx="0">
            <a:scrgbClr r="0" g="0" b="0"/>
          </a:effectRef>
          <a:fontRef idx="minor"/>
        </p:style>
        <p:txBody>
          <a:bodyPr lIns="90000" tIns="46800" rIns="90000" bIns="46800">
            <a:noAutofit/>
          </a:bodyPr>
          <a:lstStyle/>
          <a:p>
            <a:pPr algn="ctr">
              <a:lnSpc>
                <a:spcPct val="90000"/>
              </a:lnSpc>
              <a:spcBef>
                <a:spcPts val="624"/>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sz="2000" b="1" strike="noStrike" spc="-1">
                <a:solidFill>
                  <a:srgbClr val="000000"/>
                </a:solidFill>
                <a:latin typeface="Arial Narrow"/>
                <a:ea typeface="DejaVu Sans"/>
              </a:rPr>
              <a:t>Ação do Ator</a:t>
            </a:r>
            <a:endParaRPr lang="pt-BR" sz="2000" b="0" strike="noStrike" spc="-1">
              <a:latin typeface="Arial"/>
            </a:endParaRPr>
          </a:p>
          <a:p>
            <a:pPr>
              <a:lnSpc>
                <a:spcPct val="90000"/>
              </a:lnSpc>
              <a:spcBef>
                <a:spcPts val="624"/>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pt-BR" sz="2000" b="0" strike="noStrike" spc="-1">
              <a:latin typeface="Arial"/>
            </a:endParaRPr>
          </a:p>
          <a:p>
            <a:pPr>
              <a:lnSpc>
                <a:spcPct val="90000"/>
              </a:lnSpc>
              <a:spcBef>
                <a:spcPts val="624"/>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sz="2000" b="0" strike="noStrike" spc="-1">
                <a:solidFill>
                  <a:srgbClr val="000000"/>
                </a:solidFill>
                <a:latin typeface="Arial Narrow"/>
                <a:ea typeface="DejaVu Sans"/>
              </a:rPr>
              <a:t>                                           </a:t>
            </a:r>
            <a:endParaRPr lang="pt-BR" sz="2000" b="0" strike="noStrike" spc="-1">
              <a:latin typeface="Arial"/>
            </a:endParaRPr>
          </a:p>
          <a:p>
            <a:pPr>
              <a:lnSpc>
                <a:spcPct val="90000"/>
              </a:lnSpc>
              <a:spcBef>
                <a:spcPts val="624"/>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pt-BR" sz="2000" b="0" strike="noStrike" spc="-1">
              <a:latin typeface="Arial"/>
            </a:endParaRPr>
          </a:p>
        </p:txBody>
      </p:sp>
      <p:sp>
        <p:nvSpPr>
          <p:cNvPr id="382" name="CustomShape 4"/>
          <p:cNvSpPr/>
          <p:nvPr/>
        </p:nvSpPr>
        <p:spPr>
          <a:xfrm>
            <a:off x="5208840" y="2398680"/>
            <a:ext cx="3771000" cy="359640"/>
          </a:xfrm>
          <a:custGeom>
            <a:avLst/>
            <a:gdLst/>
            <a:ahLst/>
            <a:cxnLst/>
            <a:rect l="l" t="t" r="r" b="b"/>
            <a:pathLst>
              <a:path w="21600" h="21600">
                <a:moveTo>
                  <a:pt x="0" y="0"/>
                </a:moveTo>
                <a:lnTo>
                  <a:pt x="21600" y="0"/>
                </a:lnTo>
                <a:lnTo>
                  <a:pt x="21600" y="21600"/>
                </a:lnTo>
                <a:lnTo>
                  <a:pt x="0" y="21600"/>
                </a:lnTo>
                <a:lnTo>
                  <a:pt x="0" y="0"/>
                </a:lnTo>
                <a:close/>
              </a:path>
            </a:pathLst>
          </a:custGeom>
          <a:noFill/>
          <a:ln w="0">
            <a:noFill/>
          </a:ln>
        </p:spPr>
        <p:style>
          <a:lnRef idx="0">
            <a:scrgbClr r="0" g="0" b="0"/>
          </a:lnRef>
          <a:fillRef idx="0">
            <a:scrgbClr r="0" g="0" b="0"/>
          </a:fillRef>
          <a:effectRef idx="0">
            <a:scrgbClr r="0" g="0" b="0"/>
          </a:effectRef>
          <a:fontRef idx="minor"/>
        </p:style>
        <p:txBody>
          <a:bodyPr lIns="90000" tIns="46800" rIns="90000" bIns="46800">
            <a:noAutofit/>
          </a:bodyPr>
          <a:lstStyle/>
          <a:p>
            <a:pPr algn="ctr">
              <a:lnSpc>
                <a:spcPct val="90000"/>
              </a:lnSpc>
              <a:spcBef>
                <a:spcPts val="624"/>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sz="2000" b="1" strike="noStrike" spc="-1">
                <a:solidFill>
                  <a:srgbClr val="000000"/>
                </a:solidFill>
                <a:latin typeface="Arial Narrow"/>
                <a:ea typeface="DejaVu Sans"/>
              </a:rPr>
              <a:t>Resposta do Sistema</a:t>
            </a:r>
            <a:endParaRPr lang="pt-BR" sz="2000" b="0" strike="noStrike" spc="-1">
              <a:latin typeface="Arial"/>
            </a:endParaRPr>
          </a:p>
        </p:txBody>
      </p:sp>
      <p:sp>
        <p:nvSpPr>
          <p:cNvPr id="383" name="CustomShape 5"/>
          <p:cNvSpPr/>
          <p:nvPr/>
        </p:nvSpPr>
        <p:spPr>
          <a:xfrm>
            <a:off x="1253520" y="2774880"/>
            <a:ext cx="3639960" cy="1802880"/>
          </a:xfrm>
          <a:custGeom>
            <a:avLst/>
            <a:gdLst/>
            <a:ahLst/>
            <a:cxnLst/>
            <a:rect l="l" t="t" r="r" b="b"/>
            <a:pathLst>
              <a:path w="21600" h="21600">
                <a:moveTo>
                  <a:pt x="0" y="0"/>
                </a:moveTo>
                <a:lnTo>
                  <a:pt x="21600" y="0"/>
                </a:lnTo>
                <a:lnTo>
                  <a:pt x="21600" y="21600"/>
                </a:lnTo>
                <a:lnTo>
                  <a:pt x="0" y="21600"/>
                </a:lnTo>
                <a:lnTo>
                  <a:pt x="0" y="0"/>
                </a:lnTo>
                <a:close/>
              </a:path>
            </a:pathLst>
          </a:custGeom>
          <a:noFill/>
          <a:ln w="0">
            <a:noFill/>
          </a:ln>
        </p:spPr>
        <p:style>
          <a:lnRef idx="0">
            <a:scrgbClr r="0" g="0" b="0"/>
          </a:lnRef>
          <a:fillRef idx="0">
            <a:scrgbClr r="0" g="0" b="0"/>
          </a:fillRef>
          <a:effectRef idx="0">
            <a:scrgbClr r="0" g="0" b="0"/>
          </a:effectRef>
          <a:fontRef idx="minor"/>
        </p:style>
        <p:txBody>
          <a:bodyPr lIns="90000" tIns="46800" rIns="90000" bIns="46800">
            <a:noAutofit/>
          </a:bodyPr>
          <a:lstStyle/>
          <a:p>
            <a:pPr algn="just">
              <a:lnSpc>
                <a:spcPct val="90000"/>
              </a:lnSpc>
              <a:spcBef>
                <a:spcPts val="624"/>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sz="2000" b="1" strike="noStrike" spc="-1">
                <a:solidFill>
                  <a:srgbClr val="000000"/>
                </a:solidFill>
                <a:latin typeface="Arial Narrow"/>
                <a:ea typeface="DejaVu Sans"/>
              </a:rPr>
              <a:t>2.</a:t>
            </a:r>
            <a:r>
              <a:rPr lang="pt-BR" sz="2000" b="0" strike="noStrike" spc="-1">
                <a:solidFill>
                  <a:srgbClr val="000000"/>
                </a:solidFill>
                <a:latin typeface="Arial Narrow"/>
                <a:ea typeface="DejaVu Sans"/>
              </a:rPr>
              <a:t> Para cada item, o Operador digita o código universal de pro-duto (UPC) no campo de entrada UPC da Janela 1. Ele então pres-siona o botão “Entra Item” com o mouse ou pressiona a tecla &lt;Enter&gt;. </a:t>
            </a:r>
            <a:endParaRPr lang="pt-BR" sz="2000" b="0" strike="noStrike" spc="-1">
              <a:latin typeface="Arial"/>
            </a:endParaRPr>
          </a:p>
        </p:txBody>
      </p:sp>
      <p:sp>
        <p:nvSpPr>
          <p:cNvPr id="384" name="CustomShape 6"/>
          <p:cNvSpPr/>
          <p:nvPr/>
        </p:nvSpPr>
        <p:spPr>
          <a:xfrm>
            <a:off x="5209200" y="2774880"/>
            <a:ext cx="3639960" cy="1818720"/>
          </a:xfrm>
          <a:custGeom>
            <a:avLst/>
            <a:gdLst/>
            <a:ahLst/>
            <a:cxnLst/>
            <a:rect l="l" t="t" r="r" b="b"/>
            <a:pathLst>
              <a:path w="21600" h="21600">
                <a:moveTo>
                  <a:pt x="0" y="0"/>
                </a:moveTo>
                <a:lnTo>
                  <a:pt x="21600" y="0"/>
                </a:lnTo>
                <a:lnTo>
                  <a:pt x="21600" y="21600"/>
                </a:lnTo>
                <a:lnTo>
                  <a:pt x="0" y="21600"/>
                </a:lnTo>
                <a:lnTo>
                  <a:pt x="0" y="0"/>
                </a:lnTo>
                <a:close/>
              </a:path>
            </a:pathLst>
          </a:custGeom>
          <a:noFill/>
          <a:ln w="0">
            <a:noFill/>
          </a:ln>
        </p:spPr>
        <p:style>
          <a:lnRef idx="0">
            <a:scrgbClr r="0" g="0" b="0"/>
          </a:lnRef>
          <a:fillRef idx="0">
            <a:scrgbClr r="0" g="0" b="0"/>
          </a:fillRef>
          <a:effectRef idx="0">
            <a:scrgbClr r="0" g="0" b="0"/>
          </a:effectRef>
          <a:fontRef idx="minor"/>
        </p:style>
        <p:txBody>
          <a:bodyPr lIns="90000" tIns="46800" rIns="90000" bIns="46800">
            <a:noAutofit/>
          </a:bodyPr>
          <a:lstStyle/>
          <a:p>
            <a:pPr algn="just">
              <a:lnSpc>
                <a:spcPct val="90000"/>
              </a:lnSpc>
              <a:spcBef>
                <a:spcPts val="624"/>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sz="2000" b="1" strike="noStrike" spc="-1">
                <a:solidFill>
                  <a:srgbClr val="000000"/>
                </a:solidFill>
                <a:latin typeface="Arial Narrow"/>
                <a:ea typeface="DejaVu Sans"/>
              </a:rPr>
              <a:t>3.</a:t>
            </a:r>
            <a:r>
              <a:rPr lang="pt-BR" sz="2000" b="0" strike="noStrike" spc="-1">
                <a:solidFill>
                  <a:srgbClr val="000000"/>
                </a:solidFill>
                <a:latin typeface="Arial Narrow"/>
                <a:ea typeface="DejaVu Sans"/>
              </a:rPr>
              <a:t> Determina o preço do item e adiciona informação sobre o item à transação de venda em anda-mento.</a:t>
            </a:r>
            <a:endParaRPr lang="pt-BR" sz="2000" b="0" strike="noStrike" spc="-1">
              <a:latin typeface="Arial"/>
            </a:endParaRPr>
          </a:p>
          <a:p>
            <a:pPr algn="just">
              <a:lnSpc>
                <a:spcPct val="90000"/>
              </a:lnSpc>
              <a:spcBef>
                <a:spcPts val="624"/>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sz="2000" b="0" strike="noStrike" spc="-1">
                <a:solidFill>
                  <a:srgbClr val="000000"/>
                </a:solidFill>
                <a:latin typeface="Arial Narrow"/>
                <a:ea typeface="DejaVu Sans"/>
              </a:rPr>
              <a:t>Mostra a descrição e o preço do item corrente na Caixa de Texto 2 da Janela 1.</a:t>
            </a:r>
            <a:endParaRPr lang="pt-BR" sz="2000" b="0" strike="noStrike" spc="-1">
              <a:latin typeface="Arial"/>
            </a:endParaRPr>
          </a:p>
        </p:txBody>
      </p:sp>
      <p:sp>
        <p:nvSpPr>
          <p:cNvPr id="385" name="CustomShape 7"/>
          <p:cNvSpPr/>
          <p:nvPr/>
        </p:nvSpPr>
        <p:spPr>
          <a:xfrm>
            <a:off x="1253520" y="4924440"/>
            <a:ext cx="3640320" cy="951840"/>
          </a:xfrm>
          <a:custGeom>
            <a:avLst/>
            <a:gdLst/>
            <a:ahLst/>
            <a:cxnLst/>
            <a:rect l="l" t="t" r="r" b="b"/>
            <a:pathLst>
              <a:path w="21600" h="21600">
                <a:moveTo>
                  <a:pt x="0" y="0"/>
                </a:moveTo>
                <a:lnTo>
                  <a:pt x="21600" y="0"/>
                </a:lnTo>
                <a:lnTo>
                  <a:pt x="21600" y="21600"/>
                </a:lnTo>
                <a:lnTo>
                  <a:pt x="0" y="21600"/>
                </a:lnTo>
                <a:lnTo>
                  <a:pt x="0" y="0"/>
                </a:lnTo>
                <a:close/>
              </a:path>
            </a:pathLst>
          </a:custGeom>
          <a:noFill/>
          <a:ln w="0">
            <a:noFill/>
          </a:ln>
        </p:spPr>
        <p:style>
          <a:lnRef idx="0">
            <a:scrgbClr r="0" g="0" b="0"/>
          </a:lnRef>
          <a:fillRef idx="0">
            <a:scrgbClr r="0" g="0" b="0"/>
          </a:fillRef>
          <a:effectRef idx="0">
            <a:scrgbClr r="0" g="0" b="0"/>
          </a:effectRef>
          <a:fontRef idx="minor"/>
        </p:style>
        <p:txBody>
          <a:bodyPr lIns="90000" tIns="46800" rIns="90000" bIns="46800">
            <a:noAutofit/>
          </a:bodyPr>
          <a:lstStyle/>
          <a:p>
            <a:pPr algn="just">
              <a:lnSpc>
                <a:spcPct val="90000"/>
              </a:lnSpc>
              <a:spcBef>
                <a:spcPts val="624"/>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sz="2000" b="1" strike="noStrike" spc="-1">
                <a:solidFill>
                  <a:srgbClr val="000000"/>
                </a:solidFill>
                <a:latin typeface="Arial Narrow"/>
                <a:ea typeface="DejaVu Sans"/>
              </a:rPr>
              <a:t>4. ...</a:t>
            </a:r>
            <a:r>
              <a:rPr lang="pt-BR" sz="2000" b="0" strike="noStrike" spc="-1">
                <a:solidFill>
                  <a:srgbClr val="000000"/>
                </a:solidFill>
                <a:latin typeface="Arial Narrow"/>
                <a:ea typeface="DejaVu Sans"/>
              </a:rPr>
              <a:t> </a:t>
            </a:r>
            <a:endParaRPr lang="pt-BR" sz="2000" b="0" strike="noStrike" spc="-1">
              <a:latin typeface="Arial"/>
            </a:endParaRPr>
          </a:p>
        </p:txBody>
      </p:sp>
      <p:sp>
        <p:nvSpPr>
          <p:cNvPr id="386" name="CustomShape 8"/>
          <p:cNvSpPr/>
          <p:nvPr/>
        </p:nvSpPr>
        <p:spPr>
          <a:xfrm>
            <a:off x="5209200" y="4906800"/>
            <a:ext cx="3639960" cy="959760"/>
          </a:xfrm>
          <a:custGeom>
            <a:avLst/>
            <a:gdLst/>
            <a:ahLst/>
            <a:cxnLst/>
            <a:rect l="l" t="t" r="r" b="b"/>
            <a:pathLst>
              <a:path w="21600" h="21600">
                <a:moveTo>
                  <a:pt x="0" y="0"/>
                </a:moveTo>
                <a:lnTo>
                  <a:pt x="21600" y="0"/>
                </a:lnTo>
                <a:lnTo>
                  <a:pt x="21600" y="21600"/>
                </a:lnTo>
                <a:lnTo>
                  <a:pt x="0" y="21600"/>
                </a:lnTo>
                <a:lnTo>
                  <a:pt x="0" y="0"/>
                </a:lnTo>
                <a:close/>
              </a:path>
            </a:pathLst>
          </a:custGeom>
          <a:noFill/>
          <a:ln w="0">
            <a:noFill/>
          </a:ln>
        </p:spPr>
        <p:style>
          <a:lnRef idx="0">
            <a:scrgbClr r="0" g="0" b="0"/>
          </a:lnRef>
          <a:fillRef idx="0">
            <a:scrgbClr r="0" g="0" b="0"/>
          </a:fillRef>
          <a:effectRef idx="0">
            <a:scrgbClr r="0" g="0" b="0"/>
          </a:effectRef>
          <a:fontRef idx="minor"/>
        </p:style>
        <p:txBody>
          <a:bodyPr lIns="90000" tIns="46800" rIns="90000" bIns="46800">
            <a:noAutofit/>
          </a:bodyPr>
          <a:lstStyle/>
          <a:p>
            <a:pPr algn="just">
              <a:lnSpc>
                <a:spcPct val="90000"/>
              </a:lnSpc>
              <a:spcBef>
                <a:spcPts val="624"/>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sz="2000" b="1" strike="noStrike" spc="-1">
                <a:solidFill>
                  <a:srgbClr val="000000"/>
                </a:solidFill>
                <a:latin typeface="Arial Narrow"/>
                <a:ea typeface="DejaVu Sans"/>
              </a:rPr>
              <a:t>5. ...</a:t>
            </a:r>
            <a:endParaRPr lang="pt-BR" sz="2000" b="0" strike="noStrike" spc="-1">
              <a:latin typeface="Arial"/>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7" name="CustomShape 1"/>
          <p:cNvSpPr/>
          <p:nvPr/>
        </p:nvSpPr>
        <p:spPr>
          <a:xfrm>
            <a:off x="495000" y="712440"/>
            <a:ext cx="8914680" cy="702360"/>
          </a:xfrm>
          <a:prstGeom prst="rect">
            <a:avLst/>
          </a:prstGeom>
          <a:solidFill>
            <a:srgbClr val="FFFFFF"/>
          </a:solidFill>
          <a:ln w="0">
            <a:noFill/>
          </a:ln>
        </p:spPr>
        <p:style>
          <a:lnRef idx="0">
            <a:scrgbClr r="0" g="0" b="0"/>
          </a:lnRef>
          <a:fillRef idx="0">
            <a:scrgbClr r="0" g="0" b="0"/>
          </a:fillRef>
          <a:effectRef idx="0">
            <a:scrgbClr r="0" g="0" b="0"/>
          </a:effectRef>
          <a:fontRef idx="minor"/>
        </p:style>
        <p:txBody>
          <a:bodyPr lIns="90000" tIns="46800" rIns="90000" bIns="46800">
            <a:noAutofit/>
          </a:bodyPr>
          <a:lstStyle/>
          <a:p>
            <a:pPr algn="ct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sz="2800" b="0" strike="noStrike" spc="-1">
                <a:solidFill>
                  <a:srgbClr val="000000"/>
                </a:solidFill>
                <a:latin typeface="Arial"/>
                <a:ea typeface="DejaVu Sans"/>
              </a:rPr>
              <a:t>Recomendações de Notação </a:t>
            </a:r>
            <a:endParaRPr lang="pt-BR" sz="2800" b="0" strike="noStrike" spc="-1">
              <a:latin typeface="Arial"/>
            </a:endParaRPr>
          </a:p>
        </p:txBody>
      </p:sp>
      <p:sp>
        <p:nvSpPr>
          <p:cNvPr id="388" name="CustomShape 2"/>
          <p:cNvSpPr/>
          <p:nvPr/>
        </p:nvSpPr>
        <p:spPr>
          <a:xfrm>
            <a:off x="412200" y="1571760"/>
            <a:ext cx="8935560" cy="4628160"/>
          </a:xfrm>
          <a:prstGeom prst="rect">
            <a:avLst/>
          </a:prstGeom>
          <a:solidFill>
            <a:srgbClr val="FFFFFF"/>
          </a:solidFill>
          <a:ln w="0">
            <a:noFill/>
          </a:ln>
        </p:spPr>
        <p:style>
          <a:lnRef idx="0">
            <a:scrgbClr r="0" g="0" b="0"/>
          </a:lnRef>
          <a:fillRef idx="0">
            <a:scrgbClr r="0" g="0" b="0"/>
          </a:fillRef>
          <a:effectRef idx="0">
            <a:scrgbClr r="0" g="0" b="0"/>
          </a:effectRef>
          <a:fontRef idx="minor"/>
        </p:style>
        <p:txBody>
          <a:bodyPr lIns="90000" tIns="46800" rIns="90000" bIns="46800">
            <a:normAutofit/>
          </a:bodyPr>
          <a:lstStyle/>
          <a:p>
            <a:pPr marL="432000" indent="-323280">
              <a:lnSpc>
                <a:spcPct val="100000"/>
              </a:lnSpc>
              <a:spcBef>
                <a:spcPts val="499"/>
              </a:spcBef>
              <a:buClr>
                <a:srgbClr val="000000"/>
              </a:buClr>
              <a:buSzPct val="45000"/>
              <a:buFont typeface="Wingdings" charset="2"/>
              <a:buChar char=""/>
              <a:tabLst>
                <a:tab pos="914400" algn="l"/>
                <a:tab pos="1828800" algn="l"/>
                <a:tab pos="2743200" algn="l"/>
                <a:tab pos="3657600" algn="l"/>
                <a:tab pos="4572000" algn="l"/>
                <a:tab pos="5486400" algn="l"/>
                <a:tab pos="6400800" algn="l"/>
                <a:tab pos="7315200" algn="l"/>
                <a:tab pos="8229600" algn="l"/>
                <a:tab pos="9144000" algn="l"/>
                <a:tab pos="10058400" algn="l"/>
              </a:tabLst>
            </a:pPr>
            <a:r>
              <a:rPr lang="pt-BR" sz="2000" b="0" strike="noStrike" spc="-1">
                <a:solidFill>
                  <a:srgbClr val="000000"/>
                </a:solidFill>
                <a:latin typeface="Arial"/>
                <a:ea typeface="DejaVu Sans"/>
              </a:rPr>
              <a:t>Crie nomes sempre começando com um verbo</a:t>
            </a:r>
            <a:endParaRPr lang="pt-BR" sz="2000" b="0" strike="noStrike" spc="-1">
              <a:latin typeface="Arial"/>
            </a:endParaRPr>
          </a:p>
          <a:p>
            <a:pPr>
              <a:lnSpc>
                <a:spcPct val="100000"/>
              </a:lnSpc>
              <a:spcBef>
                <a:spcPts val="298"/>
              </a:spcBef>
              <a:tabLst>
                <a:tab pos="914400" algn="l"/>
                <a:tab pos="1828800" algn="l"/>
                <a:tab pos="2743200" algn="l"/>
                <a:tab pos="3657600" algn="l"/>
                <a:tab pos="4572000" algn="l"/>
                <a:tab pos="5486400" algn="l"/>
                <a:tab pos="6400800" algn="l"/>
                <a:tab pos="7315200" algn="l"/>
                <a:tab pos="8229600" algn="l"/>
                <a:tab pos="9144000" algn="l"/>
                <a:tab pos="10058400" algn="l"/>
              </a:tabLst>
            </a:pPr>
            <a:endParaRPr lang="pt-BR" sz="2000" b="0" strike="noStrike" spc="-1">
              <a:latin typeface="Arial"/>
            </a:endParaRPr>
          </a:p>
          <a:p>
            <a:pPr marL="432000" indent="-323280">
              <a:lnSpc>
                <a:spcPct val="100000"/>
              </a:lnSpc>
              <a:spcBef>
                <a:spcPts val="499"/>
              </a:spcBef>
              <a:buClr>
                <a:srgbClr val="000000"/>
              </a:buClr>
              <a:buSzPct val="45000"/>
              <a:buFont typeface="Wingdings" charset="2"/>
              <a:buChar char=""/>
              <a:tabLst>
                <a:tab pos="914400" algn="l"/>
                <a:tab pos="1828800" algn="l"/>
                <a:tab pos="2743200" algn="l"/>
                <a:tab pos="3657600" algn="l"/>
                <a:tab pos="4572000" algn="l"/>
                <a:tab pos="5486400" algn="l"/>
                <a:tab pos="6400800" algn="l"/>
                <a:tab pos="7315200" algn="l"/>
                <a:tab pos="8229600" algn="l"/>
                <a:tab pos="9144000" algn="l"/>
                <a:tab pos="10058400" algn="l"/>
              </a:tabLst>
            </a:pPr>
            <a:r>
              <a:rPr lang="pt-BR" sz="2000" b="0" strike="noStrike" spc="-1">
                <a:solidFill>
                  <a:srgbClr val="000000"/>
                </a:solidFill>
                <a:latin typeface="Arial"/>
                <a:ea typeface="DejaVu Sans"/>
              </a:rPr>
              <a:t>Inicie a sequência de eventos com</a:t>
            </a:r>
            <a:endParaRPr lang="pt-BR" sz="2000" b="0" strike="noStrike" spc="-1">
              <a:latin typeface="Arial"/>
            </a:endParaRPr>
          </a:p>
          <a:p>
            <a:pPr marL="742680" indent="-284760">
              <a:lnSpc>
                <a:spcPct val="100000"/>
              </a:lnSpc>
              <a:spcBef>
                <a:spcPts val="499"/>
              </a:spcBef>
              <a:tabLst>
                <a:tab pos="0" algn="l"/>
              </a:tabLst>
            </a:pPr>
            <a:r>
              <a:rPr lang="pt-BR" sz="2000" b="0" strike="noStrike" spc="-1">
                <a:solidFill>
                  <a:srgbClr val="000000"/>
                </a:solidFill>
                <a:latin typeface="Arial"/>
                <a:ea typeface="DejaVu Sans"/>
              </a:rPr>
              <a:t>1. </a:t>
            </a:r>
            <a:r>
              <a:rPr lang="pt-BR" sz="2000" b="1" strike="noStrike" spc="-1">
                <a:solidFill>
                  <a:srgbClr val="000000"/>
                </a:solidFill>
                <a:latin typeface="Arial"/>
                <a:ea typeface="DejaVu Sans"/>
              </a:rPr>
              <a:t>Este caso de uso começa quando &lt;Ator&gt; &lt;inicia evento&gt;</a:t>
            </a:r>
            <a:endParaRPr lang="pt-BR" sz="2000" b="0" strike="noStrike" spc="-1">
              <a:latin typeface="Arial"/>
            </a:endParaRPr>
          </a:p>
          <a:p>
            <a:pPr marL="742680" indent="-284760">
              <a:lnSpc>
                <a:spcPct val="100000"/>
              </a:lnSpc>
              <a:spcBef>
                <a:spcPts val="349"/>
              </a:spcBef>
              <a:tabLst>
                <a:tab pos="914400" algn="l"/>
                <a:tab pos="1828800" algn="l"/>
                <a:tab pos="2743200" algn="l"/>
                <a:tab pos="3657600" algn="l"/>
                <a:tab pos="4572000" algn="l"/>
                <a:tab pos="5486400" algn="l"/>
                <a:tab pos="6400800" algn="l"/>
                <a:tab pos="7315200" algn="l"/>
                <a:tab pos="8229600" algn="l"/>
                <a:tab pos="9144000" algn="l"/>
                <a:tab pos="10058400" algn="l"/>
              </a:tabLst>
            </a:pPr>
            <a:endParaRPr lang="pt-BR" sz="2000" b="0" strike="noStrike" spc="-1">
              <a:latin typeface="Arial"/>
            </a:endParaRPr>
          </a:p>
          <a:p>
            <a:pPr marL="432000" indent="-323280">
              <a:lnSpc>
                <a:spcPct val="100000"/>
              </a:lnSpc>
              <a:spcBef>
                <a:spcPts val="499"/>
              </a:spcBef>
              <a:buClr>
                <a:srgbClr val="000000"/>
              </a:buClr>
              <a:buSzPct val="45000"/>
              <a:buFont typeface="Wingdings" charset="2"/>
              <a:buChar char=""/>
              <a:tabLst>
                <a:tab pos="914400" algn="l"/>
                <a:tab pos="1828800" algn="l"/>
                <a:tab pos="2743200" algn="l"/>
                <a:tab pos="3657600" algn="l"/>
                <a:tab pos="4572000" algn="l"/>
                <a:tab pos="5486400" algn="l"/>
                <a:tab pos="6400800" algn="l"/>
                <a:tab pos="7315200" algn="l"/>
                <a:tab pos="8229600" algn="l"/>
                <a:tab pos="9144000" algn="l"/>
                <a:tab pos="10058400" algn="l"/>
              </a:tabLst>
            </a:pPr>
            <a:r>
              <a:rPr lang="pt-BR" sz="2000" b="0" strike="noStrike" spc="-1">
                <a:solidFill>
                  <a:srgbClr val="000000"/>
                </a:solidFill>
                <a:latin typeface="Arial"/>
                <a:ea typeface="DejaVu Sans"/>
              </a:rPr>
              <a:t>Use a seção Sequências</a:t>
            </a:r>
            <a:r>
              <a:rPr lang="pt-BR" sz="2000" b="0" i="1" strike="noStrike" spc="-1">
                <a:solidFill>
                  <a:srgbClr val="000000"/>
                </a:solidFill>
                <a:latin typeface="Arial"/>
                <a:ea typeface="DejaVu Sans"/>
              </a:rPr>
              <a:t> Alternativas</a:t>
            </a:r>
            <a:r>
              <a:rPr lang="pt-BR" sz="2000" b="0" strike="noStrike" spc="-1">
                <a:solidFill>
                  <a:srgbClr val="000000"/>
                </a:solidFill>
                <a:latin typeface="Arial"/>
                <a:ea typeface="DejaVu Sans"/>
              </a:rPr>
              <a:t> para representar desvios para sequências de eventos incomuns ou excepcionais. </a:t>
            </a:r>
            <a:endParaRPr lang="pt-BR" sz="2000" b="0" strike="noStrike" spc="-1">
              <a:latin typeface="Arial"/>
            </a:endParaRPr>
          </a:p>
          <a:p>
            <a:pPr>
              <a:lnSpc>
                <a:spcPct val="100000"/>
              </a:lnSpc>
              <a:spcBef>
                <a:spcPts val="499"/>
              </a:spcBef>
              <a:tabLst>
                <a:tab pos="914400" algn="l"/>
                <a:tab pos="1828800" algn="l"/>
                <a:tab pos="2743200" algn="l"/>
                <a:tab pos="3657600" algn="l"/>
                <a:tab pos="4572000" algn="l"/>
                <a:tab pos="5486400" algn="l"/>
                <a:tab pos="6400800" algn="l"/>
                <a:tab pos="7315200" algn="l"/>
                <a:tab pos="8229600" algn="l"/>
                <a:tab pos="9144000" algn="l"/>
                <a:tab pos="10058400" algn="l"/>
              </a:tabLst>
            </a:pPr>
            <a:endParaRPr lang="pt-BR" sz="2000" b="0" strike="noStrike" spc="-1">
              <a:latin typeface="Arial"/>
            </a:endParaRPr>
          </a:p>
          <a:p>
            <a:pPr marL="432000" indent="-323280">
              <a:lnSpc>
                <a:spcPct val="100000"/>
              </a:lnSpc>
              <a:spcBef>
                <a:spcPts val="499"/>
              </a:spcBef>
              <a:buClr>
                <a:srgbClr val="000000"/>
              </a:buClr>
              <a:buSzPct val="45000"/>
              <a:buFont typeface="Wingdings" charset="2"/>
              <a:buChar char=""/>
              <a:tabLst>
                <a:tab pos="914400" algn="l"/>
                <a:tab pos="1828800" algn="l"/>
                <a:tab pos="2743200" algn="l"/>
                <a:tab pos="3657600" algn="l"/>
                <a:tab pos="4572000" algn="l"/>
                <a:tab pos="5486400" algn="l"/>
                <a:tab pos="6400800" algn="l"/>
                <a:tab pos="7315200" algn="l"/>
                <a:tab pos="8229600" algn="l"/>
                <a:tab pos="9144000" algn="l"/>
                <a:tab pos="10058400" algn="l"/>
              </a:tabLst>
            </a:pPr>
            <a:r>
              <a:rPr lang="pt-BR" sz="2000" b="0" strike="noStrike" spc="-1">
                <a:solidFill>
                  <a:srgbClr val="000000"/>
                </a:solidFill>
                <a:latin typeface="Arial"/>
                <a:ea typeface="DejaVu Sans"/>
              </a:rPr>
              <a:t>Use subseções para representar desvios para sequências alternativas com igual importância ou probabilidade de ocorrência</a:t>
            </a:r>
            <a:endParaRPr lang="pt-BR" sz="2000" b="0" strike="noStrike" spc="-1">
              <a:latin typeface="Arial"/>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 name="CustomShape 1"/>
          <p:cNvSpPr/>
          <p:nvPr/>
        </p:nvSpPr>
        <p:spPr>
          <a:xfrm>
            <a:off x="495000" y="719280"/>
            <a:ext cx="8914680" cy="1370880"/>
          </a:xfrm>
          <a:prstGeom prst="rect">
            <a:avLst/>
          </a:prstGeom>
          <a:noFill/>
          <a:ln w="0">
            <a:noFill/>
          </a:ln>
        </p:spPr>
        <p:style>
          <a:lnRef idx="0">
            <a:scrgbClr r="0" g="0" b="0"/>
          </a:lnRef>
          <a:fillRef idx="0">
            <a:scrgbClr r="0" g="0" b="0"/>
          </a:fillRef>
          <a:effectRef idx="0">
            <a:scrgbClr r="0" g="0" b="0"/>
          </a:effectRef>
          <a:fontRef idx="minor"/>
        </p:style>
        <p:txBody>
          <a:bodyPr lIns="90000" tIns="46800" rIns="90000" bIns="46800" anchor="ctr">
            <a:noAutofit/>
          </a:bodyPr>
          <a:lstStyle/>
          <a:p>
            <a:pPr algn="ct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sz="3600" b="0" strike="noStrike" spc="-1">
                <a:solidFill>
                  <a:srgbClr val="000000"/>
                </a:solidFill>
                <a:latin typeface="Arial"/>
                <a:ea typeface="DejaVu Sans"/>
              </a:rPr>
              <a:t>Casos de Uso no Processo de Desenvolvimento</a:t>
            </a:r>
            <a:endParaRPr lang="pt-BR" sz="3600" b="0" strike="noStrike" spc="-1">
              <a:latin typeface="Arial"/>
            </a:endParaRPr>
          </a:p>
        </p:txBody>
      </p:sp>
      <p:sp>
        <p:nvSpPr>
          <p:cNvPr id="390" name="CustomShape 2"/>
          <p:cNvSpPr/>
          <p:nvPr/>
        </p:nvSpPr>
        <p:spPr>
          <a:xfrm>
            <a:off x="495000" y="2000160"/>
            <a:ext cx="8913240" cy="3885480"/>
          </a:xfrm>
          <a:prstGeom prst="rect">
            <a:avLst/>
          </a:prstGeom>
          <a:noFill/>
          <a:ln w="0">
            <a:noFill/>
          </a:ln>
        </p:spPr>
        <p:style>
          <a:lnRef idx="0">
            <a:scrgbClr r="0" g="0" b="0"/>
          </a:lnRef>
          <a:fillRef idx="0">
            <a:scrgbClr r="0" g="0" b="0"/>
          </a:fillRef>
          <a:effectRef idx="0">
            <a:scrgbClr r="0" g="0" b="0"/>
          </a:effectRef>
          <a:fontRef idx="minor"/>
        </p:style>
        <p:txBody>
          <a:bodyPr lIns="90000" tIns="46800" rIns="90000" bIns="46800">
            <a:noAutofit/>
          </a:bodyPr>
          <a:lstStyle/>
          <a:p>
            <a:pPr marL="342720" indent="-342000">
              <a:lnSpc>
                <a:spcPct val="100000"/>
              </a:lnSpc>
              <a:spcBef>
                <a:spcPts val="499"/>
              </a:spcBef>
              <a:buClr>
                <a:srgbClr val="000000"/>
              </a:buClr>
              <a:buFont typeface="Arial"/>
              <a:buChar char="•"/>
              <a:tabLst>
                <a:tab pos="914400" algn="l"/>
                <a:tab pos="1828800" algn="l"/>
                <a:tab pos="2743200" algn="l"/>
                <a:tab pos="3657600" algn="l"/>
                <a:tab pos="4572000" algn="l"/>
                <a:tab pos="5486400" algn="l"/>
                <a:tab pos="6400800" algn="l"/>
                <a:tab pos="7315200" algn="l"/>
                <a:tab pos="8229600" algn="l"/>
                <a:tab pos="9144000" algn="l"/>
                <a:tab pos="10058400" algn="l"/>
              </a:tabLst>
            </a:pPr>
            <a:r>
              <a:rPr lang="pt-BR" sz="2000" b="0" strike="noStrike" spc="-1">
                <a:solidFill>
                  <a:srgbClr val="000000"/>
                </a:solidFill>
                <a:latin typeface="Arial"/>
                <a:ea typeface="DejaVu Sans"/>
              </a:rPr>
              <a:t>Passos da fase de Planejamento e Elaboração</a:t>
            </a:r>
            <a:endParaRPr lang="pt-BR" sz="2000" b="0" strike="noStrike" spc="-1">
              <a:latin typeface="Arial"/>
            </a:endParaRPr>
          </a:p>
          <a:p>
            <a:pPr marL="742680" indent="-284760">
              <a:lnSpc>
                <a:spcPct val="100000"/>
              </a:lnSpc>
              <a:spcBef>
                <a:spcPts val="448"/>
              </a:spcBef>
              <a:tabLst>
                <a:tab pos="0" algn="l"/>
              </a:tabLst>
            </a:pPr>
            <a:r>
              <a:rPr lang="pt-BR" sz="1800" b="0" strike="noStrike" spc="-1">
                <a:solidFill>
                  <a:srgbClr val="000000"/>
                </a:solidFill>
                <a:latin typeface="Arial"/>
                <a:ea typeface="DejaVu Sans"/>
              </a:rPr>
              <a:t>1. </a:t>
            </a:r>
            <a:r>
              <a:rPr lang="pt-BR" sz="1800" b="1" strike="noStrike" spc="-1">
                <a:solidFill>
                  <a:srgbClr val="000000"/>
                </a:solidFill>
                <a:latin typeface="Arial"/>
                <a:ea typeface="DejaVu Sans"/>
              </a:rPr>
              <a:t>Após as funções do sistema terem sido descritas, defina o limite de atuação do sistema e identifique atores e casos de uso.</a:t>
            </a:r>
            <a:endParaRPr lang="pt-BR" sz="1800" b="0" strike="noStrike" spc="-1">
              <a:latin typeface="Arial"/>
            </a:endParaRPr>
          </a:p>
          <a:p>
            <a:pPr marL="742680" indent="-284760">
              <a:lnSpc>
                <a:spcPct val="100000"/>
              </a:lnSpc>
              <a:spcBef>
                <a:spcPts val="448"/>
              </a:spcBef>
              <a:tabLst>
                <a:tab pos="0" algn="l"/>
              </a:tabLst>
            </a:pPr>
            <a:r>
              <a:rPr lang="pt-BR" sz="1800" b="0" strike="noStrike" spc="-1">
                <a:solidFill>
                  <a:srgbClr val="000000"/>
                </a:solidFill>
                <a:latin typeface="Arial"/>
                <a:ea typeface="DejaVu Sans"/>
              </a:rPr>
              <a:t>2.</a:t>
            </a:r>
            <a:r>
              <a:rPr lang="pt-BR" sz="1800" b="1" strike="noStrike" spc="-1">
                <a:solidFill>
                  <a:srgbClr val="000000"/>
                </a:solidFill>
                <a:latin typeface="Arial"/>
                <a:ea typeface="DejaVu Sans"/>
              </a:rPr>
              <a:t> Escreva todos os casos de uso no formato alto nível, categorizando-os como primário, secundário ou opcional.</a:t>
            </a:r>
            <a:endParaRPr lang="pt-BR" sz="1800" b="0" strike="noStrike" spc="-1">
              <a:latin typeface="Arial"/>
            </a:endParaRPr>
          </a:p>
          <a:p>
            <a:pPr marL="742680" indent="-284760">
              <a:lnSpc>
                <a:spcPct val="100000"/>
              </a:lnSpc>
              <a:spcBef>
                <a:spcPts val="448"/>
              </a:spcBef>
              <a:tabLst>
                <a:tab pos="0" algn="l"/>
              </a:tabLst>
            </a:pPr>
            <a:r>
              <a:rPr lang="pt-BR" sz="1800" b="0" strike="noStrike" spc="-1">
                <a:solidFill>
                  <a:srgbClr val="000000"/>
                </a:solidFill>
                <a:latin typeface="Arial"/>
                <a:ea typeface="DejaVu Sans"/>
              </a:rPr>
              <a:t>3.</a:t>
            </a:r>
            <a:r>
              <a:rPr lang="pt-BR" sz="1800" b="1" strike="noStrike" spc="-1">
                <a:solidFill>
                  <a:srgbClr val="000000"/>
                </a:solidFill>
                <a:latin typeface="Arial"/>
                <a:ea typeface="DejaVu Sans"/>
              </a:rPr>
              <a:t> Desenhe um diagrama de caso de uso.</a:t>
            </a:r>
            <a:endParaRPr lang="pt-BR" sz="1800" b="0" strike="noStrike" spc="-1">
              <a:latin typeface="Arial"/>
            </a:endParaRPr>
          </a:p>
          <a:p>
            <a:pPr marL="742680" indent="-284760">
              <a:lnSpc>
                <a:spcPct val="100000"/>
              </a:lnSpc>
              <a:spcBef>
                <a:spcPts val="448"/>
              </a:spcBef>
              <a:tabLst>
                <a:tab pos="0" algn="l"/>
              </a:tabLst>
            </a:pPr>
            <a:r>
              <a:rPr lang="pt-BR" sz="1800" b="0" strike="noStrike" spc="-1">
                <a:solidFill>
                  <a:srgbClr val="000000"/>
                </a:solidFill>
                <a:latin typeface="Arial"/>
                <a:ea typeface="DejaVu Sans"/>
              </a:rPr>
              <a:t>4.</a:t>
            </a:r>
            <a:r>
              <a:rPr lang="pt-BR" sz="1800" b="1" strike="noStrike" spc="-1">
                <a:solidFill>
                  <a:srgbClr val="000000"/>
                </a:solidFill>
                <a:latin typeface="Arial"/>
                <a:ea typeface="DejaVu Sans"/>
              </a:rPr>
              <a:t> Relacione casos de uso e ilustre seus relacionamentos no diagrama de caso de uso. (*)</a:t>
            </a:r>
            <a:endParaRPr lang="pt-BR" sz="1800" b="0" strike="noStrike" spc="-1">
              <a:latin typeface="Arial"/>
            </a:endParaRPr>
          </a:p>
          <a:p>
            <a:pPr marL="742680" indent="-284760">
              <a:lnSpc>
                <a:spcPct val="100000"/>
              </a:lnSpc>
              <a:spcBef>
                <a:spcPts val="448"/>
              </a:spcBef>
              <a:tabLst>
                <a:tab pos="0" algn="l"/>
              </a:tabLst>
            </a:pPr>
            <a:r>
              <a:rPr lang="pt-BR" sz="1800" b="0" strike="noStrike" spc="-1">
                <a:solidFill>
                  <a:srgbClr val="000000"/>
                </a:solidFill>
                <a:latin typeface="Arial"/>
                <a:ea typeface="DejaVu Sans"/>
              </a:rPr>
              <a:t>5.</a:t>
            </a:r>
            <a:r>
              <a:rPr lang="pt-BR" sz="1800" b="1" strike="noStrike" spc="-1">
                <a:solidFill>
                  <a:srgbClr val="000000"/>
                </a:solidFill>
                <a:latin typeface="Arial"/>
                <a:ea typeface="DejaVu Sans"/>
              </a:rPr>
              <a:t> Escreva os casos de uso mais importantes ou críticos no formato expandido essencial. </a:t>
            </a:r>
            <a:endParaRPr lang="pt-BR" sz="1800" b="0" strike="noStrike" spc="-1">
              <a:latin typeface="Arial"/>
            </a:endParaRPr>
          </a:p>
          <a:p>
            <a:pPr marL="742680" indent="-284760">
              <a:lnSpc>
                <a:spcPct val="100000"/>
              </a:lnSpc>
              <a:spcBef>
                <a:spcPts val="448"/>
              </a:spcBef>
              <a:tabLst>
                <a:tab pos="0" algn="l"/>
              </a:tabLst>
            </a:pPr>
            <a:r>
              <a:rPr lang="pt-BR" sz="1800" b="0" strike="noStrike" spc="-1">
                <a:solidFill>
                  <a:srgbClr val="000000"/>
                </a:solidFill>
                <a:latin typeface="Arial"/>
                <a:ea typeface="DejaVu Sans"/>
              </a:rPr>
              <a:t>6.</a:t>
            </a:r>
            <a:r>
              <a:rPr lang="pt-BR" sz="1800" b="1" strike="noStrike" spc="-1">
                <a:solidFill>
                  <a:srgbClr val="000000"/>
                </a:solidFill>
                <a:latin typeface="Arial"/>
                <a:ea typeface="DejaVu Sans"/>
              </a:rPr>
              <a:t> Se estritamente necessário, escreva alguns casos de uso no formato real.</a:t>
            </a:r>
            <a:endParaRPr lang="pt-BR" sz="1800" b="0" strike="noStrike" spc="-1">
              <a:latin typeface="Arial"/>
            </a:endParaRPr>
          </a:p>
          <a:p>
            <a:pPr marL="742680" indent="-284760">
              <a:lnSpc>
                <a:spcPct val="100000"/>
              </a:lnSpc>
              <a:spcBef>
                <a:spcPts val="448"/>
              </a:spcBef>
              <a:tabLst>
                <a:tab pos="0" algn="l"/>
              </a:tabLst>
            </a:pPr>
            <a:r>
              <a:rPr lang="pt-BR" sz="1800" b="0" strike="noStrike" spc="-1">
                <a:solidFill>
                  <a:srgbClr val="000000"/>
                </a:solidFill>
                <a:latin typeface="Arial"/>
                <a:ea typeface="DejaVu Sans"/>
              </a:rPr>
              <a:t>7.</a:t>
            </a:r>
            <a:r>
              <a:rPr lang="pt-BR" sz="1800" b="1" strike="noStrike" spc="-1">
                <a:solidFill>
                  <a:srgbClr val="000000"/>
                </a:solidFill>
                <a:latin typeface="Arial"/>
                <a:ea typeface="DejaVu Sans"/>
              </a:rPr>
              <a:t> Ordene os casos de uso por prioridade de desenvolvimento. (*)</a:t>
            </a:r>
            <a:endParaRPr lang="pt-BR" sz="1800" b="0" strike="noStrike" spc="-1">
              <a:latin typeface="Arial"/>
            </a:endParaRPr>
          </a:p>
          <a:p>
            <a:pPr marL="742680" indent="-284760">
              <a:lnSpc>
                <a:spcPct val="100000"/>
              </a:lnSpc>
              <a:spcBef>
                <a:spcPts val="448"/>
              </a:spcBef>
              <a:tabLst>
                <a:tab pos="0" algn="l"/>
              </a:tabLst>
            </a:pPr>
            <a:r>
              <a:rPr lang="pt-BR" sz="1800" b="1" strike="noStrike" spc="-1">
                <a:solidFill>
                  <a:srgbClr val="000000"/>
                </a:solidFill>
                <a:latin typeface="Arial"/>
                <a:ea typeface="DejaVu Sans"/>
              </a:rPr>
              <a:t>    (*) A ser discutido</a:t>
            </a:r>
            <a:endParaRPr lang="pt-BR" sz="1800" b="0" strike="noStrike" spc="-1">
              <a:latin typeface="Arial"/>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1" name="CustomShape 1"/>
          <p:cNvSpPr/>
          <p:nvPr/>
        </p:nvSpPr>
        <p:spPr>
          <a:xfrm>
            <a:off x="742680" y="609120"/>
            <a:ext cx="8419320" cy="1142280"/>
          </a:xfrm>
          <a:prstGeom prst="rect">
            <a:avLst/>
          </a:prstGeom>
          <a:solidFill>
            <a:srgbClr val="FFFFFF"/>
          </a:solidFill>
          <a:ln w="0">
            <a:noFill/>
          </a:ln>
        </p:spPr>
        <p:style>
          <a:lnRef idx="0">
            <a:scrgbClr r="0" g="0" b="0"/>
          </a:lnRef>
          <a:fillRef idx="0">
            <a:scrgbClr r="0" g="0" b="0"/>
          </a:fillRef>
          <a:effectRef idx="0">
            <a:scrgbClr r="0" g="0" b="0"/>
          </a:effectRef>
          <a:fontRef idx="minor"/>
        </p:style>
        <p:txBody>
          <a:bodyPr lIns="90000" tIns="46800" rIns="90000" bIns="46800">
            <a:noAutofit/>
          </a:bodyPr>
          <a:lstStyle/>
          <a:p>
            <a:pPr algn="ct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sz="2800" b="0" strike="noStrike" spc="-1">
                <a:solidFill>
                  <a:srgbClr val="000000"/>
                </a:solidFill>
                <a:latin typeface="Arial"/>
                <a:ea typeface="DejaVu Sans"/>
              </a:rPr>
              <a:t>Casos de Uso no Processo de Desenvolvimento</a:t>
            </a:r>
            <a:endParaRPr lang="pt-BR" sz="2800" b="0" strike="noStrike" spc="-1">
              <a:latin typeface="Arial"/>
            </a:endParaRPr>
          </a:p>
        </p:txBody>
      </p:sp>
      <p:sp>
        <p:nvSpPr>
          <p:cNvPr id="392" name="CustomShape 2"/>
          <p:cNvSpPr/>
          <p:nvPr/>
        </p:nvSpPr>
        <p:spPr>
          <a:xfrm>
            <a:off x="742680" y="1981080"/>
            <a:ext cx="8116920" cy="4114080"/>
          </a:xfrm>
          <a:prstGeom prst="rect">
            <a:avLst/>
          </a:prstGeom>
          <a:solidFill>
            <a:srgbClr val="FFFFFF"/>
          </a:solidFill>
          <a:ln w="0">
            <a:noFill/>
          </a:ln>
        </p:spPr>
        <p:style>
          <a:lnRef idx="0">
            <a:scrgbClr r="0" g="0" b="0"/>
          </a:lnRef>
          <a:fillRef idx="0">
            <a:scrgbClr r="0" g="0" b="0"/>
          </a:fillRef>
          <a:effectRef idx="0">
            <a:scrgbClr r="0" g="0" b="0"/>
          </a:effectRef>
          <a:fontRef idx="minor"/>
        </p:style>
        <p:txBody>
          <a:bodyPr lIns="90000" tIns="46800" rIns="90000" bIns="46800">
            <a:normAutofit/>
          </a:bodyPr>
          <a:lstStyle/>
          <a:p>
            <a:pPr marL="432000" indent="-323280">
              <a:lnSpc>
                <a:spcPct val="90000"/>
              </a:lnSpc>
              <a:spcBef>
                <a:spcPts val="697"/>
              </a:spcBef>
              <a:buClr>
                <a:srgbClr val="000000"/>
              </a:buClr>
              <a:buSzPct val="45000"/>
              <a:buFont typeface="Wingdings" charset="2"/>
              <a:buChar char=""/>
              <a:tabLst>
                <a:tab pos="914400" algn="l"/>
                <a:tab pos="1828800" algn="l"/>
                <a:tab pos="2743200" algn="l"/>
                <a:tab pos="3657600" algn="l"/>
                <a:tab pos="4572000" algn="l"/>
                <a:tab pos="5486400" algn="l"/>
                <a:tab pos="6400800" algn="l"/>
                <a:tab pos="7315200" algn="l"/>
                <a:tab pos="8229600" algn="l"/>
                <a:tab pos="9144000" algn="l"/>
                <a:tab pos="10058400" algn="l"/>
              </a:tabLst>
            </a:pPr>
            <a:r>
              <a:rPr lang="pt-BR" sz="2800" b="0" strike="noStrike" spc="-1">
                <a:solidFill>
                  <a:srgbClr val="000000"/>
                </a:solidFill>
                <a:latin typeface="Arial"/>
                <a:ea typeface="DejaVu Sans"/>
              </a:rPr>
              <a:t>Passos da fase de Construção</a:t>
            </a:r>
            <a:endParaRPr lang="pt-BR" sz="2800" b="0" strike="noStrike" spc="-1">
              <a:latin typeface="Arial"/>
            </a:endParaRPr>
          </a:p>
          <a:p>
            <a:pPr marL="742680" indent="-284760">
              <a:lnSpc>
                <a:spcPct val="90000"/>
              </a:lnSpc>
              <a:spcBef>
                <a:spcPts val="598"/>
              </a:spcBef>
              <a:tabLst>
                <a:tab pos="0" algn="l"/>
              </a:tabLst>
            </a:pPr>
            <a:r>
              <a:rPr lang="pt-BR" sz="2400" b="0" strike="noStrike" spc="-1">
                <a:solidFill>
                  <a:srgbClr val="000000"/>
                </a:solidFill>
                <a:latin typeface="Arial"/>
                <a:ea typeface="DejaVu Sans"/>
              </a:rPr>
              <a:t>1. </a:t>
            </a:r>
            <a:r>
              <a:rPr lang="pt-BR" sz="2400" b="1" strike="noStrike" spc="-1">
                <a:solidFill>
                  <a:srgbClr val="000000"/>
                </a:solidFill>
                <a:latin typeface="Arial"/>
                <a:ea typeface="DejaVu Sans"/>
              </a:rPr>
              <a:t>Análise—Escreva casos de uso expandidos essenciais para aqueles sendo atacados no ciclo de desenvolvimento corrente, se ainda não feito.</a:t>
            </a:r>
            <a:endParaRPr lang="pt-BR" sz="2400" b="0" strike="noStrike" spc="-1">
              <a:latin typeface="Arial"/>
            </a:endParaRPr>
          </a:p>
          <a:p>
            <a:pPr marL="742680" indent="-284760">
              <a:lnSpc>
                <a:spcPct val="90000"/>
              </a:lnSpc>
              <a:spcBef>
                <a:spcPts val="598"/>
              </a:spcBef>
              <a:tabLst>
                <a:tab pos="0" algn="l"/>
              </a:tabLst>
            </a:pPr>
            <a:endParaRPr lang="pt-BR" sz="2400" b="0" strike="noStrike" spc="-1">
              <a:latin typeface="Arial"/>
            </a:endParaRPr>
          </a:p>
          <a:p>
            <a:pPr marL="742680" indent="-284760">
              <a:lnSpc>
                <a:spcPct val="90000"/>
              </a:lnSpc>
              <a:spcBef>
                <a:spcPts val="697"/>
              </a:spcBef>
              <a:tabLst>
                <a:tab pos="0" algn="l"/>
              </a:tabLst>
            </a:pPr>
            <a:r>
              <a:rPr lang="pt-BR" sz="2400" b="0" strike="noStrike" spc="-1">
                <a:solidFill>
                  <a:srgbClr val="000000"/>
                </a:solidFill>
                <a:latin typeface="Arial"/>
                <a:ea typeface="DejaVu Sans"/>
              </a:rPr>
              <a:t>2. </a:t>
            </a:r>
            <a:r>
              <a:rPr lang="pt-BR" sz="2400" b="1" strike="noStrike" spc="-1">
                <a:solidFill>
                  <a:srgbClr val="000000"/>
                </a:solidFill>
                <a:latin typeface="Arial"/>
                <a:ea typeface="DejaVu Sans"/>
              </a:rPr>
              <a:t>Projeto—Escreva casos de uso reais para aqueles  sendo atacados no ciclo de desenvolvimento corrente, se ainda não feito.</a:t>
            </a:r>
            <a:r>
              <a:rPr lang="pt-BR" sz="2800" b="0" strike="noStrike" spc="-1">
                <a:solidFill>
                  <a:srgbClr val="000000"/>
                </a:solidFill>
                <a:latin typeface="Arial"/>
                <a:ea typeface="DejaVu Sans"/>
              </a:rPr>
              <a:t>   </a:t>
            </a:r>
            <a:endParaRPr lang="pt-BR" sz="2800" b="0" strike="noStrike" spc="-1">
              <a:latin typeface="Arial"/>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3" name="CustomShape 1"/>
          <p:cNvSpPr/>
          <p:nvPr/>
        </p:nvSpPr>
        <p:spPr>
          <a:xfrm>
            <a:off x="742680" y="609120"/>
            <a:ext cx="8419320" cy="1142280"/>
          </a:xfrm>
          <a:prstGeom prst="rect">
            <a:avLst/>
          </a:prstGeom>
          <a:solidFill>
            <a:srgbClr val="FFFFFF"/>
          </a:solidFill>
          <a:ln w="0">
            <a:noFill/>
          </a:ln>
        </p:spPr>
        <p:style>
          <a:lnRef idx="0">
            <a:scrgbClr r="0" g="0" b="0"/>
          </a:lnRef>
          <a:fillRef idx="0">
            <a:scrgbClr r="0" g="0" b="0"/>
          </a:fillRef>
          <a:effectRef idx="0">
            <a:scrgbClr r="0" g="0" b="0"/>
          </a:effectRef>
          <a:fontRef idx="minor"/>
        </p:style>
        <p:txBody>
          <a:bodyPr lIns="90000" tIns="46800" rIns="90000" bIns="46800">
            <a:noAutofit/>
          </a:bodyPr>
          <a:lstStyle/>
          <a:p>
            <a:pPr algn="ct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sz="2800" b="0" strike="noStrike" spc="-1">
                <a:solidFill>
                  <a:srgbClr val="000000"/>
                </a:solidFill>
                <a:latin typeface="Arial"/>
                <a:ea typeface="DejaVu Sans"/>
              </a:rPr>
              <a:t>Passos do Processo para o Sistema POST</a:t>
            </a:r>
            <a:endParaRPr lang="pt-BR" sz="2800" b="0" strike="noStrike" spc="-1">
              <a:latin typeface="Arial"/>
            </a:endParaRPr>
          </a:p>
        </p:txBody>
      </p:sp>
      <p:sp>
        <p:nvSpPr>
          <p:cNvPr id="394" name="CustomShape 2"/>
          <p:cNvSpPr/>
          <p:nvPr/>
        </p:nvSpPr>
        <p:spPr>
          <a:xfrm>
            <a:off x="742680" y="1981080"/>
            <a:ext cx="8419320" cy="4114080"/>
          </a:xfrm>
          <a:prstGeom prst="rect">
            <a:avLst/>
          </a:prstGeom>
          <a:solidFill>
            <a:srgbClr val="FFFFFF"/>
          </a:solidFill>
          <a:ln w="0">
            <a:noFill/>
          </a:ln>
        </p:spPr>
        <p:style>
          <a:lnRef idx="0">
            <a:scrgbClr r="0" g="0" b="0"/>
          </a:lnRef>
          <a:fillRef idx="0">
            <a:scrgbClr r="0" g="0" b="0"/>
          </a:fillRef>
          <a:effectRef idx="0">
            <a:scrgbClr r="0" g="0" b="0"/>
          </a:effectRef>
          <a:fontRef idx="minor"/>
        </p:style>
        <p:txBody>
          <a:bodyPr lIns="90000" tIns="46800" rIns="90000" bIns="46800">
            <a:normAutofit/>
          </a:bodyPr>
          <a:lstStyle/>
          <a:p>
            <a:pPr marL="432000" indent="-323280">
              <a:lnSpc>
                <a:spcPct val="100000"/>
              </a:lnSpc>
              <a:spcBef>
                <a:spcPts val="697"/>
              </a:spcBef>
              <a:buClr>
                <a:srgbClr val="000000"/>
              </a:buClr>
              <a:buSzPct val="45000"/>
              <a:buFont typeface="Wingdings" charset="2"/>
              <a:buChar char=""/>
              <a:tabLst>
                <a:tab pos="914400" algn="l"/>
                <a:tab pos="1828800" algn="l"/>
                <a:tab pos="2743200" algn="l"/>
                <a:tab pos="3657600" algn="l"/>
                <a:tab pos="4572000" algn="l"/>
                <a:tab pos="5486400" algn="l"/>
                <a:tab pos="6400800" algn="l"/>
                <a:tab pos="7315200" algn="l"/>
                <a:tab pos="8229600" algn="l"/>
                <a:tab pos="9144000" algn="l"/>
                <a:tab pos="10058400" algn="l"/>
              </a:tabLst>
            </a:pPr>
            <a:r>
              <a:rPr lang="pt-BR" sz="2800" b="0" strike="noStrike" spc="-1">
                <a:solidFill>
                  <a:srgbClr val="000000"/>
                </a:solidFill>
                <a:latin typeface="Arial"/>
                <a:ea typeface="DejaVu Sans"/>
              </a:rPr>
              <a:t>Identificar atores e casos de uso</a:t>
            </a:r>
            <a:endParaRPr lang="pt-BR" sz="2800" b="0" strike="noStrike" spc="-1">
              <a:latin typeface="Arial"/>
            </a:endParaRPr>
          </a:p>
        </p:txBody>
      </p:sp>
      <p:sp>
        <p:nvSpPr>
          <p:cNvPr id="395" name="CustomShape 3"/>
          <p:cNvSpPr/>
          <p:nvPr/>
        </p:nvSpPr>
        <p:spPr>
          <a:xfrm>
            <a:off x="2801160" y="2666880"/>
            <a:ext cx="2108160" cy="420120"/>
          </a:xfrm>
          <a:custGeom>
            <a:avLst/>
            <a:gdLst/>
            <a:ahLst/>
            <a:cxnLst/>
            <a:rect l="l" t="t" r="r" b="b"/>
            <a:pathLst>
              <a:path w="21600" h="21600">
                <a:moveTo>
                  <a:pt x="0" y="0"/>
                </a:moveTo>
                <a:lnTo>
                  <a:pt x="21600" y="0"/>
                </a:lnTo>
                <a:lnTo>
                  <a:pt x="21600" y="21600"/>
                </a:lnTo>
                <a:lnTo>
                  <a:pt x="0" y="21600"/>
                </a:lnTo>
                <a:lnTo>
                  <a:pt x="0" y="0"/>
                </a:lnTo>
                <a:close/>
              </a:path>
            </a:pathLst>
          </a:custGeom>
          <a:noFill/>
          <a:ln w="25560">
            <a:solidFill>
              <a:srgbClr val="000000"/>
            </a:solidFill>
            <a:miter/>
          </a:ln>
        </p:spPr>
        <p:style>
          <a:lnRef idx="0">
            <a:scrgbClr r="0" g="0" b="0"/>
          </a:lnRef>
          <a:fillRef idx="0">
            <a:scrgbClr r="0" g="0" b="0"/>
          </a:fillRef>
          <a:effectRef idx="0">
            <a:scrgbClr r="0" g="0" b="0"/>
          </a:effectRef>
          <a:fontRef idx="minor"/>
        </p:style>
        <p:txBody>
          <a:bodyPr lIns="90000" tIns="46800" rIns="90000" bIns="46800">
            <a:noAutofit/>
          </a:bodyPr>
          <a:lstStyle/>
          <a:p>
            <a:pPr algn="ctr">
              <a:lnSpc>
                <a:spcPct val="9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sz="2000" b="1" strike="noStrike" spc="-1">
                <a:solidFill>
                  <a:srgbClr val="000000"/>
                </a:solidFill>
                <a:latin typeface="Arial"/>
                <a:ea typeface="DejaVu Sans"/>
              </a:rPr>
              <a:t>Ator</a:t>
            </a:r>
            <a:endParaRPr lang="pt-BR" sz="2000" b="0" strike="noStrike" spc="-1">
              <a:latin typeface="Arial"/>
            </a:endParaRPr>
          </a:p>
        </p:txBody>
      </p:sp>
      <p:sp>
        <p:nvSpPr>
          <p:cNvPr id="396" name="CustomShape 4"/>
          <p:cNvSpPr/>
          <p:nvPr/>
        </p:nvSpPr>
        <p:spPr>
          <a:xfrm>
            <a:off x="2801160" y="3935520"/>
            <a:ext cx="2108160" cy="853200"/>
          </a:xfrm>
          <a:custGeom>
            <a:avLst/>
            <a:gdLst/>
            <a:ahLst/>
            <a:cxnLst/>
            <a:rect l="l" t="t" r="r" b="b"/>
            <a:pathLst>
              <a:path w="21600" h="21600">
                <a:moveTo>
                  <a:pt x="0" y="0"/>
                </a:moveTo>
                <a:lnTo>
                  <a:pt x="21600" y="0"/>
                </a:lnTo>
                <a:lnTo>
                  <a:pt x="21600" y="21600"/>
                </a:lnTo>
                <a:lnTo>
                  <a:pt x="0" y="21600"/>
                </a:lnTo>
                <a:lnTo>
                  <a:pt x="0" y="0"/>
                </a:lnTo>
                <a:close/>
              </a:path>
            </a:pathLst>
          </a:custGeom>
          <a:noFill/>
          <a:ln w="25560">
            <a:solidFill>
              <a:srgbClr val="000000"/>
            </a:solidFill>
            <a:miter/>
          </a:ln>
        </p:spPr>
        <p:style>
          <a:lnRef idx="0">
            <a:scrgbClr r="0" g="0" b="0"/>
          </a:lnRef>
          <a:fillRef idx="0">
            <a:scrgbClr r="0" g="0" b="0"/>
          </a:fillRef>
          <a:effectRef idx="0">
            <a:scrgbClr r="0" g="0" b="0"/>
          </a:effectRef>
          <a:fontRef idx="minor"/>
        </p:style>
        <p:txBody>
          <a:bodyPr lIns="90000" tIns="46800" rIns="90000" bIns="46800">
            <a:noAutofit/>
          </a:bodyPr>
          <a:lstStyle/>
          <a:p>
            <a:pPr>
              <a:lnSpc>
                <a:spcPct val="8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sz="2000" b="0" strike="noStrike" spc="-1">
                <a:solidFill>
                  <a:srgbClr val="000000"/>
                </a:solidFill>
                <a:latin typeface="Arial"/>
                <a:ea typeface="DejaVu Sans"/>
              </a:rPr>
              <a:t>Cliente</a:t>
            </a:r>
            <a:endParaRPr lang="pt-BR" sz="2000" b="0" strike="noStrike" spc="-1">
              <a:latin typeface="Arial"/>
            </a:endParaRPr>
          </a:p>
        </p:txBody>
      </p:sp>
      <p:sp>
        <p:nvSpPr>
          <p:cNvPr id="397" name="CustomShape 5"/>
          <p:cNvSpPr/>
          <p:nvPr/>
        </p:nvSpPr>
        <p:spPr>
          <a:xfrm>
            <a:off x="4910040" y="3935520"/>
            <a:ext cx="2431080" cy="853200"/>
          </a:xfrm>
          <a:custGeom>
            <a:avLst/>
            <a:gdLst/>
            <a:ahLst/>
            <a:cxnLst/>
            <a:rect l="l" t="t" r="r" b="b"/>
            <a:pathLst>
              <a:path w="21600" h="21600">
                <a:moveTo>
                  <a:pt x="0" y="0"/>
                </a:moveTo>
                <a:lnTo>
                  <a:pt x="21600" y="0"/>
                </a:lnTo>
                <a:lnTo>
                  <a:pt x="21600" y="21600"/>
                </a:lnTo>
                <a:lnTo>
                  <a:pt x="0" y="21600"/>
                </a:lnTo>
                <a:lnTo>
                  <a:pt x="0" y="0"/>
                </a:lnTo>
                <a:close/>
              </a:path>
            </a:pathLst>
          </a:custGeom>
          <a:noFill/>
          <a:ln w="25560">
            <a:solidFill>
              <a:srgbClr val="000000"/>
            </a:solidFill>
            <a:miter/>
          </a:ln>
        </p:spPr>
        <p:style>
          <a:lnRef idx="0">
            <a:scrgbClr r="0" g="0" b="0"/>
          </a:lnRef>
          <a:fillRef idx="0">
            <a:scrgbClr r="0" g="0" b="0"/>
          </a:fillRef>
          <a:effectRef idx="0">
            <a:scrgbClr r="0" g="0" b="0"/>
          </a:effectRef>
          <a:fontRef idx="minor"/>
        </p:style>
        <p:txBody>
          <a:bodyPr lIns="90000" tIns="46800" rIns="90000" bIns="46800">
            <a:noAutofit/>
          </a:bodyPr>
          <a:lstStyle/>
          <a:p>
            <a:pPr>
              <a:lnSpc>
                <a:spcPct val="8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sz="2000" b="0" strike="noStrike" spc="-1">
                <a:solidFill>
                  <a:srgbClr val="000000"/>
                </a:solidFill>
                <a:latin typeface="Arial"/>
                <a:ea typeface="DejaVu Sans"/>
              </a:rPr>
              <a:t>Comprar Itens</a:t>
            </a:r>
            <a:endParaRPr lang="pt-BR" sz="2000" b="0" strike="noStrike" spc="-1">
              <a:latin typeface="Arial"/>
            </a:endParaRPr>
          </a:p>
          <a:p>
            <a:pPr>
              <a:lnSpc>
                <a:spcPct val="8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pt-BR" sz="2000" b="0" strike="noStrike" spc="-1">
              <a:latin typeface="Arial"/>
            </a:endParaRPr>
          </a:p>
          <a:p>
            <a:pPr>
              <a:lnSpc>
                <a:spcPct val="8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sz="2000" b="0" strike="noStrike" spc="-1">
                <a:solidFill>
                  <a:srgbClr val="000000"/>
                </a:solidFill>
                <a:latin typeface="Arial"/>
                <a:ea typeface="DejaVu Sans"/>
              </a:rPr>
              <a:t>Devolver Itens</a:t>
            </a:r>
            <a:endParaRPr lang="pt-BR" sz="2000" b="0" strike="noStrike" spc="-1">
              <a:latin typeface="Arial"/>
            </a:endParaRPr>
          </a:p>
        </p:txBody>
      </p:sp>
      <p:sp>
        <p:nvSpPr>
          <p:cNvPr id="398" name="CustomShape 6"/>
          <p:cNvSpPr/>
          <p:nvPr/>
        </p:nvSpPr>
        <p:spPr>
          <a:xfrm>
            <a:off x="2801160" y="3081240"/>
            <a:ext cx="2108160" cy="853560"/>
          </a:xfrm>
          <a:custGeom>
            <a:avLst/>
            <a:gdLst/>
            <a:ahLst/>
            <a:cxnLst/>
            <a:rect l="l" t="t" r="r" b="b"/>
            <a:pathLst>
              <a:path w="21600" h="21600">
                <a:moveTo>
                  <a:pt x="0" y="0"/>
                </a:moveTo>
                <a:lnTo>
                  <a:pt x="21600" y="0"/>
                </a:lnTo>
                <a:lnTo>
                  <a:pt x="21600" y="21600"/>
                </a:lnTo>
                <a:lnTo>
                  <a:pt x="0" y="21600"/>
                </a:lnTo>
                <a:lnTo>
                  <a:pt x="0" y="0"/>
                </a:lnTo>
                <a:close/>
              </a:path>
            </a:pathLst>
          </a:custGeom>
          <a:noFill/>
          <a:ln w="25560">
            <a:solidFill>
              <a:srgbClr val="000000"/>
            </a:solidFill>
            <a:miter/>
          </a:ln>
        </p:spPr>
        <p:style>
          <a:lnRef idx="0">
            <a:scrgbClr r="0" g="0" b="0"/>
          </a:lnRef>
          <a:fillRef idx="0">
            <a:scrgbClr r="0" g="0" b="0"/>
          </a:fillRef>
          <a:effectRef idx="0">
            <a:scrgbClr r="0" g="0" b="0"/>
          </a:effectRef>
          <a:fontRef idx="minor"/>
        </p:style>
        <p:txBody>
          <a:bodyPr lIns="90000" tIns="46800" rIns="90000" bIns="46800">
            <a:noAutofit/>
          </a:bodyPr>
          <a:lstStyle/>
          <a:p>
            <a:pPr>
              <a:lnSpc>
                <a:spcPct val="8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sz="2000" b="0" strike="noStrike" spc="-1">
                <a:solidFill>
                  <a:srgbClr val="000000"/>
                </a:solidFill>
                <a:latin typeface="Arial"/>
                <a:ea typeface="DejaVu Sans"/>
              </a:rPr>
              <a:t>Operador</a:t>
            </a:r>
            <a:endParaRPr lang="pt-BR" sz="2000" b="0" strike="noStrike" spc="-1">
              <a:latin typeface="Arial"/>
            </a:endParaRPr>
          </a:p>
        </p:txBody>
      </p:sp>
      <p:sp>
        <p:nvSpPr>
          <p:cNvPr id="399" name="CustomShape 7"/>
          <p:cNvSpPr/>
          <p:nvPr/>
        </p:nvSpPr>
        <p:spPr>
          <a:xfrm>
            <a:off x="4910040" y="3081240"/>
            <a:ext cx="2431080" cy="853560"/>
          </a:xfrm>
          <a:custGeom>
            <a:avLst/>
            <a:gdLst/>
            <a:ahLst/>
            <a:cxnLst/>
            <a:rect l="l" t="t" r="r" b="b"/>
            <a:pathLst>
              <a:path w="21600" h="21600">
                <a:moveTo>
                  <a:pt x="0" y="0"/>
                </a:moveTo>
                <a:lnTo>
                  <a:pt x="21600" y="0"/>
                </a:lnTo>
                <a:lnTo>
                  <a:pt x="21600" y="21600"/>
                </a:lnTo>
                <a:lnTo>
                  <a:pt x="0" y="21600"/>
                </a:lnTo>
                <a:lnTo>
                  <a:pt x="0" y="0"/>
                </a:lnTo>
                <a:close/>
              </a:path>
            </a:pathLst>
          </a:custGeom>
          <a:noFill/>
          <a:ln w="25560">
            <a:solidFill>
              <a:srgbClr val="000000"/>
            </a:solidFill>
            <a:miter/>
          </a:ln>
        </p:spPr>
        <p:style>
          <a:lnRef idx="0">
            <a:scrgbClr r="0" g="0" b="0"/>
          </a:lnRef>
          <a:fillRef idx="0">
            <a:scrgbClr r="0" g="0" b="0"/>
          </a:fillRef>
          <a:effectRef idx="0">
            <a:scrgbClr r="0" g="0" b="0"/>
          </a:effectRef>
          <a:fontRef idx="minor"/>
        </p:style>
        <p:txBody>
          <a:bodyPr lIns="90000" tIns="46800" rIns="90000" bIns="46800">
            <a:noAutofit/>
          </a:bodyPr>
          <a:lstStyle/>
          <a:p>
            <a:pPr>
              <a:lnSpc>
                <a:spcPct val="8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sz="2000" b="0" i="1" strike="noStrike" spc="-1">
                <a:solidFill>
                  <a:srgbClr val="000000"/>
                </a:solidFill>
                <a:latin typeface="Arial"/>
                <a:ea typeface="DejaVu Sans"/>
              </a:rPr>
              <a:t>Log In</a:t>
            </a:r>
            <a:endParaRPr lang="pt-BR" sz="2000" b="0" strike="noStrike" spc="-1">
              <a:latin typeface="Arial"/>
            </a:endParaRPr>
          </a:p>
          <a:p>
            <a:pPr>
              <a:lnSpc>
                <a:spcPct val="8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pt-BR" sz="2000" b="0" strike="noStrike" spc="-1">
              <a:latin typeface="Arial"/>
            </a:endParaRPr>
          </a:p>
          <a:p>
            <a:pPr>
              <a:lnSpc>
                <a:spcPct val="8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sz="2000" b="0" strike="noStrike" spc="-1">
                <a:solidFill>
                  <a:srgbClr val="000000"/>
                </a:solidFill>
                <a:latin typeface="Arial"/>
                <a:ea typeface="DejaVu Sans"/>
              </a:rPr>
              <a:t>Retirar Dinheiro</a:t>
            </a:r>
            <a:endParaRPr lang="pt-BR" sz="2000" b="0" strike="noStrike" spc="-1">
              <a:latin typeface="Arial"/>
            </a:endParaRPr>
          </a:p>
        </p:txBody>
      </p:sp>
      <p:sp>
        <p:nvSpPr>
          <p:cNvPr id="400" name="CustomShape 8"/>
          <p:cNvSpPr/>
          <p:nvPr/>
        </p:nvSpPr>
        <p:spPr>
          <a:xfrm>
            <a:off x="2801160" y="4789440"/>
            <a:ext cx="2108160" cy="853560"/>
          </a:xfrm>
          <a:custGeom>
            <a:avLst/>
            <a:gdLst/>
            <a:ahLst/>
            <a:cxnLst/>
            <a:rect l="l" t="t" r="r" b="b"/>
            <a:pathLst>
              <a:path w="21600" h="21600">
                <a:moveTo>
                  <a:pt x="0" y="0"/>
                </a:moveTo>
                <a:lnTo>
                  <a:pt x="21600" y="0"/>
                </a:lnTo>
                <a:lnTo>
                  <a:pt x="21600" y="21600"/>
                </a:lnTo>
                <a:lnTo>
                  <a:pt x="0" y="21600"/>
                </a:lnTo>
                <a:lnTo>
                  <a:pt x="0" y="0"/>
                </a:lnTo>
                <a:close/>
              </a:path>
            </a:pathLst>
          </a:custGeom>
          <a:noFill/>
          <a:ln w="25560">
            <a:solidFill>
              <a:srgbClr val="000000"/>
            </a:solidFill>
            <a:miter/>
          </a:ln>
        </p:spPr>
        <p:style>
          <a:lnRef idx="0">
            <a:scrgbClr r="0" g="0" b="0"/>
          </a:lnRef>
          <a:fillRef idx="0">
            <a:scrgbClr r="0" g="0" b="0"/>
          </a:fillRef>
          <a:effectRef idx="0">
            <a:scrgbClr r="0" g="0" b="0"/>
          </a:effectRef>
          <a:fontRef idx="minor"/>
        </p:style>
        <p:txBody>
          <a:bodyPr lIns="90000" tIns="46800" rIns="90000" bIns="46800">
            <a:noAutofit/>
          </a:bodyPr>
          <a:lstStyle/>
          <a:p>
            <a:pPr>
              <a:lnSpc>
                <a:spcPct val="8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sz="2000" b="0" strike="noStrike" spc="-1">
                <a:solidFill>
                  <a:srgbClr val="000000"/>
                </a:solidFill>
                <a:latin typeface="Arial"/>
                <a:ea typeface="DejaVu Sans"/>
              </a:rPr>
              <a:t>Gerente</a:t>
            </a:r>
            <a:endParaRPr lang="pt-BR" sz="2000" b="0" strike="noStrike" spc="-1">
              <a:latin typeface="Arial"/>
            </a:endParaRPr>
          </a:p>
        </p:txBody>
      </p:sp>
      <p:sp>
        <p:nvSpPr>
          <p:cNvPr id="401" name="CustomShape 9"/>
          <p:cNvSpPr/>
          <p:nvPr/>
        </p:nvSpPr>
        <p:spPr>
          <a:xfrm>
            <a:off x="4910040" y="4789440"/>
            <a:ext cx="2431080" cy="853560"/>
          </a:xfrm>
          <a:custGeom>
            <a:avLst/>
            <a:gdLst/>
            <a:ahLst/>
            <a:cxnLst/>
            <a:rect l="l" t="t" r="r" b="b"/>
            <a:pathLst>
              <a:path w="21600" h="21600">
                <a:moveTo>
                  <a:pt x="0" y="0"/>
                </a:moveTo>
                <a:lnTo>
                  <a:pt x="21600" y="0"/>
                </a:lnTo>
                <a:lnTo>
                  <a:pt x="21600" y="21600"/>
                </a:lnTo>
                <a:lnTo>
                  <a:pt x="0" y="21600"/>
                </a:lnTo>
                <a:lnTo>
                  <a:pt x="0" y="0"/>
                </a:lnTo>
                <a:close/>
              </a:path>
            </a:pathLst>
          </a:custGeom>
          <a:noFill/>
          <a:ln w="25560">
            <a:solidFill>
              <a:srgbClr val="000000"/>
            </a:solidFill>
            <a:miter/>
          </a:ln>
        </p:spPr>
        <p:style>
          <a:lnRef idx="0">
            <a:scrgbClr r="0" g="0" b="0"/>
          </a:lnRef>
          <a:fillRef idx="0">
            <a:scrgbClr r="0" g="0" b="0"/>
          </a:fillRef>
          <a:effectRef idx="0">
            <a:scrgbClr r="0" g="0" b="0"/>
          </a:effectRef>
          <a:fontRef idx="minor"/>
        </p:style>
        <p:txBody>
          <a:bodyPr lIns="90000" tIns="46800" rIns="90000" bIns="46800">
            <a:noAutofit/>
          </a:bodyPr>
          <a:lstStyle/>
          <a:p>
            <a:pPr>
              <a:lnSpc>
                <a:spcPct val="8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sz="2000" b="0" strike="noStrike" spc="-1">
                <a:solidFill>
                  <a:srgbClr val="000000"/>
                </a:solidFill>
                <a:latin typeface="Arial"/>
                <a:ea typeface="DejaVu Sans"/>
              </a:rPr>
              <a:t>Inicializar</a:t>
            </a:r>
            <a:endParaRPr lang="pt-BR" sz="2000" b="0" strike="noStrike" spc="-1">
              <a:latin typeface="Arial"/>
            </a:endParaRPr>
          </a:p>
          <a:p>
            <a:pPr>
              <a:lnSpc>
                <a:spcPct val="8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pt-BR" sz="2000" b="0" strike="noStrike" spc="-1">
              <a:latin typeface="Arial"/>
            </a:endParaRPr>
          </a:p>
          <a:p>
            <a:pPr>
              <a:lnSpc>
                <a:spcPct val="8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sz="2000" b="0" strike="noStrike" spc="-1">
                <a:solidFill>
                  <a:srgbClr val="000000"/>
                </a:solidFill>
                <a:latin typeface="Arial"/>
                <a:ea typeface="DejaVu Sans"/>
              </a:rPr>
              <a:t>Encerrar</a:t>
            </a:r>
            <a:endParaRPr lang="pt-BR" sz="2000" b="0" strike="noStrike" spc="-1">
              <a:latin typeface="Arial"/>
            </a:endParaRPr>
          </a:p>
        </p:txBody>
      </p:sp>
      <p:sp>
        <p:nvSpPr>
          <p:cNvPr id="402" name="CustomShape 10"/>
          <p:cNvSpPr/>
          <p:nvPr/>
        </p:nvSpPr>
        <p:spPr>
          <a:xfrm>
            <a:off x="2801160" y="5643720"/>
            <a:ext cx="2108160" cy="853200"/>
          </a:xfrm>
          <a:custGeom>
            <a:avLst/>
            <a:gdLst/>
            <a:ahLst/>
            <a:cxnLst/>
            <a:rect l="l" t="t" r="r" b="b"/>
            <a:pathLst>
              <a:path w="21600" h="21600">
                <a:moveTo>
                  <a:pt x="0" y="0"/>
                </a:moveTo>
                <a:lnTo>
                  <a:pt x="21600" y="0"/>
                </a:lnTo>
                <a:lnTo>
                  <a:pt x="21600" y="21600"/>
                </a:lnTo>
                <a:lnTo>
                  <a:pt x="0" y="21600"/>
                </a:lnTo>
                <a:lnTo>
                  <a:pt x="0" y="0"/>
                </a:lnTo>
                <a:close/>
              </a:path>
            </a:pathLst>
          </a:custGeom>
          <a:noFill/>
          <a:ln w="25560">
            <a:solidFill>
              <a:srgbClr val="000000"/>
            </a:solidFill>
            <a:miter/>
          </a:ln>
        </p:spPr>
        <p:style>
          <a:lnRef idx="0">
            <a:scrgbClr r="0" g="0" b="0"/>
          </a:lnRef>
          <a:fillRef idx="0">
            <a:scrgbClr r="0" g="0" b="0"/>
          </a:fillRef>
          <a:effectRef idx="0">
            <a:scrgbClr r="0" g="0" b="0"/>
          </a:effectRef>
          <a:fontRef idx="minor"/>
        </p:style>
        <p:txBody>
          <a:bodyPr lIns="90000" tIns="46800" rIns="90000" bIns="46800">
            <a:noAutofit/>
          </a:bodyPr>
          <a:lstStyle/>
          <a:p>
            <a:pPr>
              <a:lnSpc>
                <a:spcPct val="8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sz="2000" b="0" strike="noStrike" spc="-1">
                <a:solidFill>
                  <a:srgbClr val="000000"/>
                </a:solidFill>
                <a:latin typeface="Arial"/>
                <a:ea typeface="DejaVu Sans"/>
              </a:rPr>
              <a:t>Administrador</a:t>
            </a:r>
            <a:endParaRPr lang="pt-BR" sz="2000" b="0" strike="noStrike" spc="-1">
              <a:latin typeface="Arial"/>
            </a:endParaRPr>
          </a:p>
          <a:p>
            <a:pPr>
              <a:lnSpc>
                <a:spcPct val="8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sz="2000" b="0" strike="noStrike" spc="-1">
                <a:solidFill>
                  <a:srgbClr val="000000"/>
                </a:solidFill>
                <a:latin typeface="Arial"/>
                <a:ea typeface="DejaVu Sans"/>
              </a:rPr>
              <a:t>do Sistema</a:t>
            </a:r>
            <a:endParaRPr lang="pt-BR" sz="2000" b="0" strike="noStrike" spc="-1">
              <a:latin typeface="Arial"/>
            </a:endParaRPr>
          </a:p>
        </p:txBody>
      </p:sp>
      <p:sp>
        <p:nvSpPr>
          <p:cNvPr id="403" name="CustomShape 11"/>
          <p:cNvSpPr/>
          <p:nvPr/>
        </p:nvSpPr>
        <p:spPr>
          <a:xfrm>
            <a:off x="4910040" y="5643720"/>
            <a:ext cx="2431080" cy="853200"/>
          </a:xfrm>
          <a:custGeom>
            <a:avLst/>
            <a:gdLst/>
            <a:ahLst/>
            <a:cxnLst/>
            <a:rect l="l" t="t" r="r" b="b"/>
            <a:pathLst>
              <a:path w="21600" h="21600">
                <a:moveTo>
                  <a:pt x="0" y="0"/>
                </a:moveTo>
                <a:lnTo>
                  <a:pt x="21600" y="0"/>
                </a:lnTo>
                <a:lnTo>
                  <a:pt x="21600" y="21600"/>
                </a:lnTo>
                <a:lnTo>
                  <a:pt x="0" y="21600"/>
                </a:lnTo>
                <a:lnTo>
                  <a:pt x="0" y="0"/>
                </a:lnTo>
                <a:close/>
              </a:path>
            </a:pathLst>
          </a:custGeom>
          <a:noFill/>
          <a:ln w="25560">
            <a:solidFill>
              <a:srgbClr val="000000"/>
            </a:solidFill>
            <a:miter/>
          </a:ln>
        </p:spPr>
        <p:style>
          <a:lnRef idx="0">
            <a:scrgbClr r="0" g="0" b="0"/>
          </a:lnRef>
          <a:fillRef idx="0">
            <a:scrgbClr r="0" g="0" b="0"/>
          </a:fillRef>
          <a:effectRef idx="0">
            <a:scrgbClr r="0" g="0" b="0"/>
          </a:effectRef>
          <a:fontRef idx="minor"/>
        </p:style>
        <p:txBody>
          <a:bodyPr lIns="90000" tIns="46800" rIns="90000" bIns="46800">
            <a:noAutofit/>
          </a:bodyPr>
          <a:lstStyle/>
          <a:p>
            <a:pPr>
              <a:lnSpc>
                <a:spcPct val="8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sz="2000" b="0" strike="noStrike" spc="-1">
                <a:solidFill>
                  <a:srgbClr val="000000"/>
                </a:solidFill>
                <a:latin typeface="Arial"/>
                <a:ea typeface="DejaVu Sans"/>
              </a:rPr>
              <a:t>Manter Usuários</a:t>
            </a:r>
            <a:endParaRPr lang="pt-BR" sz="2000" b="0" strike="noStrike" spc="-1">
              <a:latin typeface="Arial"/>
            </a:endParaRPr>
          </a:p>
        </p:txBody>
      </p:sp>
      <p:sp>
        <p:nvSpPr>
          <p:cNvPr id="404" name="CustomShape 12"/>
          <p:cNvSpPr/>
          <p:nvPr/>
        </p:nvSpPr>
        <p:spPr>
          <a:xfrm>
            <a:off x="4906440" y="2666880"/>
            <a:ext cx="2429280" cy="420120"/>
          </a:xfrm>
          <a:custGeom>
            <a:avLst/>
            <a:gdLst/>
            <a:ahLst/>
            <a:cxnLst/>
            <a:rect l="l" t="t" r="r" b="b"/>
            <a:pathLst>
              <a:path w="21600" h="21600">
                <a:moveTo>
                  <a:pt x="0" y="0"/>
                </a:moveTo>
                <a:lnTo>
                  <a:pt x="21600" y="0"/>
                </a:lnTo>
                <a:lnTo>
                  <a:pt x="21600" y="21600"/>
                </a:lnTo>
                <a:lnTo>
                  <a:pt x="0" y="21600"/>
                </a:lnTo>
                <a:lnTo>
                  <a:pt x="0" y="0"/>
                </a:lnTo>
                <a:close/>
              </a:path>
            </a:pathLst>
          </a:custGeom>
          <a:noFill/>
          <a:ln w="25560">
            <a:solidFill>
              <a:srgbClr val="000000"/>
            </a:solidFill>
            <a:miter/>
          </a:ln>
        </p:spPr>
        <p:style>
          <a:lnRef idx="0">
            <a:scrgbClr r="0" g="0" b="0"/>
          </a:lnRef>
          <a:fillRef idx="0">
            <a:scrgbClr r="0" g="0" b="0"/>
          </a:fillRef>
          <a:effectRef idx="0">
            <a:scrgbClr r="0" g="0" b="0"/>
          </a:effectRef>
          <a:fontRef idx="minor"/>
        </p:style>
        <p:txBody>
          <a:bodyPr lIns="90000" tIns="46800" rIns="90000" bIns="46800">
            <a:noAutofit/>
          </a:bodyPr>
          <a:lstStyle/>
          <a:p>
            <a:pPr algn="ctr">
              <a:lnSpc>
                <a:spcPct val="9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sz="2000" b="1" strike="noStrike" spc="-1">
                <a:solidFill>
                  <a:srgbClr val="000000"/>
                </a:solidFill>
                <a:latin typeface="Arial"/>
                <a:ea typeface="DejaVu Sans"/>
              </a:rPr>
              <a:t>Categoria</a:t>
            </a:r>
            <a:endParaRPr lang="pt-BR" sz="2000" b="0" strike="noStrike" spc="-1">
              <a:latin typeface="Arial"/>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5" name="CustomShape 1"/>
          <p:cNvSpPr/>
          <p:nvPr/>
        </p:nvSpPr>
        <p:spPr>
          <a:xfrm>
            <a:off x="495000" y="674640"/>
            <a:ext cx="8914680" cy="1370880"/>
          </a:xfrm>
          <a:prstGeom prst="rect">
            <a:avLst/>
          </a:prstGeom>
          <a:solidFill>
            <a:srgbClr val="FFFFFF"/>
          </a:solidFill>
          <a:ln w="0">
            <a:noFill/>
          </a:ln>
        </p:spPr>
        <p:style>
          <a:lnRef idx="0">
            <a:scrgbClr r="0" g="0" b="0"/>
          </a:lnRef>
          <a:fillRef idx="0">
            <a:scrgbClr r="0" g="0" b="0"/>
          </a:fillRef>
          <a:effectRef idx="0">
            <a:scrgbClr r="0" g="0" b="0"/>
          </a:effectRef>
          <a:fontRef idx="minor"/>
        </p:style>
        <p:txBody>
          <a:bodyPr lIns="90000" tIns="46800" rIns="90000" bIns="46800">
            <a:noAutofit/>
          </a:bodyPr>
          <a:lstStyle/>
          <a:p>
            <a:pPr algn="ct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sz="2800" b="0" strike="noStrike" spc="-1">
                <a:solidFill>
                  <a:srgbClr val="000000"/>
                </a:solidFill>
                <a:latin typeface="Arial"/>
                <a:ea typeface="DejaVu Sans"/>
              </a:rPr>
              <a:t>Passos do Processo para o Sistema POST</a:t>
            </a:r>
            <a:endParaRPr lang="pt-BR" sz="2800" b="0" strike="noStrike" spc="-1">
              <a:latin typeface="Arial"/>
            </a:endParaRPr>
          </a:p>
        </p:txBody>
      </p:sp>
      <p:sp>
        <p:nvSpPr>
          <p:cNvPr id="406" name="CustomShape 2"/>
          <p:cNvSpPr/>
          <p:nvPr/>
        </p:nvSpPr>
        <p:spPr>
          <a:xfrm>
            <a:off x="742680" y="1820880"/>
            <a:ext cx="8419320" cy="3533040"/>
          </a:xfrm>
          <a:prstGeom prst="rect">
            <a:avLst/>
          </a:prstGeom>
          <a:solidFill>
            <a:srgbClr val="FFFFFF"/>
          </a:solidFill>
          <a:ln w="0">
            <a:noFill/>
          </a:ln>
        </p:spPr>
        <p:style>
          <a:lnRef idx="0">
            <a:scrgbClr r="0" g="0" b="0"/>
          </a:lnRef>
          <a:fillRef idx="0">
            <a:scrgbClr r="0" g="0" b="0"/>
          </a:fillRef>
          <a:effectRef idx="0">
            <a:scrgbClr r="0" g="0" b="0"/>
          </a:effectRef>
          <a:fontRef idx="minor"/>
        </p:style>
        <p:txBody>
          <a:bodyPr lIns="90000" tIns="46800" rIns="90000" bIns="46800">
            <a:normAutofit/>
          </a:bodyPr>
          <a:lstStyle/>
          <a:p>
            <a:pPr marL="432000" indent="-323280">
              <a:lnSpc>
                <a:spcPct val="100000"/>
              </a:lnSpc>
              <a:spcBef>
                <a:spcPts val="298"/>
              </a:spcBef>
              <a:buClr>
                <a:srgbClr val="000000"/>
              </a:buClr>
              <a:buSzPct val="45000"/>
              <a:buFont typeface="Wingdings" charset="2"/>
              <a:buChar char=""/>
              <a:tabLst>
                <a:tab pos="914400" algn="l"/>
                <a:tab pos="1828800" algn="l"/>
                <a:tab pos="2743200" algn="l"/>
                <a:tab pos="3657600" algn="l"/>
                <a:tab pos="4572000" algn="l"/>
                <a:tab pos="5486400" algn="l"/>
                <a:tab pos="6400800" algn="l"/>
                <a:tab pos="7315200" algn="l"/>
                <a:tab pos="8229600" algn="l"/>
                <a:tab pos="9144000" algn="l"/>
                <a:tab pos="10058400" algn="l"/>
              </a:tabLst>
            </a:pPr>
            <a:r>
              <a:rPr lang="pt-BR" sz="1200" b="0" strike="noStrike" spc="-1">
                <a:solidFill>
                  <a:srgbClr val="000000"/>
                </a:solidFill>
                <a:latin typeface="Arial"/>
                <a:ea typeface="DejaVu Sans"/>
              </a:rPr>
              <a:t>Escrever casos de uso no formato alto nível</a:t>
            </a:r>
            <a:endParaRPr lang="pt-BR" sz="1200" b="0" strike="noStrike" spc="-1">
              <a:latin typeface="Arial"/>
            </a:endParaRPr>
          </a:p>
        </p:txBody>
      </p:sp>
      <p:sp>
        <p:nvSpPr>
          <p:cNvPr id="407" name="CustomShape 3"/>
          <p:cNvSpPr/>
          <p:nvPr/>
        </p:nvSpPr>
        <p:spPr>
          <a:xfrm>
            <a:off x="1475640" y="2293920"/>
            <a:ext cx="1613880" cy="1412280"/>
          </a:xfrm>
          <a:custGeom>
            <a:avLst/>
            <a:gdLst/>
            <a:ahLst/>
            <a:cxnLst/>
            <a:rect l="l" t="t" r="r" b="b"/>
            <a:pathLst>
              <a:path w="21600" h="21600">
                <a:moveTo>
                  <a:pt x="0" y="0"/>
                </a:moveTo>
                <a:lnTo>
                  <a:pt x="21600" y="0"/>
                </a:lnTo>
                <a:lnTo>
                  <a:pt x="21600" y="21600"/>
                </a:lnTo>
                <a:lnTo>
                  <a:pt x="0" y="21600"/>
                </a:lnTo>
                <a:lnTo>
                  <a:pt x="0" y="0"/>
                </a:lnTo>
                <a:close/>
              </a:path>
            </a:pathLst>
          </a:custGeom>
          <a:noFill/>
          <a:ln w="0">
            <a:noFill/>
          </a:ln>
        </p:spPr>
        <p:style>
          <a:lnRef idx="0">
            <a:scrgbClr r="0" g="0" b="0"/>
          </a:lnRef>
          <a:fillRef idx="0">
            <a:scrgbClr r="0" g="0" b="0"/>
          </a:fillRef>
          <a:effectRef idx="0">
            <a:scrgbClr r="0" g="0" b="0"/>
          </a:effectRef>
          <a:fontRef idx="minor"/>
        </p:style>
        <p:txBody>
          <a:bodyPr wrap="none" lIns="90000" tIns="46800" rIns="90000" bIns="46800">
            <a:noAutofit/>
          </a:bodyPr>
          <a:lstStyle/>
          <a:p>
            <a:pPr algn="just">
              <a:lnSpc>
                <a:spcPct val="90000"/>
              </a:lnSpc>
              <a:spcBef>
                <a:spcPts val="624"/>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sz="2000" b="0" strike="noStrike" spc="-1">
                <a:solidFill>
                  <a:srgbClr val="000000"/>
                </a:solidFill>
                <a:latin typeface="Arial Narrow"/>
                <a:ea typeface="DejaVu Sans"/>
              </a:rPr>
              <a:t>Caso de uso:</a:t>
            </a:r>
            <a:endParaRPr lang="pt-BR" sz="2000" b="0" strike="noStrike" spc="-1">
              <a:latin typeface="Arial"/>
            </a:endParaRPr>
          </a:p>
          <a:p>
            <a:pPr algn="just">
              <a:lnSpc>
                <a:spcPct val="90000"/>
              </a:lnSpc>
              <a:spcBef>
                <a:spcPts val="624"/>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sz="2000" b="0" strike="noStrike" spc="-1">
                <a:solidFill>
                  <a:srgbClr val="000000"/>
                </a:solidFill>
                <a:latin typeface="Arial Narrow"/>
                <a:ea typeface="DejaVu Sans"/>
              </a:rPr>
              <a:t>Atores:</a:t>
            </a:r>
            <a:endParaRPr lang="pt-BR" sz="2000" b="0" strike="noStrike" spc="-1">
              <a:latin typeface="Arial"/>
            </a:endParaRPr>
          </a:p>
          <a:p>
            <a:pPr algn="just">
              <a:lnSpc>
                <a:spcPct val="90000"/>
              </a:lnSpc>
              <a:spcBef>
                <a:spcPts val="624"/>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sz="2000" b="0" strike="noStrike" spc="-1">
                <a:solidFill>
                  <a:srgbClr val="000000"/>
                </a:solidFill>
                <a:latin typeface="Arial Narrow"/>
                <a:ea typeface="DejaVu Sans"/>
              </a:rPr>
              <a:t>Tipo:</a:t>
            </a:r>
            <a:endParaRPr lang="pt-BR" sz="2000" b="0" strike="noStrike" spc="-1">
              <a:latin typeface="Arial"/>
            </a:endParaRPr>
          </a:p>
          <a:p>
            <a:pPr algn="just">
              <a:lnSpc>
                <a:spcPct val="90000"/>
              </a:lnSpc>
              <a:spcBef>
                <a:spcPts val="624"/>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sz="2000" b="0" strike="noStrike" spc="-1">
                <a:solidFill>
                  <a:srgbClr val="000000"/>
                </a:solidFill>
                <a:latin typeface="Arial Narrow"/>
                <a:ea typeface="DejaVu Sans"/>
              </a:rPr>
              <a:t>Descrição:</a:t>
            </a:r>
            <a:endParaRPr lang="pt-BR" sz="2000" b="0" strike="noStrike" spc="-1">
              <a:latin typeface="Arial"/>
            </a:endParaRPr>
          </a:p>
        </p:txBody>
      </p:sp>
      <p:sp>
        <p:nvSpPr>
          <p:cNvPr id="408" name="CustomShape 4"/>
          <p:cNvSpPr/>
          <p:nvPr/>
        </p:nvSpPr>
        <p:spPr>
          <a:xfrm>
            <a:off x="3346200" y="2276640"/>
            <a:ext cx="5663160" cy="2034360"/>
          </a:xfrm>
          <a:custGeom>
            <a:avLst/>
            <a:gdLst/>
            <a:ahLst/>
            <a:cxnLst/>
            <a:rect l="l" t="t" r="r" b="b"/>
            <a:pathLst>
              <a:path w="21600" h="21600">
                <a:moveTo>
                  <a:pt x="0" y="0"/>
                </a:moveTo>
                <a:lnTo>
                  <a:pt x="21600" y="0"/>
                </a:lnTo>
                <a:lnTo>
                  <a:pt x="21600" y="21600"/>
                </a:lnTo>
                <a:lnTo>
                  <a:pt x="0" y="21600"/>
                </a:lnTo>
                <a:lnTo>
                  <a:pt x="0" y="0"/>
                </a:lnTo>
                <a:close/>
              </a:path>
            </a:pathLst>
          </a:custGeom>
          <a:noFill/>
          <a:ln w="0">
            <a:noFill/>
          </a:ln>
        </p:spPr>
        <p:style>
          <a:lnRef idx="0">
            <a:scrgbClr r="0" g="0" b="0"/>
          </a:lnRef>
          <a:fillRef idx="0">
            <a:scrgbClr r="0" g="0" b="0"/>
          </a:fillRef>
          <a:effectRef idx="0">
            <a:scrgbClr r="0" g="0" b="0"/>
          </a:effectRef>
          <a:fontRef idx="minor"/>
        </p:style>
        <p:txBody>
          <a:bodyPr lIns="90000" tIns="46800" rIns="90000" bIns="46800">
            <a:noAutofit/>
          </a:bodyPr>
          <a:lstStyle/>
          <a:p>
            <a:pPr algn="just">
              <a:lnSpc>
                <a:spcPct val="90000"/>
              </a:lnSpc>
              <a:spcBef>
                <a:spcPts val="624"/>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sz="2000" b="1" strike="noStrike" spc="-1">
                <a:solidFill>
                  <a:srgbClr val="000000"/>
                </a:solidFill>
                <a:latin typeface="Arial Narrow"/>
                <a:ea typeface="DejaVu Sans"/>
              </a:rPr>
              <a:t>Comprar Itens</a:t>
            </a:r>
            <a:endParaRPr lang="pt-BR" sz="2000" b="0" strike="noStrike" spc="-1">
              <a:latin typeface="Arial"/>
            </a:endParaRPr>
          </a:p>
          <a:p>
            <a:pPr algn="just">
              <a:lnSpc>
                <a:spcPct val="90000"/>
              </a:lnSpc>
              <a:spcBef>
                <a:spcPts val="624"/>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sz="2000" b="0" strike="noStrike" spc="-1">
                <a:solidFill>
                  <a:srgbClr val="000000"/>
                </a:solidFill>
                <a:latin typeface="Arial Narrow"/>
                <a:ea typeface="DejaVu Sans"/>
              </a:rPr>
              <a:t>Cliente (Iniciador), Operador</a:t>
            </a:r>
            <a:endParaRPr lang="pt-BR" sz="2000" b="0" strike="noStrike" spc="-1">
              <a:latin typeface="Arial"/>
            </a:endParaRPr>
          </a:p>
          <a:p>
            <a:pPr algn="just">
              <a:lnSpc>
                <a:spcPct val="90000"/>
              </a:lnSpc>
              <a:spcBef>
                <a:spcPts val="624"/>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sz="2000" b="0" strike="noStrike" spc="-1">
                <a:solidFill>
                  <a:srgbClr val="000000"/>
                </a:solidFill>
                <a:latin typeface="Arial Narrow"/>
                <a:ea typeface="DejaVu Sans"/>
              </a:rPr>
              <a:t>primário </a:t>
            </a:r>
            <a:endParaRPr lang="pt-BR" sz="2000" b="0" strike="noStrike" spc="-1">
              <a:latin typeface="Arial"/>
            </a:endParaRPr>
          </a:p>
          <a:p>
            <a:pPr algn="just">
              <a:lnSpc>
                <a:spcPct val="90000"/>
              </a:lnSpc>
              <a:spcBef>
                <a:spcPts val="624"/>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sz="2000" b="0" strike="noStrike" spc="-1">
                <a:solidFill>
                  <a:srgbClr val="000000"/>
                </a:solidFill>
                <a:latin typeface="Arial Narrow"/>
                <a:ea typeface="DejaVu Sans"/>
              </a:rPr>
              <a:t>Um Cliente chega no caixa com itens para comprar. O Operador registra os itens e coleta o pagamento. Ao final, o Cliente sai com os itens. </a:t>
            </a:r>
            <a:endParaRPr lang="pt-BR" sz="2000" b="0" strike="noStrike" spc="-1">
              <a:latin typeface="Arial"/>
            </a:endParaRPr>
          </a:p>
        </p:txBody>
      </p:sp>
      <p:sp>
        <p:nvSpPr>
          <p:cNvPr id="409" name="CustomShape 5"/>
          <p:cNvSpPr/>
          <p:nvPr/>
        </p:nvSpPr>
        <p:spPr>
          <a:xfrm>
            <a:off x="1475640" y="4635360"/>
            <a:ext cx="1613880" cy="1412280"/>
          </a:xfrm>
          <a:custGeom>
            <a:avLst/>
            <a:gdLst/>
            <a:ahLst/>
            <a:cxnLst/>
            <a:rect l="l" t="t" r="r" b="b"/>
            <a:pathLst>
              <a:path w="21600" h="21600">
                <a:moveTo>
                  <a:pt x="0" y="0"/>
                </a:moveTo>
                <a:lnTo>
                  <a:pt x="21600" y="0"/>
                </a:lnTo>
                <a:lnTo>
                  <a:pt x="21600" y="21600"/>
                </a:lnTo>
                <a:lnTo>
                  <a:pt x="0" y="21600"/>
                </a:lnTo>
                <a:lnTo>
                  <a:pt x="0" y="0"/>
                </a:lnTo>
                <a:close/>
              </a:path>
            </a:pathLst>
          </a:custGeom>
          <a:noFill/>
          <a:ln w="0">
            <a:noFill/>
          </a:ln>
        </p:spPr>
        <p:style>
          <a:lnRef idx="0">
            <a:scrgbClr r="0" g="0" b="0"/>
          </a:lnRef>
          <a:fillRef idx="0">
            <a:scrgbClr r="0" g="0" b="0"/>
          </a:fillRef>
          <a:effectRef idx="0">
            <a:scrgbClr r="0" g="0" b="0"/>
          </a:effectRef>
          <a:fontRef idx="minor"/>
        </p:style>
        <p:txBody>
          <a:bodyPr wrap="none" lIns="90000" tIns="46800" rIns="90000" bIns="46800">
            <a:noAutofit/>
          </a:bodyPr>
          <a:lstStyle/>
          <a:p>
            <a:pPr algn="just">
              <a:lnSpc>
                <a:spcPct val="90000"/>
              </a:lnSpc>
              <a:spcBef>
                <a:spcPts val="624"/>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sz="2000" b="0" strike="noStrike" spc="-1">
                <a:solidFill>
                  <a:srgbClr val="000000"/>
                </a:solidFill>
                <a:latin typeface="Arial Narrow"/>
                <a:ea typeface="DejaVu Sans"/>
              </a:rPr>
              <a:t>Caso de uso:</a:t>
            </a:r>
            <a:endParaRPr lang="pt-BR" sz="2000" b="0" strike="noStrike" spc="-1">
              <a:latin typeface="Arial"/>
            </a:endParaRPr>
          </a:p>
          <a:p>
            <a:pPr algn="just">
              <a:lnSpc>
                <a:spcPct val="90000"/>
              </a:lnSpc>
              <a:spcBef>
                <a:spcPts val="624"/>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sz="2000" b="0" strike="noStrike" spc="-1">
                <a:solidFill>
                  <a:srgbClr val="000000"/>
                </a:solidFill>
                <a:latin typeface="Arial Narrow"/>
                <a:ea typeface="DejaVu Sans"/>
              </a:rPr>
              <a:t>Atores:</a:t>
            </a:r>
            <a:endParaRPr lang="pt-BR" sz="2000" b="0" strike="noStrike" spc="-1">
              <a:latin typeface="Arial"/>
            </a:endParaRPr>
          </a:p>
          <a:p>
            <a:pPr algn="just">
              <a:lnSpc>
                <a:spcPct val="90000"/>
              </a:lnSpc>
              <a:spcBef>
                <a:spcPts val="624"/>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sz="2000" b="0" strike="noStrike" spc="-1">
                <a:solidFill>
                  <a:srgbClr val="000000"/>
                </a:solidFill>
                <a:latin typeface="Arial Narrow"/>
                <a:ea typeface="DejaVu Sans"/>
              </a:rPr>
              <a:t>Tipo:</a:t>
            </a:r>
            <a:endParaRPr lang="pt-BR" sz="2000" b="0" strike="noStrike" spc="-1">
              <a:latin typeface="Arial"/>
            </a:endParaRPr>
          </a:p>
          <a:p>
            <a:pPr algn="just">
              <a:lnSpc>
                <a:spcPct val="90000"/>
              </a:lnSpc>
              <a:spcBef>
                <a:spcPts val="624"/>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sz="2000" b="0" strike="noStrike" spc="-1">
                <a:solidFill>
                  <a:srgbClr val="000000"/>
                </a:solidFill>
                <a:latin typeface="Arial Narrow"/>
                <a:ea typeface="DejaVu Sans"/>
              </a:rPr>
              <a:t>Descrição:</a:t>
            </a:r>
            <a:endParaRPr lang="pt-BR" sz="2000" b="0" strike="noStrike" spc="-1">
              <a:latin typeface="Arial"/>
            </a:endParaRPr>
          </a:p>
        </p:txBody>
      </p:sp>
      <p:sp>
        <p:nvSpPr>
          <p:cNvPr id="410" name="CustomShape 6"/>
          <p:cNvSpPr/>
          <p:nvPr/>
        </p:nvSpPr>
        <p:spPr>
          <a:xfrm>
            <a:off x="3346560" y="4621320"/>
            <a:ext cx="6092640" cy="2235960"/>
          </a:xfrm>
          <a:custGeom>
            <a:avLst/>
            <a:gdLst/>
            <a:ahLst/>
            <a:cxnLst/>
            <a:rect l="l" t="t" r="r" b="b"/>
            <a:pathLst>
              <a:path w="21600" h="21600">
                <a:moveTo>
                  <a:pt x="0" y="0"/>
                </a:moveTo>
                <a:lnTo>
                  <a:pt x="21600" y="0"/>
                </a:lnTo>
                <a:lnTo>
                  <a:pt x="21600" y="21600"/>
                </a:lnTo>
                <a:lnTo>
                  <a:pt x="0" y="21600"/>
                </a:lnTo>
                <a:lnTo>
                  <a:pt x="0" y="0"/>
                </a:lnTo>
                <a:close/>
              </a:path>
            </a:pathLst>
          </a:custGeom>
          <a:noFill/>
          <a:ln w="0">
            <a:noFill/>
          </a:ln>
        </p:spPr>
        <p:style>
          <a:lnRef idx="0">
            <a:scrgbClr r="0" g="0" b="0"/>
          </a:lnRef>
          <a:fillRef idx="0">
            <a:scrgbClr r="0" g="0" b="0"/>
          </a:fillRef>
          <a:effectRef idx="0">
            <a:scrgbClr r="0" g="0" b="0"/>
          </a:effectRef>
          <a:fontRef idx="minor"/>
        </p:style>
        <p:txBody>
          <a:bodyPr lIns="90000" tIns="46800" rIns="90000" bIns="46800">
            <a:noAutofit/>
          </a:bodyPr>
          <a:lstStyle/>
          <a:p>
            <a:pPr algn="just">
              <a:lnSpc>
                <a:spcPct val="90000"/>
              </a:lnSpc>
              <a:spcBef>
                <a:spcPts val="624"/>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sz="2000" b="1" strike="noStrike" spc="-1">
                <a:solidFill>
                  <a:srgbClr val="000000"/>
                </a:solidFill>
                <a:latin typeface="Arial Narrow"/>
                <a:ea typeface="DejaVu Sans"/>
              </a:rPr>
              <a:t>Inicializar </a:t>
            </a:r>
            <a:r>
              <a:rPr lang="pt-BR" sz="2000" b="0" strike="noStrike" spc="-1">
                <a:solidFill>
                  <a:srgbClr val="000000"/>
                </a:solidFill>
                <a:latin typeface="Arial Narrow"/>
                <a:ea typeface="DejaVu Sans"/>
              </a:rPr>
              <a:t>(</a:t>
            </a:r>
            <a:r>
              <a:rPr lang="pt-BR" sz="2000" b="0" i="1" strike="noStrike" spc="-1">
                <a:solidFill>
                  <a:srgbClr val="000000"/>
                </a:solidFill>
                <a:latin typeface="Arial Narrow"/>
                <a:ea typeface="DejaVu Sans"/>
              </a:rPr>
              <a:t>Start Up</a:t>
            </a:r>
            <a:r>
              <a:rPr lang="pt-BR" sz="2000" b="0" strike="noStrike" spc="-1">
                <a:solidFill>
                  <a:srgbClr val="000000"/>
                </a:solidFill>
                <a:latin typeface="Arial Narrow"/>
                <a:ea typeface="DejaVu Sans"/>
              </a:rPr>
              <a:t>)</a:t>
            </a:r>
            <a:endParaRPr lang="pt-BR" sz="2000" b="0" strike="noStrike" spc="-1">
              <a:latin typeface="Arial"/>
            </a:endParaRPr>
          </a:p>
          <a:p>
            <a:pPr algn="just">
              <a:lnSpc>
                <a:spcPct val="90000"/>
              </a:lnSpc>
              <a:spcBef>
                <a:spcPts val="624"/>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sz="2000" b="0" strike="noStrike" spc="-1">
                <a:solidFill>
                  <a:srgbClr val="000000"/>
                </a:solidFill>
                <a:latin typeface="Arial Narrow"/>
                <a:ea typeface="DejaVu Sans"/>
              </a:rPr>
              <a:t>Gerente (</a:t>
            </a:r>
            <a:r>
              <a:rPr lang="pt-BR" sz="2000" b="0" i="1" strike="noStrike" spc="-1">
                <a:solidFill>
                  <a:srgbClr val="000000"/>
                </a:solidFill>
                <a:latin typeface="Arial Narrow"/>
                <a:ea typeface="DejaVu Sans"/>
              </a:rPr>
              <a:t>Manager</a:t>
            </a:r>
            <a:r>
              <a:rPr lang="pt-BR" sz="2000" b="0" strike="noStrike" spc="-1">
                <a:solidFill>
                  <a:srgbClr val="000000"/>
                </a:solidFill>
                <a:latin typeface="Arial Narrow"/>
                <a:ea typeface="DejaVu Sans"/>
              </a:rPr>
              <a:t>)</a:t>
            </a:r>
            <a:endParaRPr lang="pt-BR" sz="2000" b="0" strike="noStrike" spc="-1">
              <a:latin typeface="Arial"/>
            </a:endParaRPr>
          </a:p>
          <a:p>
            <a:pPr algn="just">
              <a:lnSpc>
                <a:spcPct val="90000"/>
              </a:lnSpc>
              <a:spcBef>
                <a:spcPts val="624"/>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sz="2000" b="0" strike="noStrike" spc="-1">
                <a:solidFill>
                  <a:srgbClr val="000000"/>
                </a:solidFill>
                <a:latin typeface="Arial Narrow"/>
                <a:ea typeface="DejaVu Sans"/>
              </a:rPr>
              <a:t>primário </a:t>
            </a:r>
            <a:endParaRPr lang="pt-BR" sz="2000" b="0" strike="noStrike" spc="-1">
              <a:latin typeface="Arial"/>
            </a:endParaRPr>
          </a:p>
          <a:p>
            <a:pPr algn="just">
              <a:lnSpc>
                <a:spcPct val="90000"/>
              </a:lnSpc>
              <a:spcBef>
                <a:spcPts val="624"/>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sz="2000" b="0" strike="noStrike" spc="-1">
                <a:solidFill>
                  <a:srgbClr val="000000"/>
                </a:solidFill>
                <a:latin typeface="Arial Narrow"/>
                <a:ea typeface="DejaVu Sans"/>
              </a:rPr>
              <a:t>Um Gerente liga um POST para ser usado pelos Operadores. O Gerente certifica-se de que a data e hora estão corretos, após o que o sistema está pronto para uso.</a:t>
            </a:r>
            <a:endParaRPr lang="pt-BR" sz="2000" b="0" strike="noStrike" spc="-1">
              <a:latin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 name="CustomShape 1"/>
          <p:cNvSpPr/>
          <p:nvPr/>
        </p:nvSpPr>
        <p:spPr>
          <a:xfrm>
            <a:off x="0" y="0"/>
            <a:ext cx="7841520" cy="410400"/>
          </a:xfrm>
          <a:prstGeom prst="rect">
            <a:avLst/>
          </a:prstGeom>
          <a:noFill/>
          <a:ln w="0">
            <a:noFill/>
          </a:ln>
        </p:spPr>
        <p:style>
          <a:lnRef idx="0">
            <a:scrgbClr r="0" g="0" b="0"/>
          </a:lnRef>
          <a:fillRef idx="0">
            <a:scrgbClr r="0" g="0" b="0"/>
          </a:fillRef>
          <a:effectRef idx="0">
            <a:scrgbClr r="0" g="0" b="0"/>
          </a:effectRef>
          <a:fontRef idx="minor"/>
        </p:style>
        <p:txBody>
          <a:bodyPr lIns="90000" tIns="46800" rIns="90000" bIns="46800">
            <a:noAutofit/>
          </a:bodyPr>
          <a:lstStyle/>
          <a:p>
            <a:pPr algn="ct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sz="4000" b="0" strike="noStrike" spc="-1">
                <a:solidFill>
                  <a:srgbClr val="000000"/>
                </a:solidFill>
                <a:latin typeface="Arial"/>
                <a:ea typeface="DejaVu Sans"/>
              </a:rPr>
              <a:t>De onde surgiu?</a:t>
            </a:r>
            <a:endParaRPr lang="pt-BR" sz="4000" b="0" strike="noStrike" spc="-1">
              <a:latin typeface="Arial"/>
            </a:endParaRPr>
          </a:p>
        </p:txBody>
      </p:sp>
      <p:sp>
        <p:nvSpPr>
          <p:cNvPr id="139" name="CustomShape 2"/>
          <p:cNvSpPr/>
          <p:nvPr/>
        </p:nvSpPr>
        <p:spPr>
          <a:xfrm>
            <a:off x="495000" y="914040"/>
            <a:ext cx="8914680" cy="5211000"/>
          </a:xfrm>
          <a:prstGeom prst="rect">
            <a:avLst/>
          </a:prstGeom>
          <a:noFill/>
          <a:ln w="0">
            <a:noFill/>
          </a:ln>
        </p:spPr>
        <p:style>
          <a:lnRef idx="0">
            <a:scrgbClr r="0" g="0" b="0"/>
          </a:lnRef>
          <a:fillRef idx="0">
            <a:scrgbClr r="0" g="0" b="0"/>
          </a:fillRef>
          <a:effectRef idx="0">
            <a:scrgbClr r="0" g="0" b="0"/>
          </a:effectRef>
          <a:fontRef idx="minor"/>
        </p:style>
        <p:txBody>
          <a:bodyPr lIns="90000" tIns="46800" rIns="90000" bIns="46800">
            <a:normAutofit/>
          </a:bodyPr>
          <a:lstStyle/>
          <a:p>
            <a:pPr marL="342720" indent="-342000">
              <a:lnSpc>
                <a:spcPct val="100000"/>
              </a:lnSpc>
              <a:spcBef>
                <a:spcPts val="697"/>
              </a:spcBef>
              <a:tabLst>
                <a:tab pos="0" algn="l"/>
              </a:tabLst>
            </a:pPr>
            <a:r>
              <a:rPr lang="pt-BR" sz="2800" b="0" strike="noStrike" spc="-1">
                <a:solidFill>
                  <a:srgbClr val="000000"/>
                </a:solidFill>
                <a:latin typeface="Arial"/>
                <a:ea typeface="DejaVu Sans"/>
              </a:rPr>
              <a:t>A primeira versão foi lançada em 1996</a:t>
            </a:r>
            <a:endParaRPr lang="pt-BR" sz="2800" b="0" strike="noStrike" spc="-1">
              <a:latin typeface="Arial"/>
            </a:endParaRPr>
          </a:p>
          <a:p>
            <a:pPr marL="342720" indent="-342000">
              <a:lnSpc>
                <a:spcPct val="100000"/>
              </a:lnSpc>
              <a:spcBef>
                <a:spcPts val="697"/>
              </a:spcBef>
              <a:tabLst>
                <a:tab pos="0" algn="l"/>
              </a:tabLst>
            </a:pPr>
            <a:r>
              <a:rPr lang="pt-BR" sz="2800" b="0" strike="noStrike" spc="-1">
                <a:solidFill>
                  <a:srgbClr val="000000"/>
                </a:solidFill>
                <a:latin typeface="Arial"/>
                <a:ea typeface="DejaVu Sans"/>
              </a:rPr>
              <a:t>Em 1997 a UML foi adotada pela a OMG (Object Management Group – Grupo de gerenciamento de Objetos) como linguagem padrão de modelagem.</a:t>
            </a:r>
            <a:endParaRPr lang="pt-BR" sz="2800" b="0" strike="noStrike" spc="-1">
              <a:latin typeface="Arial"/>
            </a:endParaRPr>
          </a:p>
          <a:p>
            <a:pPr marL="342720" indent="-342000">
              <a:lnSpc>
                <a:spcPct val="100000"/>
              </a:lnSpc>
              <a:spcBef>
                <a:spcPts val="697"/>
              </a:spcBef>
              <a:tabLst>
                <a:tab pos="0" algn="l"/>
              </a:tabLst>
            </a:pPr>
            <a:endParaRPr lang="pt-BR" sz="2800" b="0" strike="noStrike" spc="-1">
              <a:latin typeface="Arial"/>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1" name="CustomShape 1"/>
          <p:cNvSpPr/>
          <p:nvPr/>
        </p:nvSpPr>
        <p:spPr>
          <a:xfrm>
            <a:off x="0" y="0"/>
            <a:ext cx="7841520" cy="410400"/>
          </a:xfrm>
          <a:prstGeom prst="rect">
            <a:avLst/>
          </a:prstGeom>
          <a:noFill/>
          <a:ln w="0">
            <a:noFill/>
          </a:ln>
        </p:spPr>
        <p:style>
          <a:lnRef idx="0">
            <a:scrgbClr r="0" g="0" b="0"/>
          </a:lnRef>
          <a:fillRef idx="0">
            <a:scrgbClr r="0" g="0" b="0"/>
          </a:fillRef>
          <a:effectRef idx="0">
            <a:scrgbClr r="0" g="0" b="0"/>
          </a:effectRef>
          <a:fontRef idx="minor"/>
        </p:style>
        <p:txBody>
          <a:bodyPr lIns="90000" tIns="46800" rIns="90000" bIns="46800">
            <a:noAutofit/>
          </a:bodyPr>
          <a:lstStyle/>
          <a:p>
            <a:pPr algn="ct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sz="3200" b="0" strike="noStrike" spc="-1">
                <a:solidFill>
                  <a:srgbClr val="000000"/>
                </a:solidFill>
                <a:latin typeface="Arial"/>
                <a:ea typeface="DejaVu Sans"/>
              </a:rPr>
              <a:t>Classificação	</a:t>
            </a:r>
            <a:endParaRPr lang="pt-BR" sz="3200" b="0" strike="noStrike" spc="-1">
              <a:latin typeface="Arial"/>
            </a:endParaRPr>
          </a:p>
        </p:txBody>
      </p:sp>
      <p:sp>
        <p:nvSpPr>
          <p:cNvPr id="412" name="CustomShape 2"/>
          <p:cNvSpPr/>
          <p:nvPr/>
        </p:nvSpPr>
        <p:spPr>
          <a:xfrm>
            <a:off x="495000" y="1143000"/>
            <a:ext cx="8914680" cy="4114080"/>
          </a:xfrm>
          <a:prstGeom prst="rect">
            <a:avLst/>
          </a:prstGeom>
          <a:noFill/>
          <a:ln w="0">
            <a:noFill/>
          </a:ln>
        </p:spPr>
        <p:style>
          <a:lnRef idx="0">
            <a:scrgbClr r="0" g="0" b="0"/>
          </a:lnRef>
          <a:fillRef idx="0">
            <a:scrgbClr r="0" g="0" b="0"/>
          </a:fillRef>
          <a:effectRef idx="0">
            <a:scrgbClr r="0" g="0" b="0"/>
          </a:effectRef>
          <a:fontRef idx="minor"/>
        </p:style>
        <p:txBody>
          <a:bodyPr lIns="90000" tIns="46800" rIns="90000" bIns="46800">
            <a:normAutofit/>
          </a:bodyPr>
          <a:lstStyle/>
          <a:p>
            <a:pPr marL="216000" indent="-215640">
              <a:lnSpc>
                <a:spcPct val="80000"/>
              </a:lnSpc>
              <a:spcBef>
                <a:spcPts val="697"/>
              </a:spcBef>
              <a:buClr>
                <a:srgbClr val="000000"/>
              </a:buClr>
              <a:buFont typeface="Arial"/>
              <a:buChar char="•"/>
              <a:tabLst>
                <a:tab pos="914400" algn="l"/>
                <a:tab pos="1828800" algn="l"/>
                <a:tab pos="2743200" algn="l"/>
                <a:tab pos="3657600" algn="l"/>
                <a:tab pos="4572000" algn="l"/>
                <a:tab pos="5486400" algn="l"/>
                <a:tab pos="6400800" algn="l"/>
                <a:tab pos="7315200" algn="l"/>
                <a:tab pos="8229600" algn="l"/>
                <a:tab pos="9144000" algn="l"/>
                <a:tab pos="10058400" algn="l"/>
              </a:tabLst>
            </a:pPr>
            <a:r>
              <a:rPr lang="pt-BR" sz="2800" b="0" strike="noStrike" spc="-1">
                <a:solidFill>
                  <a:srgbClr val="000000"/>
                </a:solidFill>
                <a:latin typeface="Arial"/>
                <a:ea typeface="DejaVu Sans"/>
              </a:rPr>
              <a:t> A orientação a objetos norteia o processo de desenvolvimento através da classificação de objetos, objetos são agrupados em classes, em função de exibirem facetas similares, sem, no entanto, perda de sua individualidade. </a:t>
            </a:r>
            <a:endParaRPr lang="pt-BR" sz="2800" b="0" strike="noStrike" spc="-1">
              <a:latin typeface="Arial"/>
            </a:endParaRPr>
          </a:p>
          <a:p>
            <a:pPr>
              <a:lnSpc>
                <a:spcPct val="80000"/>
              </a:lnSpc>
              <a:spcBef>
                <a:spcPts val="697"/>
              </a:spcBef>
              <a:tabLst>
                <a:tab pos="914400" algn="l"/>
                <a:tab pos="1828800" algn="l"/>
                <a:tab pos="2743200" algn="l"/>
                <a:tab pos="3657600" algn="l"/>
                <a:tab pos="4572000" algn="l"/>
                <a:tab pos="5486400" algn="l"/>
                <a:tab pos="6400800" algn="l"/>
                <a:tab pos="7315200" algn="l"/>
                <a:tab pos="8229600" algn="l"/>
                <a:tab pos="9144000" algn="l"/>
                <a:tab pos="10058400" algn="l"/>
              </a:tabLst>
            </a:pPr>
            <a:endParaRPr lang="pt-BR" sz="2800" b="0" strike="noStrike" spc="-1">
              <a:latin typeface="Arial"/>
            </a:endParaRPr>
          </a:p>
          <a:p>
            <a:pPr marL="216000" indent="-215640">
              <a:lnSpc>
                <a:spcPct val="80000"/>
              </a:lnSpc>
              <a:spcBef>
                <a:spcPts val="697"/>
              </a:spcBef>
              <a:buClr>
                <a:srgbClr val="000000"/>
              </a:buClr>
              <a:buFont typeface="Arial"/>
              <a:buChar char="•"/>
              <a:tabLst>
                <a:tab pos="914400" algn="l"/>
                <a:tab pos="1828800" algn="l"/>
                <a:tab pos="2743200" algn="l"/>
                <a:tab pos="3657600" algn="l"/>
                <a:tab pos="4572000" algn="l"/>
                <a:tab pos="5486400" algn="l"/>
                <a:tab pos="6400800" algn="l"/>
                <a:tab pos="7315200" algn="l"/>
                <a:tab pos="8229600" algn="l"/>
                <a:tab pos="9144000" algn="l"/>
                <a:tab pos="10058400" algn="l"/>
              </a:tabLst>
            </a:pPr>
            <a:r>
              <a:rPr lang="pt-BR" sz="2800" b="0" strike="noStrike" spc="-1">
                <a:solidFill>
                  <a:srgbClr val="000000"/>
                </a:solidFill>
                <a:latin typeface="Arial"/>
                <a:ea typeface="DejaVu Sans"/>
              </a:rPr>
              <a:t> A modelagem orientada a objetos consiste, basicamente, na definição de classes. O comportamento e a estrutura de informação de uma instância são definidos pela sua classe. </a:t>
            </a:r>
            <a:endParaRPr lang="pt-BR" sz="2800" b="0" strike="noStrike" spc="-1">
              <a:latin typeface="Arial"/>
            </a:endParaRPr>
          </a:p>
          <a:p>
            <a:pPr>
              <a:lnSpc>
                <a:spcPct val="80000"/>
              </a:lnSpc>
              <a:spcBef>
                <a:spcPts val="697"/>
              </a:spcBef>
              <a:tabLst>
                <a:tab pos="914400" algn="l"/>
                <a:tab pos="1828800" algn="l"/>
                <a:tab pos="2743200" algn="l"/>
                <a:tab pos="3657600" algn="l"/>
                <a:tab pos="4572000" algn="l"/>
                <a:tab pos="5486400" algn="l"/>
                <a:tab pos="6400800" algn="l"/>
                <a:tab pos="7315200" algn="l"/>
                <a:tab pos="8229600" algn="l"/>
                <a:tab pos="9144000" algn="l"/>
                <a:tab pos="10058400" algn="l"/>
              </a:tabLst>
            </a:pPr>
            <a:endParaRPr lang="pt-BR" sz="2800" b="0" strike="noStrike" spc="-1">
              <a:latin typeface="Arial"/>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3" name="CustomShape 1"/>
          <p:cNvSpPr/>
          <p:nvPr/>
        </p:nvSpPr>
        <p:spPr>
          <a:xfrm>
            <a:off x="0" y="0"/>
            <a:ext cx="7841520" cy="410400"/>
          </a:xfrm>
          <a:prstGeom prst="rect">
            <a:avLst/>
          </a:prstGeom>
          <a:noFill/>
          <a:ln w="0">
            <a:noFill/>
          </a:ln>
        </p:spPr>
        <p:style>
          <a:lnRef idx="0">
            <a:scrgbClr r="0" g="0" b="0"/>
          </a:lnRef>
          <a:fillRef idx="0">
            <a:scrgbClr r="0" g="0" b="0"/>
          </a:fillRef>
          <a:effectRef idx="0">
            <a:scrgbClr r="0" g="0" b="0"/>
          </a:effectRef>
          <a:fontRef idx="minor"/>
        </p:style>
        <p:txBody>
          <a:bodyPr lIns="90000" tIns="46800" rIns="90000" bIns="46800">
            <a:noAutofit/>
          </a:bodyPr>
          <a:lstStyle/>
          <a:p>
            <a:pPr algn="ct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sz="3200" b="0" strike="noStrike" spc="-1">
                <a:solidFill>
                  <a:srgbClr val="000000"/>
                </a:solidFill>
                <a:latin typeface="Arial"/>
                <a:ea typeface="DejaVu Sans"/>
              </a:rPr>
              <a:t>Classificação	</a:t>
            </a:r>
            <a:endParaRPr lang="pt-BR" sz="3200" b="0" strike="noStrike" spc="-1">
              <a:latin typeface="Arial"/>
            </a:endParaRPr>
          </a:p>
        </p:txBody>
      </p:sp>
      <p:sp>
        <p:nvSpPr>
          <p:cNvPr id="414" name="CustomShape 2"/>
          <p:cNvSpPr/>
          <p:nvPr/>
        </p:nvSpPr>
        <p:spPr>
          <a:xfrm>
            <a:off x="0" y="0"/>
            <a:ext cx="9905400" cy="360"/>
          </a:xfrm>
          <a:prstGeom prst="rect">
            <a:avLst/>
          </a:prstGeom>
          <a:noFill/>
          <a:ln w="0">
            <a:noFill/>
          </a:ln>
        </p:spPr>
        <p:style>
          <a:lnRef idx="0">
            <a:scrgbClr r="0" g="0" b="0"/>
          </a:lnRef>
          <a:fillRef idx="0">
            <a:scrgbClr r="0" g="0" b="0"/>
          </a:fillRef>
          <a:effectRef idx="0">
            <a:scrgbClr r="0" g="0" b="0"/>
          </a:effectRef>
          <a:fontRef idx="minor"/>
        </p:style>
        <p:txBody>
          <a:bodyPr/>
          <a:lstStyle/>
          <a:p>
            <a:endParaRPr lang="pt-BR"/>
          </a:p>
        </p:txBody>
      </p:sp>
      <p:graphicFrame>
        <p:nvGraphicFramePr>
          <p:cNvPr id="415" name="Object 3"/>
          <p:cNvGraphicFramePr/>
          <p:nvPr/>
        </p:nvGraphicFramePr>
        <p:xfrm>
          <a:off x="1733400" y="1371600"/>
          <a:ext cx="6768720" cy="4446000"/>
        </p:xfrm>
        <a:graphic>
          <a:graphicData uri="http://schemas.openxmlformats.org/presentationml/2006/ole">
            <mc:AlternateContent xmlns:mc="http://schemas.openxmlformats.org/markup-compatibility/2006">
              <mc:Choice xmlns:v="urn:schemas-microsoft-com:vml" Requires="v">
                <p:oleObj r:id="rId3" imgW="0" imgH="0" progId="">
                  <p:embed/>
                </p:oleObj>
              </mc:Choice>
              <mc:Fallback>
                <p:oleObj r:id="rId3" imgW="0" imgH="0" progId="">
                  <p:embed/>
                  <p:pic>
                    <p:nvPicPr>
                      <p:cNvPr id="416" name="Object 1_1"/>
                      <p:cNvPicPr/>
                      <p:nvPr/>
                    </p:nvPicPr>
                    <p:blipFill>
                      <a:blip r:embed="rId4"/>
                      <a:stretch/>
                    </p:blipFill>
                    <p:spPr>
                      <a:xfrm>
                        <a:off x="1733400" y="1371600"/>
                        <a:ext cx="6768720" cy="4446000"/>
                      </a:xfrm>
                      <a:prstGeom prst="rect">
                        <a:avLst/>
                      </a:prstGeom>
                      <a:ln w="0">
                        <a:noFill/>
                      </a:ln>
                    </p:spPr>
                  </p:pic>
                </p:oleObj>
              </mc:Fallback>
            </mc:AlternateContent>
          </a:graphicData>
        </a:graphic>
      </p:graphicFrame>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7" name="CustomShape 1"/>
          <p:cNvSpPr/>
          <p:nvPr/>
        </p:nvSpPr>
        <p:spPr>
          <a:xfrm>
            <a:off x="0" y="0"/>
            <a:ext cx="7841520" cy="410400"/>
          </a:xfrm>
          <a:prstGeom prst="rect">
            <a:avLst/>
          </a:prstGeom>
          <a:noFill/>
          <a:ln w="0">
            <a:noFill/>
          </a:ln>
        </p:spPr>
        <p:style>
          <a:lnRef idx="0">
            <a:scrgbClr r="0" g="0" b="0"/>
          </a:lnRef>
          <a:fillRef idx="0">
            <a:scrgbClr r="0" g="0" b="0"/>
          </a:fillRef>
          <a:effectRef idx="0">
            <a:scrgbClr r="0" g="0" b="0"/>
          </a:effectRef>
          <a:fontRef idx="minor"/>
        </p:style>
        <p:txBody>
          <a:bodyPr lIns="90000" tIns="46800" rIns="90000" bIns="46800">
            <a:noAutofit/>
          </a:bodyPr>
          <a:lstStyle/>
          <a:p>
            <a:pPr algn="ct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sz="3200" b="0" strike="noStrike" spc="-1">
                <a:solidFill>
                  <a:srgbClr val="000000"/>
                </a:solidFill>
                <a:latin typeface="Arial"/>
                <a:ea typeface="DejaVu Sans"/>
              </a:rPr>
              <a:t>Abstração	</a:t>
            </a:r>
            <a:endParaRPr lang="pt-BR" sz="3200" b="0" strike="noStrike" spc="-1">
              <a:latin typeface="Arial"/>
            </a:endParaRPr>
          </a:p>
        </p:txBody>
      </p:sp>
      <p:sp>
        <p:nvSpPr>
          <p:cNvPr id="418" name="CustomShape 2"/>
          <p:cNvSpPr/>
          <p:nvPr/>
        </p:nvSpPr>
        <p:spPr>
          <a:xfrm>
            <a:off x="495000" y="1143000"/>
            <a:ext cx="8419320" cy="4114080"/>
          </a:xfrm>
          <a:prstGeom prst="rect">
            <a:avLst/>
          </a:prstGeom>
          <a:noFill/>
          <a:ln w="0">
            <a:noFill/>
          </a:ln>
        </p:spPr>
        <p:style>
          <a:lnRef idx="0">
            <a:scrgbClr r="0" g="0" b="0"/>
          </a:lnRef>
          <a:fillRef idx="0">
            <a:scrgbClr r="0" g="0" b="0"/>
          </a:fillRef>
          <a:effectRef idx="0">
            <a:scrgbClr r="0" g="0" b="0"/>
          </a:effectRef>
          <a:fontRef idx="minor"/>
        </p:style>
        <p:txBody>
          <a:bodyPr lIns="90000" tIns="46800" rIns="90000" bIns="46800">
            <a:normAutofit/>
          </a:bodyPr>
          <a:lstStyle/>
          <a:p>
            <a:pPr marL="342720" indent="-342000">
              <a:lnSpc>
                <a:spcPct val="80000"/>
              </a:lnSpc>
              <a:spcBef>
                <a:spcPts val="697"/>
              </a:spcBef>
              <a:tabLst>
                <a:tab pos="0" algn="l"/>
              </a:tabLst>
            </a:pPr>
            <a:r>
              <a:rPr lang="pt-BR" sz="2800" b="0" strike="noStrike" spc="-1">
                <a:solidFill>
                  <a:srgbClr val="000000"/>
                </a:solidFill>
                <a:latin typeface="Arial"/>
                <a:ea typeface="DejaVu Sans"/>
              </a:rPr>
              <a:t>“Ato de separar um ou mais elementos de uma totalidade complexa (coisa, representação, fato), os quais só mentalmente podem ser separados”</a:t>
            </a:r>
            <a:endParaRPr lang="pt-BR" sz="2800" b="0" strike="noStrike" spc="-1">
              <a:latin typeface="Arial"/>
            </a:endParaRPr>
          </a:p>
          <a:p>
            <a:pPr marL="342720" indent="-342000" algn="just">
              <a:lnSpc>
                <a:spcPct val="80000"/>
              </a:lnSpc>
              <a:spcBef>
                <a:spcPts val="697"/>
              </a:spcBef>
              <a:tabLst>
                <a:tab pos="0" algn="l"/>
              </a:tabLst>
            </a:pPr>
            <a:r>
              <a:rPr lang="pt-PT" sz="2800" b="1" u="sng" strike="noStrike" spc="-1">
                <a:solidFill>
                  <a:srgbClr val="FF0000"/>
                </a:solidFill>
                <a:uFillTx/>
                <a:latin typeface="Arial"/>
                <a:ea typeface="DejaVu Sans"/>
              </a:rPr>
              <a:t>Ignorar</a:t>
            </a:r>
            <a:r>
              <a:rPr lang="pt-PT" sz="2800" b="1" strike="noStrike" spc="-1">
                <a:solidFill>
                  <a:srgbClr val="FF0000"/>
                </a:solidFill>
                <a:latin typeface="Arial"/>
                <a:ea typeface="DejaVu Sans"/>
              </a:rPr>
              <a:t> aspectos não relevantes</a:t>
            </a:r>
            <a:endParaRPr lang="pt-BR" sz="2800" b="0" strike="noStrike" spc="-1">
              <a:latin typeface="Arial"/>
            </a:endParaRPr>
          </a:p>
          <a:p>
            <a:pPr marL="342720" indent="-342000">
              <a:lnSpc>
                <a:spcPct val="80000"/>
              </a:lnSpc>
              <a:spcBef>
                <a:spcPts val="697"/>
              </a:spcBef>
              <a:tabLst>
                <a:tab pos="0" algn="l"/>
              </a:tabLst>
            </a:pPr>
            <a:endParaRPr lang="pt-BR" sz="2800" b="0" strike="noStrike" spc="-1">
              <a:latin typeface="Arial"/>
            </a:endParaRPr>
          </a:p>
          <a:p>
            <a:pPr marL="342720" indent="-342000">
              <a:lnSpc>
                <a:spcPct val="80000"/>
              </a:lnSpc>
              <a:spcBef>
                <a:spcPts val="697"/>
              </a:spcBef>
              <a:tabLst>
                <a:tab pos="0" algn="l"/>
              </a:tabLst>
            </a:pPr>
            <a:r>
              <a:rPr lang="pt-BR" sz="2800" b="0" strike="noStrike" spc="-1">
                <a:solidFill>
                  <a:srgbClr val="000000"/>
                </a:solidFill>
                <a:latin typeface="Arial"/>
                <a:ea typeface="DejaVu Sans"/>
              </a:rPr>
              <a:t>É a capacidade de focalizar o essencial e ignorar detalhes acidentais não relacionados com o objetivo estabelecido.</a:t>
            </a:r>
            <a:endParaRPr lang="pt-BR" sz="2800" b="0" strike="noStrike" spc="-1">
              <a:latin typeface="Arial"/>
            </a:endParaRPr>
          </a:p>
          <a:p>
            <a:pPr marL="342720" indent="-342000">
              <a:lnSpc>
                <a:spcPct val="80000"/>
              </a:lnSpc>
              <a:spcBef>
                <a:spcPts val="697"/>
              </a:spcBef>
              <a:tabLst>
                <a:tab pos="0" algn="l"/>
              </a:tabLst>
            </a:pPr>
            <a:endParaRPr lang="pt-BR" sz="2800" b="0" strike="noStrike" spc="-1">
              <a:latin typeface="Arial"/>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19" name="CustomShape 1"/>
          <p:cNvSpPr/>
          <p:nvPr/>
        </p:nvSpPr>
        <p:spPr>
          <a:xfrm>
            <a:off x="0" y="0"/>
            <a:ext cx="7841520" cy="410400"/>
          </a:xfrm>
          <a:prstGeom prst="rect">
            <a:avLst/>
          </a:prstGeom>
          <a:noFill/>
          <a:ln w="0">
            <a:noFill/>
          </a:ln>
        </p:spPr>
        <p:style>
          <a:lnRef idx="0">
            <a:scrgbClr r="0" g="0" b="0"/>
          </a:lnRef>
          <a:fillRef idx="0">
            <a:scrgbClr r="0" g="0" b="0"/>
          </a:fillRef>
          <a:effectRef idx="0">
            <a:scrgbClr r="0" g="0" b="0"/>
          </a:effectRef>
          <a:fontRef idx="minor"/>
        </p:style>
        <p:txBody>
          <a:bodyPr lIns="90000" tIns="46800" rIns="90000" bIns="46800">
            <a:noAutofit/>
          </a:bodyPr>
          <a:lstStyle/>
          <a:p>
            <a:pPr algn="ct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sz="3200" b="0" strike="noStrike" spc="-1">
                <a:solidFill>
                  <a:srgbClr val="000000"/>
                </a:solidFill>
                <a:latin typeface="Arial"/>
                <a:ea typeface="DejaVu Sans"/>
              </a:rPr>
              <a:t>Abstração	</a:t>
            </a:r>
            <a:endParaRPr lang="pt-BR" sz="3200" b="0" strike="noStrike" spc="-1">
              <a:latin typeface="Arial"/>
            </a:endParaRPr>
          </a:p>
        </p:txBody>
      </p:sp>
      <p:pic>
        <p:nvPicPr>
          <p:cNvPr id="420" name="Picture 3_6"/>
          <p:cNvPicPr/>
          <p:nvPr/>
        </p:nvPicPr>
        <p:blipFill>
          <a:blip r:embed="rId3"/>
          <a:stretch/>
        </p:blipFill>
        <p:spPr>
          <a:xfrm>
            <a:off x="1816200" y="1219320"/>
            <a:ext cx="6520680" cy="4461480"/>
          </a:xfrm>
          <a:prstGeom prst="rect">
            <a:avLst/>
          </a:prstGeom>
          <a:ln w="0">
            <a:noFill/>
          </a:ln>
        </p:spPr>
      </p:pic>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1" name="CustomShape 1"/>
          <p:cNvSpPr/>
          <p:nvPr/>
        </p:nvSpPr>
        <p:spPr>
          <a:xfrm>
            <a:off x="0" y="0"/>
            <a:ext cx="7841520" cy="410400"/>
          </a:xfrm>
          <a:prstGeom prst="rect">
            <a:avLst/>
          </a:prstGeom>
          <a:noFill/>
          <a:ln w="0">
            <a:noFill/>
          </a:ln>
        </p:spPr>
        <p:style>
          <a:lnRef idx="0">
            <a:scrgbClr r="0" g="0" b="0"/>
          </a:lnRef>
          <a:fillRef idx="0">
            <a:scrgbClr r="0" g="0" b="0"/>
          </a:fillRef>
          <a:effectRef idx="0">
            <a:scrgbClr r="0" g="0" b="0"/>
          </a:effectRef>
          <a:fontRef idx="minor"/>
        </p:style>
        <p:txBody>
          <a:bodyPr lIns="90000" tIns="46800" rIns="90000" bIns="46800">
            <a:noAutofit/>
          </a:bodyPr>
          <a:lstStyle/>
          <a:p>
            <a:pPr algn="ct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sz="3200" b="0" strike="noStrike" spc="-1">
                <a:solidFill>
                  <a:srgbClr val="000000"/>
                </a:solidFill>
                <a:latin typeface="Arial"/>
                <a:ea typeface="DejaVu Sans"/>
              </a:rPr>
              <a:t>Abstração	</a:t>
            </a:r>
            <a:endParaRPr lang="pt-BR" sz="3200" b="0" strike="noStrike" spc="-1">
              <a:latin typeface="Arial"/>
            </a:endParaRPr>
          </a:p>
        </p:txBody>
      </p:sp>
      <p:sp>
        <p:nvSpPr>
          <p:cNvPr id="422" name="CustomShape 2"/>
          <p:cNvSpPr/>
          <p:nvPr/>
        </p:nvSpPr>
        <p:spPr>
          <a:xfrm>
            <a:off x="1155240" y="1523880"/>
            <a:ext cx="8419320" cy="4114080"/>
          </a:xfrm>
          <a:prstGeom prst="rect">
            <a:avLst/>
          </a:prstGeom>
          <a:noFill/>
          <a:ln w="0">
            <a:noFill/>
          </a:ln>
        </p:spPr>
        <p:style>
          <a:lnRef idx="0">
            <a:scrgbClr r="0" g="0" b="0"/>
          </a:lnRef>
          <a:fillRef idx="0">
            <a:scrgbClr r="0" g="0" b="0"/>
          </a:fillRef>
          <a:effectRef idx="0">
            <a:scrgbClr r="0" g="0" b="0"/>
          </a:effectRef>
          <a:fontRef idx="minor"/>
        </p:style>
        <p:txBody>
          <a:bodyPr lIns="90000" tIns="46800" rIns="90000" bIns="46800">
            <a:normAutofit/>
          </a:bodyPr>
          <a:lstStyle/>
          <a:p>
            <a:pPr marL="342720" indent="-342000">
              <a:lnSpc>
                <a:spcPct val="100000"/>
              </a:lnSpc>
              <a:spcBef>
                <a:spcPts val="349"/>
              </a:spcBef>
              <a:tabLst>
                <a:tab pos="0" algn="l"/>
              </a:tabLst>
            </a:pPr>
            <a:endParaRPr lang="pt-BR" sz="1800" b="0" strike="noStrike" spc="-1">
              <a:latin typeface="Arial"/>
            </a:endParaRPr>
          </a:p>
          <a:p>
            <a:pPr marL="342720" indent="-342000">
              <a:lnSpc>
                <a:spcPct val="100000"/>
              </a:lnSpc>
              <a:spcBef>
                <a:spcPts val="349"/>
              </a:spcBef>
              <a:tabLst>
                <a:tab pos="0" algn="l"/>
              </a:tabLst>
            </a:pPr>
            <a:endParaRPr lang="pt-BR" sz="1800" b="0" strike="noStrike" spc="-1">
              <a:latin typeface="Arial"/>
            </a:endParaRPr>
          </a:p>
        </p:txBody>
      </p:sp>
      <p:pic>
        <p:nvPicPr>
          <p:cNvPr id="423" name="Picture 1029"/>
          <p:cNvPicPr/>
          <p:nvPr/>
        </p:nvPicPr>
        <p:blipFill>
          <a:blip r:embed="rId3"/>
          <a:stretch/>
        </p:blipFill>
        <p:spPr>
          <a:xfrm>
            <a:off x="722160" y="1606320"/>
            <a:ext cx="8419320" cy="3455280"/>
          </a:xfrm>
          <a:prstGeom prst="rect">
            <a:avLst/>
          </a:prstGeom>
          <a:ln w="0">
            <a:noFill/>
          </a:ln>
        </p:spPr>
      </p:pic>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4" name="CustomShape 1"/>
          <p:cNvSpPr/>
          <p:nvPr/>
        </p:nvSpPr>
        <p:spPr>
          <a:xfrm>
            <a:off x="0" y="0"/>
            <a:ext cx="7841520" cy="410400"/>
          </a:xfrm>
          <a:prstGeom prst="rect">
            <a:avLst/>
          </a:prstGeom>
          <a:noFill/>
          <a:ln w="0">
            <a:noFill/>
          </a:ln>
        </p:spPr>
        <p:style>
          <a:lnRef idx="0">
            <a:scrgbClr r="0" g="0" b="0"/>
          </a:lnRef>
          <a:fillRef idx="0">
            <a:scrgbClr r="0" g="0" b="0"/>
          </a:fillRef>
          <a:effectRef idx="0">
            <a:scrgbClr r="0" g="0" b="0"/>
          </a:effectRef>
          <a:fontRef idx="minor"/>
        </p:style>
        <p:txBody>
          <a:bodyPr lIns="90000" tIns="46800" rIns="90000" bIns="46800">
            <a:noAutofit/>
          </a:bodyPr>
          <a:lstStyle/>
          <a:p>
            <a:pPr algn="ct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sz="3200" b="0" strike="noStrike" spc="-1">
                <a:solidFill>
                  <a:srgbClr val="000000"/>
                </a:solidFill>
                <a:latin typeface="Arial"/>
                <a:ea typeface="DejaVu Sans"/>
              </a:rPr>
              <a:t>Encapsulamento	</a:t>
            </a:r>
            <a:endParaRPr lang="pt-BR" sz="3200" b="0" strike="noStrike" spc="-1">
              <a:latin typeface="Arial"/>
            </a:endParaRPr>
          </a:p>
        </p:txBody>
      </p:sp>
      <p:sp>
        <p:nvSpPr>
          <p:cNvPr id="425" name="CustomShape 2"/>
          <p:cNvSpPr/>
          <p:nvPr/>
        </p:nvSpPr>
        <p:spPr>
          <a:xfrm>
            <a:off x="742320" y="1143000"/>
            <a:ext cx="8749800" cy="4114080"/>
          </a:xfrm>
          <a:prstGeom prst="rect">
            <a:avLst/>
          </a:prstGeom>
          <a:noFill/>
          <a:ln w="0">
            <a:noFill/>
          </a:ln>
        </p:spPr>
        <p:style>
          <a:lnRef idx="0">
            <a:scrgbClr r="0" g="0" b="0"/>
          </a:lnRef>
          <a:fillRef idx="0">
            <a:scrgbClr r="0" g="0" b="0"/>
          </a:fillRef>
          <a:effectRef idx="0">
            <a:scrgbClr r="0" g="0" b="0"/>
          </a:effectRef>
          <a:fontRef idx="minor"/>
        </p:style>
        <p:txBody>
          <a:bodyPr lIns="90000" tIns="46800" rIns="90000" bIns="46800">
            <a:normAutofit/>
          </a:bodyPr>
          <a:lstStyle/>
          <a:p>
            <a:pPr marL="342720" indent="-342000" algn="just">
              <a:lnSpc>
                <a:spcPct val="100000"/>
              </a:lnSpc>
              <a:spcBef>
                <a:spcPts val="598"/>
              </a:spcBef>
              <a:tabLst>
                <a:tab pos="0" algn="l"/>
              </a:tabLst>
            </a:pPr>
            <a:r>
              <a:rPr lang="pt-PT" sz="2400" b="1" u="sng" strike="noStrike" spc="-1">
                <a:solidFill>
                  <a:srgbClr val="FF0000"/>
                </a:solidFill>
                <a:uFillTx/>
                <a:latin typeface="Arial"/>
                <a:ea typeface="DejaVu Sans"/>
              </a:rPr>
              <a:t>Ocultar</a:t>
            </a:r>
            <a:r>
              <a:rPr lang="pt-PT" sz="2400" b="1" strike="noStrike" spc="-1">
                <a:solidFill>
                  <a:srgbClr val="FF0000"/>
                </a:solidFill>
                <a:latin typeface="Arial"/>
                <a:ea typeface="DejaVu Sans"/>
              </a:rPr>
              <a:t> aspectos não relevantes</a:t>
            </a:r>
            <a:endParaRPr lang="pt-BR" sz="2400" b="0" strike="noStrike" spc="-1">
              <a:latin typeface="Arial"/>
            </a:endParaRPr>
          </a:p>
          <a:p>
            <a:pPr marL="342720" indent="-342000">
              <a:lnSpc>
                <a:spcPct val="100000"/>
              </a:lnSpc>
              <a:spcBef>
                <a:spcPts val="598"/>
              </a:spcBef>
              <a:tabLst>
                <a:tab pos="0" algn="l"/>
              </a:tabLst>
            </a:pPr>
            <a:r>
              <a:rPr lang="pt-BR" sz="2400" b="0" strike="noStrike" spc="-1">
                <a:solidFill>
                  <a:srgbClr val="000000"/>
                </a:solidFill>
                <a:latin typeface="Arial"/>
                <a:ea typeface="DejaVu Sans"/>
              </a:rPr>
              <a:t>Modo de utilização dos dados e métodos é diferente da prog. tradicional.</a:t>
            </a:r>
            <a:endParaRPr lang="pt-BR" sz="2400" b="0" strike="noStrike" spc="-1">
              <a:latin typeface="Arial"/>
            </a:endParaRPr>
          </a:p>
          <a:p>
            <a:pPr marL="342720" indent="-342000">
              <a:lnSpc>
                <a:spcPct val="100000"/>
              </a:lnSpc>
              <a:spcBef>
                <a:spcPts val="598"/>
              </a:spcBef>
              <a:tabLst>
                <a:tab pos="0" algn="l"/>
              </a:tabLst>
            </a:pPr>
            <a:r>
              <a:rPr lang="pt-BR" sz="2400" b="0" strike="noStrike" spc="-1">
                <a:solidFill>
                  <a:srgbClr val="000000"/>
                </a:solidFill>
                <a:latin typeface="Arial"/>
                <a:ea typeface="DejaVu Sans"/>
              </a:rPr>
              <a:t>Os dados e processos em uma única entidade.</a:t>
            </a:r>
            <a:endParaRPr lang="pt-BR" sz="2400" b="0" strike="noStrike" spc="-1">
              <a:latin typeface="Arial"/>
            </a:endParaRPr>
          </a:p>
          <a:p>
            <a:pPr marL="342720" indent="-342000">
              <a:lnSpc>
                <a:spcPct val="100000"/>
              </a:lnSpc>
              <a:spcBef>
                <a:spcPts val="598"/>
              </a:spcBef>
              <a:tabLst>
                <a:tab pos="0" algn="l"/>
              </a:tabLst>
            </a:pPr>
            <a:r>
              <a:rPr lang="pt-BR" sz="2400" b="0" strike="noStrike" spc="-1">
                <a:solidFill>
                  <a:srgbClr val="000000"/>
                </a:solidFill>
                <a:latin typeface="Arial"/>
                <a:ea typeface="DejaVu Sans"/>
              </a:rPr>
              <a:t>Um dos grande trunfo da POO em relação a prog. tradicional. </a:t>
            </a:r>
            <a:endParaRPr lang="pt-BR" sz="2400" b="0" strike="noStrike" spc="-1">
              <a:latin typeface="Arial"/>
            </a:endParaRPr>
          </a:p>
          <a:p>
            <a:pPr marL="342720" indent="-342000">
              <a:lnSpc>
                <a:spcPct val="100000"/>
              </a:lnSpc>
              <a:spcBef>
                <a:spcPts val="598"/>
              </a:spcBef>
              <a:tabLst>
                <a:tab pos="0" algn="l"/>
              </a:tabLst>
            </a:pPr>
            <a:r>
              <a:rPr lang="pt-BR" sz="2400" b="0" strike="noStrike" spc="-1">
                <a:solidFill>
                  <a:srgbClr val="000000"/>
                </a:solidFill>
                <a:latin typeface="Arial"/>
                <a:ea typeface="DejaVu Sans"/>
              </a:rPr>
              <a:t>Permite alterações sem afetar demais partes do sistema.</a:t>
            </a:r>
            <a:endParaRPr lang="pt-BR" sz="2400" b="0" strike="noStrike" spc="-1">
              <a:latin typeface="Arial"/>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6" name="CustomShape 1"/>
          <p:cNvSpPr/>
          <p:nvPr/>
        </p:nvSpPr>
        <p:spPr>
          <a:xfrm>
            <a:off x="0" y="0"/>
            <a:ext cx="7841520" cy="410400"/>
          </a:xfrm>
          <a:prstGeom prst="rect">
            <a:avLst/>
          </a:prstGeom>
          <a:noFill/>
          <a:ln w="0">
            <a:noFill/>
          </a:ln>
        </p:spPr>
        <p:style>
          <a:lnRef idx="0">
            <a:scrgbClr r="0" g="0" b="0"/>
          </a:lnRef>
          <a:fillRef idx="0">
            <a:scrgbClr r="0" g="0" b="0"/>
          </a:fillRef>
          <a:effectRef idx="0">
            <a:scrgbClr r="0" g="0" b="0"/>
          </a:effectRef>
          <a:fontRef idx="minor"/>
        </p:style>
        <p:txBody>
          <a:bodyPr lIns="90000" tIns="46800" rIns="90000" bIns="46800">
            <a:noAutofit/>
          </a:bodyPr>
          <a:lstStyle/>
          <a:p>
            <a:pPr algn="ct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sz="3200" b="0" strike="noStrike" spc="-1">
                <a:solidFill>
                  <a:srgbClr val="000000"/>
                </a:solidFill>
                <a:latin typeface="Arial"/>
                <a:ea typeface="DejaVu Sans"/>
              </a:rPr>
              <a:t>Encapsulamento	</a:t>
            </a:r>
            <a:endParaRPr lang="pt-BR" sz="3200" b="0" strike="noStrike" spc="-1">
              <a:latin typeface="Arial"/>
            </a:endParaRPr>
          </a:p>
        </p:txBody>
      </p:sp>
      <p:sp>
        <p:nvSpPr>
          <p:cNvPr id="427" name="CustomShape 2"/>
          <p:cNvSpPr/>
          <p:nvPr/>
        </p:nvSpPr>
        <p:spPr>
          <a:xfrm>
            <a:off x="577800" y="1143000"/>
            <a:ext cx="8749440" cy="4114080"/>
          </a:xfrm>
          <a:prstGeom prst="rect">
            <a:avLst/>
          </a:prstGeom>
          <a:noFill/>
          <a:ln w="0">
            <a:noFill/>
          </a:ln>
        </p:spPr>
        <p:style>
          <a:lnRef idx="0">
            <a:scrgbClr r="0" g="0" b="0"/>
          </a:lnRef>
          <a:fillRef idx="0">
            <a:scrgbClr r="0" g="0" b="0"/>
          </a:fillRef>
          <a:effectRef idx="0">
            <a:scrgbClr r="0" g="0" b="0"/>
          </a:effectRef>
          <a:fontRef idx="minor"/>
        </p:style>
        <p:txBody>
          <a:bodyPr lIns="90000" tIns="46800" rIns="90000" bIns="46800">
            <a:normAutofit/>
          </a:bodyPr>
          <a:lstStyle/>
          <a:p>
            <a:pPr marL="342720" indent="-342000" algn="just">
              <a:lnSpc>
                <a:spcPct val="100000"/>
              </a:lnSpc>
              <a:spcBef>
                <a:spcPts val="697"/>
              </a:spcBef>
              <a:tabLst>
                <a:tab pos="0" algn="l"/>
              </a:tabLst>
            </a:pPr>
            <a:r>
              <a:rPr lang="pt-PT" sz="2800" b="0" i="1" u="sng" strike="noStrike" spc="-1">
                <a:solidFill>
                  <a:srgbClr val="000000"/>
                </a:solidFill>
                <a:uFillTx/>
                <a:latin typeface="Arial"/>
                <a:ea typeface="DejaVu Sans"/>
              </a:rPr>
              <a:t>Benefícios</a:t>
            </a:r>
            <a:endParaRPr lang="pt-BR" sz="2800" b="0" strike="noStrike" spc="-1">
              <a:latin typeface="Arial"/>
            </a:endParaRPr>
          </a:p>
          <a:p>
            <a:pPr marL="742680" lvl="1" indent="-284760">
              <a:lnSpc>
                <a:spcPct val="100000"/>
              </a:lnSpc>
              <a:spcBef>
                <a:spcPts val="598"/>
              </a:spcBef>
              <a:buClr>
                <a:srgbClr val="000000"/>
              </a:buClr>
              <a:buFont typeface="Arial"/>
              <a:buChar char="»"/>
              <a:tabLst>
                <a:tab pos="914400" algn="l"/>
                <a:tab pos="1828800" algn="l"/>
                <a:tab pos="2743200" algn="l"/>
                <a:tab pos="3657600" algn="l"/>
                <a:tab pos="4572000" algn="l"/>
                <a:tab pos="5486400" algn="l"/>
                <a:tab pos="6400800" algn="l"/>
                <a:tab pos="7315200" algn="l"/>
                <a:tab pos="8229600" algn="l"/>
                <a:tab pos="9144000" algn="l"/>
                <a:tab pos="10058400" algn="l"/>
              </a:tabLst>
            </a:pPr>
            <a:r>
              <a:rPr lang="pt-BR" sz="2400" b="1" strike="noStrike" spc="-1">
                <a:solidFill>
                  <a:srgbClr val="000000"/>
                </a:solidFill>
                <a:latin typeface="Arial"/>
                <a:ea typeface="DejaVu Sans"/>
              </a:rPr>
              <a:t>Modularidade</a:t>
            </a:r>
            <a:r>
              <a:rPr lang="pt-BR" sz="2400" b="0" strike="noStrike" spc="-1">
                <a:solidFill>
                  <a:srgbClr val="000000"/>
                </a:solidFill>
                <a:latin typeface="Arial"/>
                <a:ea typeface="DejaVu Sans"/>
              </a:rPr>
              <a:t> - (O código é independente de outros objetos)</a:t>
            </a:r>
            <a:endParaRPr lang="pt-BR" sz="2400" b="0" strike="noStrike" spc="-1">
              <a:latin typeface="Arial"/>
            </a:endParaRPr>
          </a:p>
          <a:p>
            <a:pPr>
              <a:lnSpc>
                <a:spcPct val="100000"/>
              </a:lnSpc>
              <a:spcBef>
                <a:spcPts val="598"/>
              </a:spcBef>
              <a:tabLst>
                <a:tab pos="914400" algn="l"/>
                <a:tab pos="1828800" algn="l"/>
                <a:tab pos="2743200" algn="l"/>
                <a:tab pos="3657600" algn="l"/>
                <a:tab pos="4572000" algn="l"/>
                <a:tab pos="5486400" algn="l"/>
                <a:tab pos="6400800" algn="l"/>
                <a:tab pos="7315200" algn="l"/>
                <a:tab pos="8229600" algn="l"/>
                <a:tab pos="9144000" algn="l"/>
                <a:tab pos="10058400" algn="l"/>
              </a:tabLst>
            </a:pPr>
            <a:endParaRPr lang="pt-BR" sz="2400" b="0" strike="noStrike" spc="-1">
              <a:latin typeface="Arial"/>
            </a:endParaRPr>
          </a:p>
          <a:p>
            <a:pPr marL="742680" lvl="1" indent="-284760">
              <a:lnSpc>
                <a:spcPct val="100000"/>
              </a:lnSpc>
              <a:spcBef>
                <a:spcPts val="598"/>
              </a:spcBef>
              <a:buClr>
                <a:srgbClr val="000000"/>
              </a:buClr>
              <a:buFont typeface="Arial"/>
              <a:buChar char="»"/>
              <a:tabLst>
                <a:tab pos="914400" algn="l"/>
                <a:tab pos="1828800" algn="l"/>
                <a:tab pos="2743200" algn="l"/>
                <a:tab pos="3657600" algn="l"/>
                <a:tab pos="4572000" algn="l"/>
                <a:tab pos="5486400" algn="l"/>
                <a:tab pos="6400800" algn="l"/>
                <a:tab pos="7315200" algn="l"/>
                <a:tab pos="8229600" algn="l"/>
                <a:tab pos="9144000" algn="l"/>
                <a:tab pos="10058400" algn="l"/>
              </a:tabLst>
            </a:pPr>
            <a:r>
              <a:rPr lang="pt-BR" sz="2400" b="1" strike="noStrike" spc="-1">
                <a:solidFill>
                  <a:srgbClr val="000000"/>
                </a:solidFill>
                <a:latin typeface="Arial"/>
                <a:ea typeface="DejaVu Sans"/>
              </a:rPr>
              <a:t>Informações Privadas</a:t>
            </a:r>
            <a:r>
              <a:rPr lang="pt-BR" sz="2400" b="0" strike="noStrike" spc="-1">
                <a:solidFill>
                  <a:srgbClr val="000000"/>
                </a:solidFill>
                <a:latin typeface="Arial"/>
                <a:ea typeface="DejaVu Sans"/>
              </a:rPr>
              <a:t> (um objeto tem uma </a:t>
            </a:r>
            <a:r>
              <a:rPr lang="pt-BR" sz="2400" b="0" u="sng" strike="noStrike" spc="-1">
                <a:solidFill>
                  <a:srgbClr val="000000"/>
                </a:solidFill>
                <a:uFillTx/>
                <a:latin typeface="Arial"/>
                <a:ea typeface="DejaVu Sans"/>
              </a:rPr>
              <a:t>interface</a:t>
            </a:r>
            <a:r>
              <a:rPr lang="pt-BR" sz="2400" b="0" strike="noStrike" spc="-1">
                <a:solidFill>
                  <a:srgbClr val="000000"/>
                </a:solidFill>
                <a:latin typeface="Arial"/>
                <a:ea typeface="DejaVu Sans"/>
              </a:rPr>
              <a:t> pública que outros objetos podem  utilizar. As informações do objeto são privadas) [</a:t>
            </a:r>
            <a:r>
              <a:rPr lang="pt-BR" sz="2400" b="1" strike="noStrike" spc="-1">
                <a:solidFill>
                  <a:srgbClr val="000000"/>
                </a:solidFill>
                <a:latin typeface="Arial"/>
                <a:ea typeface="DejaVu Sans"/>
              </a:rPr>
              <a:t>Information Hiding]</a:t>
            </a:r>
            <a:endParaRPr lang="pt-BR" sz="2400" b="0" strike="noStrike" spc="-1">
              <a:latin typeface="Arial"/>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8" name="CustomShape 1"/>
          <p:cNvSpPr/>
          <p:nvPr/>
        </p:nvSpPr>
        <p:spPr>
          <a:xfrm>
            <a:off x="0" y="0"/>
            <a:ext cx="7841520" cy="410400"/>
          </a:xfrm>
          <a:prstGeom prst="rect">
            <a:avLst/>
          </a:prstGeom>
          <a:noFill/>
          <a:ln w="0">
            <a:noFill/>
          </a:ln>
        </p:spPr>
        <p:style>
          <a:lnRef idx="0">
            <a:scrgbClr r="0" g="0" b="0"/>
          </a:lnRef>
          <a:fillRef idx="0">
            <a:scrgbClr r="0" g="0" b="0"/>
          </a:fillRef>
          <a:effectRef idx="0">
            <a:scrgbClr r="0" g="0" b="0"/>
          </a:effectRef>
          <a:fontRef idx="minor"/>
        </p:style>
        <p:txBody>
          <a:bodyPr lIns="90000" tIns="46800" rIns="90000" bIns="46800">
            <a:noAutofit/>
          </a:bodyPr>
          <a:lstStyle/>
          <a:p>
            <a:pPr algn="ct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sz="3200" b="0" strike="noStrike" spc="-1">
                <a:solidFill>
                  <a:srgbClr val="000000"/>
                </a:solidFill>
                <a:latin typeface="Arial"/>
                <a:ea typeface="DejaVu Sans"/>
              </a:rPr>
              <a:t>Encapsulamento	</a:t>
            </a:r>
            <a:endParaRPr lang="pt-BR" sz="3200" b="0" strike="noStrike" spc="-1">
              <a:latin typeface="Arial"/>
            </a:endParaRPr>
          </a:p>
        </p:txBody>
      </p:sp>
      <p:pic>
        <p:nvPicPr>
          <p:cNvPr id="429" name="Picture 4" descr="http://gse.ufsc.br/~bezerra/disciplinas/cpp/aulas/Encapsulamento.jpg"/>
          <p:cNvPicPr/>
          <p:nvPr/>
        </p:nvPicPr>
        <p:blipFill>
          <a:blip r:embed="rId3"/>
          <a:stretch/>
        </p:blipFill>
        <p:spPr>
          <a:xfrm>
            <a:off x="990360" y="1295280"/>
            <a:ext cx="8006760" cy="4950720"/>
          </a:xfrm>
          <a:prstGeom prst="rect">
            <a:avLst/>
          </a:prstGeom>
          <a:ln w="0">
            <a:noFill/>
          </a:ln>
        </p:spPr>
      </p:pic>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 name="CustomShape 1"/>
          <p:cNvSpPr/>
          <p:nvPr/>
        </p:nvSpPr>
        <p:spPr>
          <a:xfrm>
            <a:off x="0" y="0"/>
            <a:ext cx="8914680" cy="775440"/>
          </a:xfrm>
          <a:prstGeom prst="rect">
            <a:avLst/>
          </a:prstGeom>
          <a:noFill/>
          <a:ln w="0">
            <a:noFill/>
          </a:ln>
        </p:spPr>
        <p:style>
          <a:lnRef idx="0">
            <a:scrgbClr r="0" g="0" b="0"/>
          </a:lnRef>
          <a:fillRef idx="0">
            <a:scrgbClr r="0" g="0" b="0"/>
          </a:fillRef>
          <a:effectRef idx="0">
            <a:scrgbClr r="0" g="0" b="0"/>
          </a:effectRef>
          <a:fontRef idx="minor"/>
        </p:style>
        <p:txBody>
          <a:bodyPr lIns="90000" tIns="46800" rIns="90000" bIns="46800" anchor="ctr">
            <a:noAutofit/>
          </a:bodyPr>
          <a:lstStyle/>
          <a:p>
            <a:pP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sz="3200" b="0" strike="noStrike" spc="-1">
                <a:solidFill>
                  <a:srgbClr val="000000"/>
                </a:solidFill>
                <a:latin typeface="Arial"/>
                <a:ea typeface="DejaVu Sans"/>
              </a:rPr>
              <a:t>Classes</a:t>
            </a:r>
            <a:endParaRPr lang="pt-BR" sz="3200" b="0" strike="noStrike" spc="-1">
              <a:latin typeface="Arial"/>
            </a:endParaRPr>
          </a:p>
        </p:txBody>
      </p:sp>
      <p:sp>
        <p:nvSpPr>
          <p:cNvPr id="431" name="CustomShape 2"/>
          <p:cNvSpPr/>
          <p:nvPr/>
        </p:nvSpPr>
        <p:spPr>
          <a:xfrm>
            <a:off x="741240" y="1376280"/>
            <a:ext cx="8345520" cy="4667040"/>
          </a:xfrm>
          <a:custGeom>
            <a:avLst/>
            <a:gdLst/>
            <a:ahLst/>
            <a:cxnLst/>
            <a:rect l="l" t="t" r="r" b="b"/>
            <a:pathLst>
              <a:path w="21600" h="21600">
                <a:moveTo>
                  <a:pt x="0" y="0"/>
                </a:moveTo>
                <a:lnTo>
                  <a:pt x="21600" y="0"/>
                </a:lnTo>
                <a:lnTo>
                  <a:pt x="21600" y="21600"/>
                </a:lnTo>
                <a:lnTo>
                  <a:pt x="0" y="21600"/>
                </a:lnTo>
                <a:lnTo>
                  <a:pt x="0" y="0"/>
                </a:lnTo>
                <a:close/>
              </a:path>
            </a:pathLst>
          </a:custGeom>
          <a:noFill/>
          <a:ln w="0">
            <a:noFill/>
          </a:ln>
        </p:spPr>
        <p:style>
          <a:lnRef idx="0">
            <a:scrgbClr r="0" g="0" b="0"/>
          </a:lnRef>
          <a:fillRef idx="0">
            <a:scrgbClr r="0" g="0" b="0"/>
          </a:fillRef>
          <a:effectRef idx="0">
            <a:scrgbClr r="0" g="0" b="0"/>
          </a:effectRef>
          <a:fontRef idx="minor"/>
        </p:style>
        <p:txBody>
          <a:bodyPr lIns="90000" tIns="46800" rIns="90000" bIns="46800">
            <a:spAutoFit/>
          </a:bodyPr>
          <a:lstStyle/>
          <a:p>
            <a:pPr algn="just">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sz="2000" b="0" strike="noStrike" spc="-1">
                <a:solidFill>
                  <a:srgbClr val="000000"/>
                </a:solidFill>
                <a:latin typeface="Arial"/>
                <a:ea typeface="DejaVu Sans"/>
              </a:rPr>
              <a:t>Uma classe é a descrição de um tipo de objeto. Todos os objetos são instâncias de uma classe, onde a classe descreve as propriedades e comportamentos daquele objeto.</a:t>
            </a:r>
            <a:endParaRPr lang="pt-BR" sz="2000" b="0" strike="noStrike" spc="-1">
              <a:latin typeface="Arial"/>
            </a:endParaRPr>
          </a:p>
          <a:p>
            <a:pPr algn="just">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pt-BR" sz="2000" b="0" strike="noStrike" spc="-1">
              <a:latin typeface="Arial"/>
            </a:endParaRPr>
          </a:p>
          <a:p>
            <a:pPr algn="just">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sz="2000" b="0" strike="noStrike" spc="-1">
                <a:solidFill>
                  <a:srgbClr val="000000"/>
                </a:solidFill>
                <a:latin typeface="Arial"/>
                <a:ea typeface="DejaVu Sans"/>
              </a:rPr>
              <a:t>Objetos só podem ser instâncias de uma classe.</a:t>
            </a:r>
            <a:endParaRPr lang="pt-BR" sz="2000" b="0" strike="noStrike" spc="-1">
              <a:latin typeface="Arial"/>
            </a:endParaRPr>
          </a:p>
          <a:p>
            <a:pPr algn="just">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pt-BR" sz="2000" b="0" strike="noStrike" spc="-1">
              <a:latin typeface="Arial"/>
            </a:endParaRPr>
          </a:p>
          <a:p>
            <a:pPr algn="just">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sz="2000" b="0" strike="noStrike" spc="-1">
                <a:solidFill>
                  <a:srgbClr val="000000"/>
                </a:solidFill>
                <a:latin typeface="Arial"/>
                <a:ea typeface="DejaVu Sans"/>
              </a:rPr>
              <a:t>Usam-se classes para classificar os objetos que identificamos no mundo real.</a:t>
            </a:r>
            <a:endParaRPr lang="pt-BR" sz="2000" b="0" strike="noStrike" spc="-1">
              <a:latin typeface="Arial"/>
            </a:endParaRPr>
          </a:p>
          <a:p>
            <a:pPr algn="just">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pt-BR" sz="2000" b="0" strike="noStrike" spc="-1">
              <a:latin typeface="Arial"/>
            </a:endParaRPr>
          </a:p>
          <a:p>
            <a:pPr algn="just">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sz="2000" b="0" strike="noStrike" spc="-1">
                <a:solidFill>
                  <a:srgbClr val="000000"/>
                </a:solidFill>
                <a:latin typeface="Arial"/>
                <a:ea typeface="DejaVu Sans"/>
              </a:rPr>
              <a:t>Uma classe pode ser a descrição de um objeto em qualquer tipo de sistema – sistemas de informação, técnicos, integrados real-time, distribuídos, softwares etc. Num sistema de software, por exemplo, existem classes que representam entidades de software em um sistema operacional como arquivos, programas executáveis, janelas, barras de rolagem, etc.</a:t>
            </a:r>
            <a:endParaRPr lang="pt-BR" sz="2000" b="0" strike="noStrike" spc="-1">
              <a:latin typeface="Arial"/>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2" name="CustomShape 1"/>
          <p:cNvSpPr/>
          <p:nvPr/>
        </p:nvSpPr>
        <p:spPr>
          <a:xfrm>
            <a:off x="405720" y="723960"/>
            <a:ext cx="8914680" cy="775440"/>
          </a:xfrm>
          <a:prstGeom prst="rect">
            <a:avLst/>
          </a:prstGeom>
          <a:noFill/>
          <a:ln w="0">
            <a:noFill/>
          </a:ln>
        </p:spPr>
        <p:style>
          <a:lnRef idx="0">
            <a:scrgbClr r="0" g="0" b="0"/>
          </a:lnRef>
          <a:fillRef idx="0">
            <a:scrgbClr r="0" g="0" b="0"/>
          </a:fillRef>
          <a:effectRef idx="0">
            <a:scrgbClr r="0" g="0" b="0"/>
          </a:effectRef>
          <a:fontRef idx="minor"/>
        </p:style>
        <p:txBody>
          <a:bodyPr lIns="90000" tIns="46800" rIns="90000" bIns="46800" anchor="ctr">
            <a:noAutofit/>
          </a:bodyPr>
          <a:lstStyle/>
          <a:p>
            <a:pPr algn="ct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sz="4000" b="0" strike="noStrike" spc="-1">
                <a:solidFill>
                  <a:srgbClr val="009999"/>
                </a:solidFill>
                <a:latin typeface="Calibri"/>
                <a:ea typeface="DejaVu Sans"/>
              </a:rPr>
              <a:t>Identificando classes</a:t>
            </a:r>
            <a:endParaRPr lang="pt-BR" sz="4000" b="0" strike="noStrike" spc="-1">
              <a:latin typeface="Arial"/>
            </a:endParaRPr>
          </a:p>
        </p:txBody>
      </p:sp>
      <p:sp>
        <p:nvSpPr>
          <p:cNvPr id="433" name="CustomShape 2"/>
          <p:cNvSpPr/>
          <p:nvPr/>
        </p:nvSpPr>
        <p:spPr>
          <a:xfrm>
            <a:off x="741240" y="1633680"/>
            <a:ext cx="8345520" cy="2837520"/>
          </a:xfrm>
          <a:custGeom>
            <a:avLst/>
            <a:gdLst/>
            <a:ahLst/>
            <a:cxnLst/>
            <a:rect l="l" t="t" r="r" b="b"/>
            <a:pathLst>
              <a:path w="21600" h="21600">
                <a:moveTo>
                  <a:pt x="0" y="0"/>
                </a:moveTo>
                <a:lnTo>
                  <a:pt x="21600" y="0"/>
                </a:lnTo>
                <a:lnTo>
                  <a:pt x="21600" y="21600"/>
                </a:lnTo>
                <a:lnTo>
                  <a:pt x="0" y="21600"/>
                </a:lnTo>
                <a:lnTo>
                  <a:pt x="0" y="0"/>
                </a:lnTo>
                <a:close/>
              </a:path>
            </a:pathLst>
          </a:custGeom>
          <a:noFill/>
          <a:ln w="0">
            <a:noFill/>
          </a:ln>
        </p:spPr>
        <p:style>
          <a:lnRef idx="0">
            <a:scrgbClr r="0" g="0" b="0"/>
          </a:lnRef>
          <a:fillRef idx="0">
            <a:scrgbClr r="0" g="0" b="0"/>
          </a:fillRef>
          <a:effectRef idx="0">
            <a:scrgbClr r="0" g="0" b="0"/>
          </a:effectRef>
          <a:fontRef idx="minor"/>
        </p:style>
        <p:txBody>
          <a:bodyPr lIns="90000" tIns="46800" rIns="90000" bIns="46800">
            <a:spAutoFit/>
          </a:bodyPr>
          <a:lstStyle/>
          <a:p>
            <a:pPr algn="just">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sz="2000" b="0" strike="noStrike" spc="-1">
                <a:solidFill>
                  <a:srgbClr val="000000"/>
                </a:solidFill>
                <a:latin typeface="Arial"/>
                <a:ea typeface="DejaVu Sans"/>
              </a:rPr>
              <a:t>Identificar classes de um sistema pode ser complicado, se realizado de forma errônea, por isso, faz se necessário um domínio do problema a que se destina o modelo de software.</a:t>
            </a:r>
            <a:endParaRPr lang="pt-BR" sz="2000" b="0" strike="noStrike" spc="-1">
              <a:latin typeface="Arial"/>
            </a:endParaRPr>
          </a:p>
          <a:p>
            <a:pPr algn="just">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pt-BR" sz="2000" b="0" strike="noStrike" spc="-1">
              <a:latin typeface="Arial"/>
            </a:endParaRPr>
          </a:p>
          <a:p>
            <a:pPr algn="just">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sz="2000" b="0" strike="noStrike" spc="-1">
                <a:solidFill>
                  <a:srgbClr val="000000"/>
                </a:solidFill>
                <a:latin typeface="Arial"/>
                <a:ea typeface="DejaVu Sans"/>
              </a:rPr>
              <a:t>As classes devem ser retiradas do domínio do problema e serem nomeadas de acordo com o que elas representam no sistema.</a:t>
            </a:r>
            <a:endParaRPr lang="pt-BR" sz="2000" b="0" strike="noStrike" spc="-1">
              <a:latin typeface="Arial"/>
            </a:endParaRPr>
          </a:p>
          <a:p>
            <a:pPr algn="just">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pt-BR" sz="2000" b="0" strike="noStrike" spc="-1">
              <a:latin typeface="Arial"/>
            </a:endParaRPr>
          </a:p>
          <a:p>
            <a:pPr algn="just">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sz="2000" b="0" strike="noStrike" spc="-1">
                <a:solidFill>
                  <a:srgbClr val="000000"/>
                </a:solidFill>
                <a:latin typeface="Arial"/>
                <a:ea typeface="DejaVu Sans"/>
              </a:rPr>
              <a:t>Quando procuramos definir as classes de um sistema, existem algumas questões que podem ajudar a identificá-las.</a:t>
            </a:r>
            <a:endParaRPr lang="pt-BR" sz="2000" b="0" strike="noStrike" spc="-1">
              <a:latin typeface="Arial"/>
            </a:endParaRPr>
          </a:p>
        </p:txBody>
      </p:sp>
      <p:pic>
        <p:nvPicPr>
          <p:cNvPr id="434" name="Picture 1028_1"/>
          <p:cNvPicPr/>
          <p:nvPr/>
        </p:nvPicPr>
        <p:blipFill>
          <a:blip r:embed="rId2"/>
          <a:stretch/>
        </p:blipFill>
        <p:spPr>
          <a:xfrm>
            <a:off x="4230720" y="4724280"/>
            <a:ext cx="1443960" cy="1285200"/>
          </a:xfrm>
          <a:prstGeom prst="rect">
            <a:avLst/>
          </a:prstGeom>
          <a:ln w="0">
            <a:noFill/>
          </a:ln>
        </p:spPr>
      </p:pic>
      <p:sp>
        <p:nvSpPr>
          <p:cNvPr id="435" name="CustomShape 3"/>
          <p:cNvSpPr/>
          <p:nvPr/>
        </p:nvSpPr>
        <p:spPr>
          <a:xfrm>
            <a:off x="0" y="0"/>
            <a:ext cx="8914680" cy="775440"/>
          </a:xfrm>
          <a:prstGeom prst="rect">
            <a:avLst/>
          </a:prstGeom>
          <a:noFill/>
          <a:ln w="0">
            <a:noFill/>
          </a:ln>
        </p:spPr>
        <p:style>
          <a:lnRef idx="0">
            <a:scrgbClr r="0" g="0" b="0"/>
          </a:lnRef>
          <a:fillRef idx="0">
            <a:scrgbClr r="0" g="0" b="0"/>
          </a:fillRef>
          <a:effectRef idx="0">
            <a:scrgbClr r="0" g="0" b="0"/>
          </a:effectRef>
          <a:fontRef idx="minor"/>
        </p:style>
        <p:txBody>
          <a:bodyPr lIns="90000" tIns="46800" rIns="90000" bIns="46800" anchor="ctr">
            <a:noAutofit/>
          </a:bodyPr>
          <a:lstStyle/>
          <a:p>
            <a:pP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sz="3200" b="0" strike="noStrike" spc="-1">
                <a:solidFill>
                  <a:srgbClr val="000000"/>
                </a:solidFill>
                <a:latin typeface="Arial"/>
                <a:ea typeface="DejaVu Sans"/>
              </a:rPr>
              <a:t>Classes</a:t>
            </a:r>
            <a:endParaRPr lang="pt-BR" sz="3200" b="0" strike="noStrike" spc="-1">
              <a:latin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CustomShape 1"/>
          <p:cNvSpPr/>
          <p:nvPr/>
        </p:nvSpPr>
        <p:spPr>
          <a:xfrm>
            <a:off x="0" y="0"/>
            <a:ext cx="7841520" cy="410400"/>
          </a:xfrm>
          <a:prstGeom prst="rect">
            <a:avLst/>
          </a:prstGeom>
          <a:noFill/>
          <a:ln w="0">
            <a:noFill/>
          </a:ln>
        </p:spPr>
        <p:style>
          <a:lnRef idx="0">
            <a:scrgbClr r="0" g="0" b="0"/>
          </a:lnRef>
          <a:fillRef idx="0">
            <a:scrgbClr r="0" g="0" b="0"/>
          </a:fillRef>
          <a:effectRef idx="0">
            <a:scrgbClr r="0" g="0" b="0"/>
          </a:effectRef>
          <a:fontRef idx="minor"/>
        </p:style>
        <p:txBody>
          <a:bodyPr lIns="90000" tIns="46800" rIns="90000" bIns="46800">
            <a:noAutofit/>
          </a:bodyPr>
          <a:lstStyle/>
          <a:p>
            <a:pPr algn="ct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sz="4000" b="0" strike="noStrike" spc="-1">
                <a:solidFill>
                  <a:srgbClr val="000000"/>
                </a:solidFill>
                <a:latin typeface="Arial"/>
                <a:ea typeface="DejaVu Sans"/>
              </a:rPr>
              <a:t>O que é modelagem?</a:t>
            </a:r>
            <a:endParaRPr lang="pt-BR" sz="4000" b="0" strike="noStrike" spc="-1">
              <a:latin typeface="Arial"/>
            </a:endParaRPr>
          </a:p>
        </p:txBody>
      </p:sp>
      <p:sp>
        <p:nvSpPr>
          <p:cNvPr id="141" name="CustomShape 2"/>
          <p:cNvSpPr/>
          <p:nvPr/>
        </p:nvSpPr>
        <p:spPr>
          <a:xfrm>
            <a:off x="495000" y="914040"/>
            <a:ext cx="8914680" cy="5211000"/>
          </a:xfrm>
          <a:prstGeom prst="rect">
            <a:avLst/>
          </a:prstGeom>
          <a:noFill/>
          <a:ln w="0">
            <a:noFill/>
          </a:ln>
        </p:spPr>
        <p:style>
          <a:lnRef idx="0">
            <a:scrgbClr r="0" g="0" b="0"/>
          </a:lnRef>
          <a:fillRef idx="0">
            <a:scrgbClr r="0" g="0" b="0"/>
          </a:fillRef>
          <a:effectRef idx="0">
            <a:scrgbClr r="0" g="0" b="0"/>
          </a:effectRef>
          <a:fontRef idx="minor"/>
        </p:style>
        <p:txBody>
          <a:bodyPr lIns="90000" tIns="46800" rIns="90000" bIns="46800">
            <a:normAutofit/>
          </a:bodyPr>
          <a:lstStyle/>
          <a:p>
            <a:pPr marL="342720" indent="-342000">
              <a:lnSpc>
                <a:spcPct val="80000"/>
              </a:lnSpc>
              <a:spcBef>
                <a:spcPts val="697"/>
              </a:spcBef>
              <a:tabLst>
                <a:tab pos="0" algn="l"/>
              </a:tabLst>
            </a:pPr>
            <a:r>
              <a:rPr lang="pt-BR" sz="2800" b="0" strike="noStrike" spc="-1">
                <a:solidFill>
                  <a:srgbClr val="000000"/>
                </a:solidFill>
                <a:latin typeface="Arial"/>
                <a:ea typeface="DejaVu Sans"/>
              </a:rPr>
              <a:t>Atividade de construir modelos que expliquem as características ou comportamentos de um sistema.</a:t>
            </a:r>
            <a:endParaRPr lang="pt-BR" sz="2800" b="0" strike="noStrike" spc="-1">
              <a:latin typeface="Arial"/>
            </a:endParaRPr>
          </a:p>
          <a:p>
            <a:pPr marL="342720" indent="-342000">
              <a:lnSpc>
                <a:spcPct val="80000"/>
              </a:lnSpc>
              <a:spcBef>
                <a:spcPts val="697"/>
              </a:spcBef>
              <a:tabLst>
                <a:tab pos="0" algn="l"/>
              </a:tabLst>
            </a:pPr>
            <a:r>
              <a:rPr lang="pt-BR" sz="2800" b="0" strike="noStrike" spc="-1">
                <a:solidFill>
                  <a:srgbClr val="000000"/>
                </a:solidFill>
                <a:latin typeface="Arial"/>
                <a:ea typeface="DejaVu Sans"/>
              </a:rPr>
              <a:t>A UML pode ser usada com todos os processos durante o ciclo de desenvolvimento do projeto </a:t>
            </a:r>
            <a:endParaRPr lang="pt-BR" sz="2800" b="0" strike="noStrike" spc="-1">
              <a:latin typeface="Arial"/>
            </a:endParaRPr>
          </a:p>
          <a:p>
            <a:pPr marL="742680" lvl="1" indent="-284760">
              <a:lnSpc>
                <a:spcPct val="80000"/>
              </a:lnSpc>
              <a:spcBef>
                <a:spcPts val="598"/>
              </a:spcBef>
              <a:buClr>
                <a:srgbClr val="000000"/>
              </a:buClr>
              <a:buFont typeface="Arial"/>
              <a:buChar char="»"/>
              <a:tabLst>
                <a:tab pos="914400" algn="l"/>
                <a:tab pos="1828800" algn="l"/>
                <a:tab pos="2743200" algn="l"/>
                <a:tab pos="3657600" algn="l"/>
                <a:tab pos="4572000" algn="l"/>
                <a:tab pos="5486400" algn="l"/>
                <a:tab pos="6400800" algn="l"/>
                <a:tab pos="7315200" algn="l"/>
                <a:tab pos="8229600" algn="l"/>
                <a:tab pos="9144000" algn="l"/>
                <a:tab pos="10058400" algn="l"/>
              </a:tabLst>
            </a:pPr>
            <a:r>
              <a:rPr lang="pt-BR" sz="2400" b="0" strike="noStrike" spc="-1">
                <a:solidFill>
                  <a:srgbClr val="000000"/>
                </a:solidFill>
                <a:latin typeface="Arial"/>
                <a:ea typeface="DejaVu Sans"/>
              </a:rPr>
              <a:t>Análise de requisitos;</a:t>
            </a:r>
            <a:endParaRPr lang="pt-BR" sz="2400" b="0" strike="noStrike" spc="-1">
              <a:latin typeface="Arial"/>
            </a:endParaRPr>
          </a:p>
          <a:p>
            <a:pPr marL="742680" lvl="1" indent="-284760">
              <a:lnSpc>
                <a:spcPct val="80000"/>
              </a:lnSpc>
              <a:spcBef>
                <a:spcPts val="598"/>
              </a:spcBef>
              <a:buClr>
                <a:srgbClr val="000000"/>
              </a:buClr>
              <a:buFont typeface="Arial"/>
              <a:buChar char="»"/>
              <a:tabLst>
                <a:tab pos="914400" algn="l"/>
                <a:tab pos="1828800" algn="l"/>
                <a:tab pos="2743200" algn="l"/>
                <a:tab pos="3657600" algn="l"/>
                <a:tab pos="4572000" algn="l"/>
                <a:tab pos="5486400" algn="l"/>
                <a:tab pos="6400800" algn="l"/>
                <a:tab pos="7315200" algn="l"/>
                <a:tab pos="8229600" algn="l"/>
                <a:tab pos="9144000" algn="l"/>
                <a:tab pos="10058400" algn="l"/>
              </a:tabLst>
            </a:pPr>
            <a:r>
              <a:rPr lang="pt-BR" sz="2400" b="0" strike="noStrike" spc="-1">
                <a:solidFill>
                  <a:srgbClr val="000000"/>
                </a:solidFill>
                <a:latin typeface="Arial"/>
                <a:ea typeface="DejaVu Sans"/>
              </a:rPr>
              <a:t>Análise de sistema;</a:t>
            </a:r>
            <a:endParaRPr lang="pt-BR" sz="2400" b="0" strike="noStrike" spc="-1">
              <a:latin typeface="Arial"/>
            </a:endParaRPr>
          </a:p>
          <a:p>
            <a:pPr marL="742680" lvl="1" indent="-284760">
              <a:lnSpc>
                <a:spcPct val="80000"/>
              </a:lnSpc>
              <a:spcBef>
                <a:spcPts val="598"/>
              </a:spcBef>
              <a:buClr>
                <a:srgbClr val="000000"/>
              </a:buClr>
              <a:buFont typeface="Arial"/>
              <a:buChar char="»"/>
              <a:tabLst>
                <a:tab pos="914400" algn="l"/>
                <a:tab pos="1828800" algn="l"/>
                <a:tab pos="2743200" algn="l"/>
                <a:tab pos="3657600" algn="l"/>
                <a:tab pos="4572000" algn="l"/>
                <a:tab pos="5486400" algn="l"/>
                <a:tab pos="6400800" algn="l"/>
                <a:tab pos="7315200" algn="l"/>
                <a:tab pos="8229600" algn="l"/>
                <a:tab pos="9144000" algn="l"/>
                <a:tab pos="10058400" algn="l"/>
              </a:tabLst>
            </a:pPr>
            <a:r>
              <a:rPr lang="pt-BR" sz="2400" b="0" strike="noStrike" spc="-1">
                <a:solidFill>
                  <a:srgbClr val="000000"/>
                </a:solidFill>
                <a:latin typeface="Arial"/>
                <a:ea typeface="DejaVu Sans"/>
              </a:rPr>
              <a:t>Design;</a:t>
            </a:r>
            <a:endParaRPr lang="pt-BR" sz="2400" b="0" strike="noStrike" spc="-1">
              <a:latin typeface="Arial"/>
            </a:endParaRPr>
          </a:p>
          <a:p>
            <a:pPr marL="742680" lvl="1" indent="-284760">
              <a:lnSpc>
                <a:spcPct val="80000"/>
              </a:lnSpc>
              <a:spcBef>
                <a:spcPts val="598"/>
              </a:spcBef>
              <a:buClr>
                <a:srgbClr val="000000"/>
              </a:buClr>
              <a:buFont typeface="Arial"/>
              <a:buChar char="»"/>
              <a:tabLst>
                <a:tab pos="914400" algn="l"/>
                <a:tab pos="1828800" algn="l"/>
                <a:tab pos="2743200" algn="l"/>
                <a:tab pos="3657600" algn="l"/>
                <a:tab pos="4572000" algn="l"/>
                <a:tab pos="5486400" algn="l"/>
                <a:tab pos="6400800" algn="l"/>
                <a:tab pos="7315200" algn="l"/>
                <a:tab pos="8229600" algn="l"/>
                <a:tab pos="9144000" algn="l"/>
                <a:tab pos="10058400" algn="l"/>
              </a:tabLst>
            </a:pPr>
            <a:r>
              <a:rPr lang="pt-BR" sz="2400" b="0" strike="noStrike" spc="-1">
                <a:solidFill>
                  <a:srgbClr val="000000"/>
                </a:solidFill>
                <a:latin typeface="Arial"/>
                <a:ea typeface="DejaVu Sans"/>
              </a:rPr>
              <a:t>Programação e </a:t>
            </a:r>
            <a:endParaRPr lang="pt-BR" sz="2400" b="0" strike="noStrike" spc="-1">
              <a:latin typeface="Arial"/>
            </a:endParaRPr>
          </a:p>
          <a:p>
            <a:pPr marL="742680" lvl="1" indent="-284760">
              <a:lnSpc>
                <a:spcPct val="80000"/>
              </a:lnSpc>
              <a:spcBef>
                <a:spcPts val="598"/>
              </a:spcBef>
              <a:buClr>
                <a:srgbClr val="000000"/>
              </a:buClr>
              <a:buFont typeface="Arial"/>
              <a:buChar char="»"/>
              <a:tabLst>
                <a:tab pos="914400" algn="l"/>
                <a:tab pos="1828800" algn="l"/>
                <a:tab pos="2743200" algn="l"/>
                <a:tab pos="3657600" algn="l"/>
                <a:tab pos="4572000" algn="l"/>
                <a:tab pos="5486400" algn="l"/>
                <a:tab pos="6400800" algn="l"/>
                <a:tab pos="7315200" algn="l"/>
                <a:tab pos="8229600" algn="l"/>
                <a:tab pos="9144000" algn="l"/>
                <a:tab pos="10058400" algn="l"/>
              </a:tabLst>
            </a:pPr>
            <a:r>
              <a:rPr lang="pt-BR" sz="2400" b="0" strike="noStrike" spc="-1">
                <a:solidFill>
                  <a:srgbClr val="000000"/>
                </a:solidFill>
                <a:latin typeface="Arial"/>
                <a:ea typeface="DejaVu Sans"/>
              </a:rPr>
              <a:t>Testes.</a:t>
            </a:r>
            <a:endParaRPr lang="pt-BR" sz="2400" b="0" strike="noStrike" spc="-1">
              <a:latin typeface="Arial"/>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6" name="CustomShape 1"/>
          <p:cNvSpPr/>
          <p:nvPr/>
        </p:nvSpPr>
        <p:spPr>
          <a:xfrm>
            <a:off x="405720" y="711360"/>
            <a:ext cx="8914680" cy="775440"/>
          </a:xfrm>
          <a:prstGeom prst="rect">
            <a:avLst/>
          </a:prstGeom>
          <a:noFill/>
          <a:ln w="0">
            <a:noFill/>
          </a:ln>
        </p:spPr>
        <p:style>
          <a:lnRef idx="0">
            <a:scrgbClr r="0" g="0" b="0"/>
          </a:lnRef>
          <a:fillRef idx="0">
            <a:scrgbClr r="0" g="0" b="0"/>
          </a:fillRef>
          <a:effectRef idx="0">
            <a:scrgbClr r="0" g="0" b="0"/>
          </a:effectRef>
          <a:fontRef idx="minor"/>
        </p:style>
        <p:txBody>
          <a:bodyPr lIns="90000" tIns="46800" rIns="90000" bIns="46800" anchor="ctr">
            <a:noAutofit/>
          </a:bodyPr>
          <a:lstStyle/>
          <a:p>
            <a:pPr algn="ct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sz="4000" b="0" strike="noStrike" spc="-1">
                <a:solidFill>
                  <a:srgbClr val="009999"/>
                </a:solidFill>
                <a:latin typeface="Calibri"/>
                <a:ea typeface="DejaVu Sans"/>
              </a:rPr>
              <a:t>Representação de classes</a:t>
            </a:r>
            <a:endParaRPr lang="pt-BR" sz="4000" b="0" strike="noStrike" spc="-1">
              <a:latin typeface="Arial"/>
            </a:endParaRPr>
          </a:p>
        </p:txBody>
      </p:sp>
      <p:sp>
        <p:nvSpPr>
          <p:cNvPr id="437" name="CustomShape 2"/>
          <p:cNvSpPr/>
          <p:nvPr/>
        </p:nvSpPr>
        <p:spPr>
          <a:xfrm>
            <a:off x="741240" y="4925880"/>
            <a:ext cx="8345520" cy="1008000"/>
          </a:xfrm>
          <a:custGeom>
            <a:avLst/>
            <a:gdLst/>
            <a:ahLst/>
            <a:cxnLst/>
            <a:rect l="l" t="t" r="r" b="b"/>
            <a:pathLst>
              <a:path w="21600" h="21600">
                <a:moveTo>
                  <a:pt x="0" y="0"/>
                </a:moveTo>
                <a:lnTo>
                  <a:pt x="21600" y="0"/>
                </a:lnTo>
                <a:lnTo>
                  <a:pt x="21600" y="21600"/>
                </a:lnTo>
                <a:lnTo>
                  <a:pt x="0" y="21600"/>
                </a:lnTo>
                <a:lnTo>
                  <a:pt x="0" y="0"/>
                </a:lnTo>
                <a:close/>
              </a:path>
            </a:pathLst>
          </a:custGeom>
          <a:noFill/>
          <a:ln w="0">
            <a:noFill/>
          </a:ln>
        </p:spPr>
        <p:style>
          <a:lnRef idx="0">
            <a:scrgbClr r="0" g="0" b="0"/>
          </a:lnRef>
          <a:fillRef idx="0">
            <a:scrgbClr r="0" g="0" b="0"/>
          </a:fillRef>
          <a:effectRef idx="0">
            <a:scrgbClr r="0" g="0" b="0"/>
          </a:effectRef>
          <a:fontRef idx="minor"/>
        </p:style>
        <p:txBody>
          <a:bodyPr lIns="90000" tIns="46800" rIns="90000" bIns="46800">
            <a:spAutoFit/>
          </a:bodyPr>
          <a:lstStyle/>
          <a:p>
            <a:pPr algn="just">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sz="2000" b="0" strike="noStrike" spc="-1">
                <a:solidFill>
                  <a:srgbClr val="000000"/>
                </a:solidFill>
                <a:latin typeface="Arial"/>
                <a:ea typeface="DejaVu Sans"/>
              </a:rPr>
              <a:t>A sintaxe utilizada em cada um destes compartimentos é independente de qualquer linguagem de programação, embora possa ser utilizada a especificação de tipo de atributo especifica da linguagem “A” ou “B”.</a:t>
            </a:r>
            <a:endParaRPr lang="pt-BR" sz="2000" b="0" strike="noStrike" spc="-1">
              <a:latin typeface="Arial"/>
            </a:endParaRPr>
          </a:p>
        </p:txBody>
      </p:sp>
      <p:sp>
        <p:nvSpPr>
          <p:cNvPr id="438" name="CustomShape 3"/>
          <p:cNvSpPr/>
          <p:nvPr/>
        </p:nvSpPr>
        <p:spPr>
          <a:xfrm>
            <a:off x="3938040" y="2276640"/>
            <a:ext cx="2340000" cy="1799280"/>
          </a:xfrm>
          <a:prstGeom prst="rect">
            <a:avLst/>
          </a:prstGeom>
          <a:solidFill>
            <a:srgbClr val="EAEAEA"/>
          </a:solidFill>
          <a:ln w="9360">
            <a:solidFill>
              <a:srgbClr val="000000"/>
            </a:solidFill>
            <a:miter/>
          </a:ln>
        </p:spPr>
        <p:style>
          <a:lnRef idx="0">
            <a:scrgbClr r="0" g="0" b="0"/>
          </a:lnRef>
          <a:fillRef idx="0">
            <a:scrgbClr r="0" g="0" b="0"/>
          </a:fillRef>
          <a:effectRef idx="0">
            <a:scrgbClr r="0" g="0" b="0"/>
          </a:effectRef>
          <a:fontRef idx="minor"/>
        </p:style>
        <p:txBody>
          <a:bodyPr wrap="none" lIns="90000" tIns="46800" rIns="90000" bIns="46800">
            <a:noAutofit/>
          </a:bodyPr>
          <a:lstStyle/>
          <a:p>
            <a:pPr algn="just">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sz="2400" b="0" strike="noStrike" spc="-1">
                <a:solidFill>
                  <a:srgbClr val="000000"/>
                </a:solidFill>
                <a:latin typeface="Arial"/>
                <a:ea typeface="DejaVu Sans"/>
              </a:rPr>
              <a:t>       Cliente</a:t>
            </a:r>
            <a:endParaRPr lang="pt-BR" sz="2400" b="0" strike="noStrike" spc="-1">
              <a:latin typeface="Arial"/>
            </a:endParaRPr>
          </a:p>
          <a:p>
            <a:pPr algn="just">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sz="1800" b="0" strike="noStrike" spc="-1">
                <a:solidFill>
                  <a:srgbClr val="000000"/>
                </a:solidFill>
                <a:latin typeface="Arial"/>
                <a:ea typeface="DejaVu Sans"/>
              </a:rPr>
              <a:t> Nome: Texto</a:t>
            </a:r>
            <a:endParaRPr lang="pt-BR" sz="1800" b="0" strike="noStrike" spc="-1">
              <a:latin typeface="Arial"/>
            </a:endParaRPr>
          </a:p>
          <a:p>
            <a:pPr algn="just">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sz="1800" b="0" strike="noStrike" spc="-1">
                <a:solidFill>
                  <a:srgbClr val="000000"/>
                </a:solidFill>
                <a:latin typeface="Arial"/>
                <a:ea typeface="DejaVu Sans"/>
              </a:rPr>
              <a:t> Idade: Numero</a:t>
            </a:r>
            <a:endParaRPr lang="pt-BR" sz="1800" b="0" strike="noStrike" spc="-1">
              <a:latin typeface="Arial"/>
            </a:endParaRPr>
          </a:p>
          <a:p>
            <a:pPr algn="just">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pt-BR" sz="1800" b="0" strike="noStrike" spc="-1">
              <a:latin typeface="Arial"/>
            </a:endParaRPr>
          </a:p>
          <a:p>
            <a:pPr algn="just">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sz="1800" b="0" strike="noStrike" spc="-1">
                <a:solidFill>
                  <a:srgbClr val="000000"/>
                </a:solidFill>
                <a:latin typeface="Arial"/>
                <a:ea typeface="DejaVu Sans"/>
              </a:rPr>
              <a:t> Criar()</a:t>
            </a:r>
            <a:endParaRPr lang="pt-BR" sz="1800" b="0" strike="noStrike" spc="-1">
              <a:latin typeface="Arial"/>
            </a:endParaRPr>
          </a:p>
          <a:p>
            <a:pPr algn="just">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sz="1800" b="0" strike="noStrike" spc="-1">
                <a:solidFill>
                  <a:srgbClr val="000000"/>
                </a:solidFill>
                <a:latin typeface="Arial"/>
                <a:ea typeface="DejaVu Sans"/>
              </a:rPr>
              <a:t> Destruir()</a:t>
            </a:r>
            <a:endParaRPr lang="pt-BR" sz="1800" b="0" strike="noStrike" spc="-1">
              <a:latin typeface="Arial"/>
            </a:endParaRPr>
          </a:p>
        </p:txBody>
      </p:sp>
      <p:sp>
        <p:nvSpPr>
          <p:cNvPr id="439" name="Line 4"/>
          <p:cNvSpPr/>
          <p:nvPr/>
        </p:nvSpPr>
        <p:spPr>
          <a:xfrm>
            <a:off x="3938040" y="2708280"/>
            <a:ext cx="2340720" cy="360"/>
          </a:xfrm>
          <a:prstGeom prst="line">
            <a:avLst/>
          </a:prstGeom>
          <a:ln w="9360">
            <a:solidFill>
              <a:srgbClr val="000000"/>
            </a:solidFill>
            <a:miter/>
          </a:ln>
        </p:spPr>
        <p:style>
          <a:lnRef idx="0">
            <a:scrgbClr r="0" g="0" b="0"/>
          </a:lnRef>
          <a:fillRef idx="0">
            <a:scrgbClr r="0" g="0" b="0"/>
          </a:fillRef>
          <a:effectRef idx="0">
            <a:scrgbClr r="0" g="0" b="0"/>
          </a:effectRef>
          <a:fontRef idx="minor"/>
        </p:style>
        <p:txBody>
          <a:bodyPr/>
          <a:lstStyle/>
          <a:p>
            <a:endParaRPr lang="pt-BR"/>
          </a:p>
        </p:txBody>
      </p:sp>
      <p:sp>
        <p:nvSpPr>
          <p:cNvPr id="440" name="Line 5"/>
          <p:cNvSpPr/>
          <p:nvPr/>
        </p:nvSpPr>
        <p:spPr>
          <a:xfrm>
            <a:off x="3938040" y="3355920"/>
            <a:ext cx="2340720" cy="360"/>
          </a:xfrm>
          <a:prstGeom prst="line">
            <a:avLst/>
          </a:prstGeom>
          <a:ln w="9360">
            <a:solidFill>
              <a:srgbClr val="000000"/>
            </a:solidFill>
            <a:miter/>
          </a:ln>
        </p:spPr>
        <p:style>
          <a:lnRef idx="0">
            <a:scrgbClr r="0" g="0" b="0"/>
          </a:lnRef>
          <a:fillRef idx="0">
            <a:scrgbClr r="0" g="0" b="0"/>
          </a:fillRef>
          <a:effectRef idx="0">
            <a:scrgbClr r="0" g="0" b="0"/>
          </a:effectRef>
          <a:fontRef idx="minor"/>
        </p:style>
        <p:txBody>
          <a:bodyPr/>
          <a:lstStyle/>
          <a:p>
            <a:endParaRPr lang="pt-BR"/>
          </a:p>
        </p:txBody>
      </p:sp>
      <p:sp>
        <p:nvSpPr>
          <p:cNvPr id="441" name="Line 6"/>
          <p:cNvSpPr/>
          <p:nvPr/>
        </p:nvSpPr>
        <p:spPr>
          <a:xfrm flipH="1">
            <a:off x="6356160" y="2492280"/>
            <a:ext cx="780840" cy="360"/>
          </a:xfrm>
          <a:prstGeom prst="line">
            <a:avLst/>
          </a:prstGeom>
          <a:ln w="38160">
            <a:solidFill>
              <a:srgbClr val="000000"/>
            </a:solidFill>
            <a:miter/>
            <a:tailEnd type="triangle" w="med" len="med"/>
          </a:ln>
        </p:spPr>
        <p:style>
          <a:lnRef idx="0">
            <a:scrgbClr r="0" g="0" b="0"/>
          </a:lnRef>
          <a:fillRef idx="0">
            <a:scrgbClr r="0" g="0" b="0"/>
          </a:fillRef>
          <a:effectRef idx="0">
            <a:scrgbClr r="0" g="0" b="0"/>
          </a:effectRef>
          <a:fontRef idx="minor"/>
        </p:style>
        <p:txBody>
          <a:bodyPr/>
          <a:lstStyle/>
          <a:p>
            <a:endParaRPr lang="pt-BR"/>
          </a:p>
        </p:txBody>
      </p:sp>
      <p:sp>
        <p:nvSpPr>
          <p:cNvPr id="442" name="Line 7"/>
          <p:cNvSpPr/>
          <p:nvPr/>
        </p:nvSpPr>
        <p:spPr>
          <a:xfrm flipH="1">
            <a:off x="6356160" y="2995560"/>
            <a:ext cx="780840" cy="360"/>
          </a:xfrm>
          <a:prstGeom prst="line">
            <a:avLst/>
          </a:prstGeom>
          <a:ln w="38160">
            <a:solidFill>
              <a:srgbClr val="000000"/>
            </a:solidFill>
            <a:miter/>
            <a:tailEnd type="triangle" w="med" len="med"/>
          </a:ln>
        </p:spPr>
        <p:style>
          <a:lnRef idx="0">
            <a:scrgbClr r="0" g="0" b="0"/>
          </a:lnRef>
          <a:fillRef idx="0">
            <a:scrgbClr r="0" g="0" b="0"/>
          </a:fillRef>
          <a:effectRef idx="0">
            <a:scrgbClr r="0" g="0" b="0"/>
          </a:effectRef>
          <a:fontRef idx="minor"/>
        </p:style>
        <p:txBody>
          <a:bodyPr/>
          <a:lstStyle/>
          <a:p>
            <a:endParaRPr lang="pt-BR"/>
          </a:p>
        </p:txBody>
      </p:sp>
      <p:sp>
        <p:nvSpPr>
          <p:cNvPr id="443" name="Line 8"/>
          <p:cNvSpPr/>
          <p:nvPr/>
        </p:nvSpPr>
        <p:spPr>
          <a:xfrm flipH="1">
            <a:off x="6356160" y="3643200"/>
            <a:ext cx="780840" cy="360"/>
          </a:xfrm>
          <a:prstGeom prst="line">
            <a:avLst/>
          </a:prstGeom>
          <a:ln w="38160">
            <a:solidFill>
              <a:srgbClr val="000000"/>
            </a:solidFill>
            <a:miter/>
            <a:tailEnd type="triangle" w="med" len="med"/>
          </a:ln>
        </p:spPr>
        <p:style>
          <a:lnRef idx="0">
            <a:scrgbClr r="0" g="0" b="0"/>
          </a:lnRef>
          <a:fillRef idx="0">
            <a:scrgbClr r="0" g="0" b="0"/>
          </a:fillRef>
          <a:effectRef idx="0">
            <a:scrgbClr r="0" g="0" b="0"/>
          </a:effectRef>
          <a:fontRef idx="minor"/>
        </p:style>
        <p:txBody>
          <a:bodyPr/>
          <a:lstStyle/>
          <a:p>
            <a:endParaRPr lang="pt-BR"/>
          </a:p>
        </p:txBody>
      </p:sp>
      <p:sp>
        <p:nvSpPr>
          <p:cNvPr id="444" name="CustomShape 9"/>
          <p:cNvSpPr/>
          <p:nvPr/>
        </p:nvSpPr>
        <p:spPr>
          <a:xfrm>
            <a:off x="7373520" y="2295360"/>
            <a:ext cx="1865520" cy="367560"/>
          </a:xfrm>
          <a:custGeom>
            <a:avLst/>
            <a:gdLst/>
            <a:ahLst/>
            <a:cxnLst/>
            <a:rect l="l" t="t" r="r" b="b"/>
            <a:pathLst>
              <a:path w="21600" h="21600">
                <a:moveTo>
                  <a:pt x="0" y="0"/>
                </a:moveTo>
                <a:lnTo>
                  <a:pt x="21600" y="0"/>
                </a:lnTo>
                <a:lnTo>
                  <a:pt x="21600" y="21600"/>
                </a:lnTo>
                <a:lnTo>
                  <a:pt x="0" y="21600"/>
                </a:lnTo>
                <a:lnTo>
                  <a:pt x="0" y="0"/>
                </a:lnTo>
                <a:close/>
              </a:path>
            </a:pathLst>
          </a:custGeom>
          <a:noFill/>
          <a:ln w="0">
            <a:noFill/>
          </a:ln>
        </p:spPr>
        <p:style>
          <a:lnRef idx="0">
            <a:scrgbClr r="0" g="0" b="0"/>
          </a:lnRef>
          <a:fillRef idx="0">
            <a:scrgbClr r="0" g="0" b="0"/>
          </a:fillRef>
          <a:effectRef idx="0">
            <a:scrgbClr r="0" g="0" b="0"/>
          </a:effectRef>
          <a:fontRef idx="minor"/>
        </p:style>
        <p:txBody>
          <a:bodyPr wrap="none" lIns="90000" tIns="46800" rIns="90000" bIns="46800">
            <a:spAutoFit/>
          </a:bodyPr>
          <a:lstStyle/>
          <a:p>
            <a:pP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sz="1800" b="0" strike="noStrike" spc="-1">
                <a:solidFill>
                  <a:srgbClr val="000000"/>
                </a:solidFill>
                <a:latin typeface="Arial"/>
                <a:ea typeface="DejaVu Sans"/>
              </a:rPr>
              <a:t>Nome da Classe</a:t>
            </a:r>
            <a:endParaRPr lang="pt-BR" sz="1800" b="0" strike="noStrike" spc="-1">
              <a:latin typeface="Arial"/>
            </a:endParaRPr>
          </a:p>
        </p:txBody>
      </p:sp>
      <p:sp>
        <p:nvSpPr>
          <p:cNvPr id="445" name="CustomShape 10"/>
          <p:cNvSpPr/>
          <p:nvPr/>
        </p:nvSpPr>
        <p:spPr>
          <a:xfrm>
            <a:off x="7341120" y="2779560"/>
            <a:ext cx="1080720" cy="367560"/>
          </a:xfrm>
          <a:custGeom>
            <a:avLst/>
            <a:gdLst/>
            <a:ahLst/>
            <a:cxnLst/>
            <a:rect l="l" t="t" r="r" b="b"/>
            <a:pathLst>
              <a:path w="21600" h="21600">
                <a:moveTo>
                  <a:pt x="0" y="0"/>
                </a:moveTo>
                <a:lnTo>
                  <a:pt x="21600" y="0"/>
                </a:lnTo>
                <a:lnTo>
                  <a:pt x="21600" y="21600"/>
                </a:lnTo>
                <a:lnTo>
                  <a:pt x="0" y="21600"/>
                </a:lnTo>
                <a:lnTo>
                  <a:pt x="0" y="0"/>
                </a:lnTo>
                <a:close/>
              </a:path>
            </a:pathLst>
          </a:custGeom>
          <a:noFill/>
          <a:ln w="0">
            <a:noFill/>
          </a:ln>
        </p:spPr>
        <p:style>
          <a:lnRef idx="0">
            <a:scrgbClr r="0" g="0" b="0"/>
          </a:lnRef>
          <a:fillRef idx="0">
            <a:scrgbClr r="0" g="0" b="0"/>
          </a:fillRef>
          <a:effectRef idx="0">
            <a:scrgbClr r="0" g="0" b="0"/>
          </a:effectRef>
          <a:fontRef idx="minor"/>
        </p:style>
        <p:txBody>
          <a:bodyPr wrap="none" lIns="90000" tIns="46800" rIns="90000" bIns="46800">
            <a:spAutoFit/>
          </a:bodyPr>
          <a:lstStyle/>
          <a:p>
            <a:pP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sz="1800" b="0" strike="noStrike" spc="-1">
                <a:solidFill>
                  <a:srgbClr val="000000"/>
                </a:solidFill>
                <a:latin typeface="Arial"/>
                <a:ea typeface="DejaVu Sans"/>
              </a:rPr>
              <a:t>Atributos</a:t>
            </a:r>
            <a:endParaRPr lang="pt-BR" sz="1800" b="0" strike="noStrike" spc="-1">
              <a:latin typeface="Arial"/>
            </a:endParaRPr>
          </a:p>
        </p:txBody>
      </p:sp>
      <p:sp>
        <p:nvSpPr>
          <p:cNvPr id="446" name="CustomShape 11"/>
          <p:cNvSpPr/>
          <p:nvPr/>
        </p:nvSpPr>
        <p:spPr>
          <a:xfrm>
            <a:off x="7350480" y="3421080"/>
            <a:ext cx="1295640" cy="367560"/>
          </a:xfrm>
          <a:custGeom>
            <a:avLst/>
            <a:gdLst/>
            <a:ahLst/>
            <a:cxnLst/>
            <a:rect l="l" t="t" r="r" b="b"/>
            <a:pathLst>
              <a:path w="21600" h="21600">
                <a:moveTo>
                  <a:pt x="0" y="0"/>
                </a:moveTo>
                <a:lnTo>
                  <a:pt x="21600" y="0"/>
                </a:lnTo>
                <a:lnTo>
                  <a:pt x="21600" y="21600"/>
                </a:lnTo>
                <a:lnTo>
                  <a:pt x="0" y="21600"/>
                </a:lnTo>
                <a:lnTo>
                  <a:pt x="0" y="0"/>
                </a:lnTo>
                <a:close/>
              </a:path>
            </a:pathLst>
          </a:custGeom>
          <a:noFill/>
          <a:ln w="0">
            <a:noFill/>
          </a:ln>
        </p:spPr>
        <p:style>
          <a:lnRef idx="0">
            <a:scrgbClr r="0" g="0" b="0"/>
          </a:lnRef>
          <a:fillRef idx="0">
            <a:scrgbClr r="0" g="0" b="0"/>
          </a:fillRef>
          <a:effectRef idx="0">
            <a:scrgbClr r="0" g="0" b="0"/>
          </a:effectRef>
          <a:fontRef idx="minor"/>
        </p:style>
        <p:txBody>
          <a:bodyPr wrap="none" lIns="90000" tIns="46800" rIns="90000" bIns="46800">
            <a:spAutoFit/>
          </a:bodyPr>
          <a:lstStyle/>
          <a:p>
            <a:pP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sz="1800" b="0" strike="noStrike" spc="-1">
                <a:solidFill>
                  <a:srgbClr val="000000"/>
                </a:solidFill>
                <a:latin typeface="Arial"/>
                <a:ea typeface="DejaVu Sans"/>
              </a:rPr>
              <a:t>Operações</a:t>
            </a:r>
            <a:endParaRPr lang="pt-BR" sz="1800" b="0" strike="noStrike" spc="-1">
              <a:latin typeface="Arial"/>
            </a:endParaRPr>
          </a:p>
        </p:txBody>
      </p:sp>
      <p:pic>
        <p:nvPicPr>
          <p:cNvPr id="447" name="Picture 1037_1" descr="Barberia%20Windsor%20-%20FOCSA%20-%20Barbero%20Luis%20y%20su%20cliente%20AlbertR"/>
          <p:cNvPicPr/>
          <p:nvPr/>
        </p:nvPicPr>
        <p:blipFill>
          <a:blip r:embed="rId2"/>
          <a:stretch/>
        </p:blipFill>
        <p:spPr>
          <a:xfrm>
            <a:off x="662040" y="2048040"/>
            <a:ext cx="2091960" cy="2388240"/>
          </a:xfrm>
          <a:prstGeom prst="rect">
            <a:avLst/>
          </a:prstGeom>
          <a:ln w="0">
            <a:noFill/>
          </a:ln>
        </p:spPr>
      </p:pic>
      <p:sp>
        <p:nvSpPr>
          <p:cNvPr id="448" name="CustomShape 12"/>
          <p:cNvSpPr/>
          <p:nvPr/>
        </p:nvSpPr>
        <p:spPr>
          <a:xfrm>
            <a:off x="456120" y="1327320"/>
            <a:ext cx="2437200" cy="641880"/>
          </a:xfrm>
          <a:custGeom>
            <a:avLst/>
            <a:gdLst/>
            <a:ahLst/>
            <a:cxnLst/>
            <a:rect l="l" t="t" r="r" b="b"/>
            <a:pathLst>
              <a:path w="21600" h="21600">
                <a:moveTo>
                  <a:pt x="0" y="0"/>
                </a:moveTo>
                <a:lnTo>
                  <a:pt x="21600" y="0"/>
                </a:lnTo>
                <a:lnTo>
                  <a:pt x="21600" y="21600"/>
                </a:lnTo>
                <a:lnTo>
                  <a:pt x="0" y="21600"/>
                </a:lnTo>
                <a:lnTo>
                  <a:pt x="0" y="0"/>
                </a:lnTo>
                <a:close/>
              </a:path>
            </a:pathLst>
          </a:custGeom>
          <a:noFill/>
          <a:ln w="0">
            <a:noFill/>
          </a:ln>
        </p:spPr>
        <p:style>
          <a:lnRef idx="0">
            <a:scrgbClr r="0" g="0" b="0"/>
          </a:lnRef>
          <a:fillRef idx="0">
            <a:scrgbClr r="0" g="0" b="0"/>
          </a:fillRef>
          <a:effectRef idx="0">
            <a:scrgbClr r="0" g="0" b="0"/>
          </a:effectRef>
          <a:fontRef idx="minor"/>
        </p:style>
        <p:txBody>
          <a:bodyPr wrap="none" lIns="90000" tIns="46800" rIns="90000" bIns="46800">
            <a:spAutoFit/>
          </a:bodyPr>
          <a:lstStyle/>
          <a:p>
            <a:pPr algn="ct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sz="1800" b="0" strike="noStrike" spc="-1">
                <a:solidFill>
                  <a:srgbClr val="000000"/>
                </a:solidFill>
                <a:latin typeface="Arial"/>
                <a:ea typeface="DejaVu Sans"/>
              </a:rPr>
              <a:t>Objeto do mundo real:</a:t>
            </a:r>
            <a:endParaRPr lang="pt-BR" sz="1800" b="0" strike="noStrike" spc="-1">
              <a:latin typeface="Arial"/>
            </a:endParaRPr>
          </a:p>
          <a:p>
            <a:pPr algn="ct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sz="1800" b="1" strike="noStrike" spc="-1">
                <a:solidFill>
                  <a:srgbClr val="000000"/>
                </a:solidFill>
                <a:latin typeface="Arial"/>
                <a:ea typeface="DejaVu Sans"/>
              </a:rPr>
              <a:t>Cliente</a:t>
            </a:r>
            <a:endParaRPr lang="pt-BR" sz="1800" b="0" strike="noStrike" spc="-1">
              <a:latin typeface="Arial"/>
            </a:endParaRPr>
          </a:p>
        </p:txBody>
      </p:sp>
      <p:sp>
        <p:nvSpPr>
          <p:cNvPr id="449" name="CustomShape 13"/>
          <p:cNvSpPr/>
          <p:nvPr/>
        </p:nvSpPr>
        <p:spPr>
          <a:xfrm>
            <a:off x="4729680" y="1628640"/>
            <a:ext cx="3868200" cy="367560"/>
          </a:xfrm>
          <a:custGeom>
            <a:avLst/>
            <a:gdLst/>
            <a:ahLst/>
            <a:cxnLst/>
            <a:rect l="l" t="t" r="r" b="b"/>
            <a:pathLst>
              <a:path w="21600" h="21600">
                <a:moveTo>
                  <a:pt x="0" y="0"/>
                </a:moveTo>
                <a:lnTo>
                  <a:pt x="21600" y="0"/>
                </a:lnTo>
                <a:lnTo>
                  <a:pt x="21600" y="21600"/>
                </a:lnTo>
                <a:lnTo>
                  <a:pt x="0" y="21600"/>
                </a:lnTo>
                <a:lnTo>
                  <a:pt x="0" y="0"/>
                </a:lnTo>
                <a:close/>
              </a:path>
            </a:pathLst>
          </a:custGeom>
          <a:noFill/>
          <a:ln w="0">
            <a:noFill/>
          </a:ln>
        </p:spPr>
        <p:style>
          <a:lnRef idx="0">
            <a:scrgbClr r="0" g="0" b="0"/>
          </a:lnRef>
          <a:fillRef idx="0">
            <a:scrgbClr r="0" g="0" b="0"/>
          </a:fillRef>
          <a:effectRef idx="0">
            <a:scrgbClr r="0" g="0" b="0"/>
          </a:effectRef>
          <a:fontRef idx="minor"/>
        </p:style>
        <p:txBody>
          <a:bodyPr wrap="none" lIns="90000" tIns="46800" rIns="90000" bIns="46800">
            <a:spAutoFit/>
          </a:bodyPr>
          <a:lstStyle/>
          <a:p>
            <a:pPr algn="ct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sz="1800" b="0" strike="noStrike" spc="-1">
                <a:solidFill>
                  <a:srgbClr val="000000"/>
                </a:solidFill>
                <a:latin typeface="Arial"/>
                <a:ea typeface="DejaVu Sans"/>
              </a:rPr>
              <a:t>Representação conceitual do Objeto</a:t>
            </a:r>
            <a:endParaRPr lang="pt-BR" sz="1800" b="0" strike="noStrike" spc="-1">
              <a:latin typeface="Arial"/>
            </a:endParaRPr>
          </a:p>
        </p:txBody>
      </p:sp>
      <p:sp>
        <p:nvSpPr>
          <p:cNvPr id="450" name="CustomShape 14"/>
          <p:cNvSpPr/>
          <p:nvPr/>
        </p:nvSpPr>
        <p:spPr>
          <a:xfrm>
            <a:off x="3097080" y="2801880"/>
            <a:ext cx="580680" cy="916200"/>
          </a:xfrm>
          <a:custGeom>
            <a:avLst/>
            <a:gdLst/>
            <a:ahLst/>
            <a:cxnLst/>
            <a:rect l="l" t="t" r="r" b="b"/>
            <a:pathLst>
              <a:path w="21600" h="21600">
                <a:moveTo>
                  <a:pt x="0" y="0"/>
                </a:moveTo>
                <a:lnTo>
                  <a:pt x="21600" y="0"/>
                </a:lnTo>
                <a:lnTo>
                  <a:pt x="21600" y="21600"/>
                </a:lnTo>
                <a:lnTo>
                  <a:pt x="0" y="21600"/>
                </a:lnTo>
                <a:lnTo>
                  <a:pt x="0" y="0"/>
                </a:lnTo>
                <a:close/>
              </a:path>
            </a:pathLst>
          </a:custGeom>
          <a:noFill/>
          <a:ln w="0">
            <a:noFill/>
          </a:ln>
        </p:spPr>
        <p:style>
          <a:lnRef idx="0">
            <a:scrgbClr r="0" g="0" b="0"/>
          </a:lnRef>
          <a:fillRef idx="0">
            <a:scrgbClr r="0" g="0" b="0"/>
          </a:fillRef>
          <a:effectRef idx="0">
            <a:scrgbClr r="0" g="0" b="0"/>
          </a:effectRef>
          <a:fontRef idx="minor"/>
        </p:style>
        <p:txBody>
          <a:bodyPr wrap="none" lIns="90000" tIns="46800" rIns="90000" bIns="46800">
            <a:spAutoFit/>
          </a:bodyPr>
          <a:lstStyle/>
          <a:p>
            <a:pPr algn="ct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sz="5400" b="0" strike="noStrike" spc="-1">
                <a:solidFill>
                  <a:srgbClr val="000000"/>
                </a:solidFill>
                <a:latin typeface="Arial"/>
                <a:ea typeface="DejaVu Sans"/>
              </a:rPr>
              <a:t>=</a:t>
            </a:r>
            <a:endParaRPr lang="pt-BR" sz="5400" b="0" strike="noStrike" spc="-1">
              <a:latin typeface="Arial"/>
            </a:endParaRPr>
          </a:p>
        </p:txBody>
      </p:sp>
      <p:sp>
        <p:nvSpPr>
          <p:cNvPr id="451" name="CustomShape 15"/>
          <p:cNvSpPr/>
          <p:nvPr/>
        </p:nvSpPr>
        <p:spPr>
          <a:xfrm>
            <a:off x="0" y="0"/>
            <a:ext cx="8914680" cy="775440"/>
          </a:xfrm>
          <a:prstGeom prst="rect">
            <a:avLst/>
          </a:prstGeom>
          <a:noFill/>
          <a:ln w="0">
            <a:noFill/>
          </a:ln>
        </p:spPr>
        <p:style>
          <a:lnRef idx="0">
            <a:scrgbClr r="0" g="0" b="0"/>
          </a:lnRef>
          <a:fillRef idx="0">
            <a:scrgbClr r="0" g="0" b="0"/>
          </a:fillRef>
          <a:effectRef idx="0">
            <a:scrgbClr r="0" g="0" b="0"/>
          </a:effectRef>
          <a:fontRef idx="minor"/>
        </p:style>
        <p:txBody>
          <a:bodyPr lIns="90000" tIns="46800" rIns="90000" bIns="46800" anchor="ctr">
            <a:noAutofit/>
          </a:bodyPr>
          <a:lstStyle/>
          <a:p>
            <a:pP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sz="3200" b="0" strike="noStrike" spc="-1">
                <a:solidFill>
                  <a:srgbClr val="000000"/>
                </a:solidFill>
                <a:latin typeface="Arial"/>
                <a:ea typeface="DejaVu Sans"/>
              </a:rPr>
              <a:t>Classes</a:t>
            </a:r>
            <a:endParaRPr lang="pt-BR" sz="3200" b="0" strike="noStrike" spc="-1">
              <a:latin typeface="Arial"/>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2" name="CustomShape 1"/>
          <p:cNvSpPr/>
          <p:nvPr/>
        </p:nvSpPr>
        <p:spPr>
          <a:xfrm>
            <a:off x="435240" y="806400"/>
            <a:ext cx="8914680" cy="775440"/>
          </a:xfrm>
          <a:prstGeom prst="rect">
            <a:avLst/>
          </a:prstGeom>
          <a:noFill/>
          <a:ln w="0">
            <a:noFill/>
          </a:ln>
        </p:spPr>
        <p:style>
          <a:lnRef idx="0">
            <a:scrgbClr r="0" g="0" b="0"/>
          </a:lnRef>
          <a:fillRef idx="0">
            <a:scrgbClr r="0" g="0" b="0"/>
          </a:fillRef>
          <a:effectRef idx="0">
            <a:scrgbClr r="0" g="0" b="0"/>
          </a:effectRef>
          <a:fontRef idx="minor"/>
        </p:style>
        <p:txBody>
          <a:bodyPr lIns="90000" tIns="46800" rIns="90000" bIns="46800" anchor="ctr">
            <a:noAutofit/>
          </a:bodyPr>
          <a:lstStyle/>
          <a:p>
            <a:pPr algn="ct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sz="4000" b="0" strike="noStrike" spc="-1">
                <a:solidFill>
                  <a:srgbClr val="009999"/>
                </a:solidFill>
                <a:latin typeface="Calibri"/>
                <a:ea typeface="DejaVu Sans"/>
              </a:rPr>
              <a:t>Representação de Objetos</a:t>
            </a:r>
            <a:endParaRPr lang="pt-BR" sz="4000" b="0" strike="noStrike" spc="-1">
              <a:latin typeface="Arial"/>
            </a:endParaRPr>
          </a:p>
        </p:txBody>
      </p:sp>
      <p:sp>
        <p:nvSpPr>
          <p:cNvPr id="453" name="CustomShape 2"/>
          <p:cNvSpPr/>
          <p:nvPr/>
        </p:nvSpPr>
        <p:spPr>
          <a:xfrm>
            <a:off x="756360" y="1541520"/>
            <a:ext cx="8345520" cy="1008000"/>
          </a:xfrm>
          <a:custGeom>
            <a:avLst/>
            <a:gdLst/>
            <a:ahLst/>
            <a:cxnLst/>
            <a:rect l="l" t="t" r="r" b="b"/>
            <a:pathLst>
              <a:path w="21600" h="21600">
                <a:moveTo>
                  <a:pt x="0" y="0"/>
                </a:moveTo>
                <a:lnTo>
                  <a:pt x="21600" y="0"/>
                </a:lnTo>
                <a:lnTo>
                  <a:pt x="21600" y="21600"/>
                </a:lnTo>
                <a:lnTo>
                  <a:pt x="0" y="21600"/>
                </a:lnTo>
                <a:lnTo>
                  <a:pt x="0" y="0"/>
                </a:lnTo>
                <a:close/>
              </a:path>
            </a:pathLst>
          </a:custGeom>
          <a:noFill/>
          <a:ln w="0">
            <a:noFill/>
          </a:ln>
        </p:spPr>
        <p:style>
          <a:lnRef idx="0">
            <a:scrgbClr r="0" g="0" b="0"/>
          </a:lnRef>
          <a:fillRef idx="0">
            <a:scrgbClr r="0" g="0" b="0"/>
          </a:fillRef>
          <a:effectRef idx="0">
            <a:scrgbClr r="0" g="0" b="0"/>
          </a:effectRef>
          <a:fontRef idx="minor"/>
        </p:style>
        <p:txBody>
          <a:bodyPr lIns="90000" tIns="46800" rIns="90000" bIns="46800">
            <a:spAutoFit/>
          </a:bodyPr>
          <a:lstStyle/>
          <a:p>
            <a:pPr algn="just">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sz="2000" b="0" strike="noStrike" spc="-1">
                <a:solidFill>
                  <a:srgbClr val="000000"/>
                </a:solidFill>
                <a:latin typeface="Arial"/>
                <a:ea typeface="DejaVu Sans"/>
              </a:rPr>
              <a:t>Um objeto é a modelagem de um objeto do mundo real. Cada  objeto do mundo real (no domínio universitário, um professor particular, uma aula especifica) pode ser representado por um objeto.</a:t>
            </a:r>
            <a:endParaRPr lang="pt-BR" sz="2000" b="0" strike="noStrike" spc="-1">
              <a:latin typeface="Arial"/>
            </a:endParaRPr>
          </a:p>
        </p:txBody>
      </p:sp>
      <p:sp>
        <p:nvSpPr>
          <p:cNvPr id="454" name="CustomShape 3"/>
          <p:cNvSpPr/>
          <p:nvPr/>
        </p:nvSpPr>
        <p:spPr>
          <a:xfrm>
            <a:off x="1535760" y="4267080"/>
            <a:ext cx="4056120" cy="1799640"/>
          </a:xfrm>
          <a:prstGeom prst="rect">
            <a:avLst/>
          </a:prstGeom>
          <a:solidFill>
            <a:srgbClr val="EAEAEA"/>
          </a:solidFill>
          <a:ln w="9360">
            <a:solidFill>
              <a:srgbClr val="000000"/>
            </a:solidFill>
            <a:miter/>
          </a:ln>
        </p:spPr>
        <p:style>
          <a:lnRef idx="0">
            <a:scrgbClr r="0" g="0" b="0"/>
          </a:lnRef>
          <a:fillRef idx="0">
            <a:scrgbClr r="0" g="0" b="0"/>
          </a:fillRef>
          <a:effectRef idx="0">
            <a:scrgbClr r="0" g="0" b="0"/>
          </a:effectRef>
          <a:fontRef idx="minor"/>
        </p:style>
        <p:txBody>
          <a:bodyPr wrap="none" lIns="90000" tIns="46800" rIns="90000" bIns="46800">
            <a:noAutofit/>
          </a:bodyPr>
          <a:lstStyle/>
          <a:p>
            <a:pPr algn="just">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sz="2400" b="0" strike="noStrike" spc="-1">
                <a:solidFill>
                  <a:srgbClr val="000000"/>
                </a:solidFill>
                <a:latin typeface="Arial"/>
                <a:ea typeface="DejaVu Sans"/>
              </a:rPr>
              <a:t>    Pablo Barros: Cliente</a:t>
            </a:r>
            <a:endParaRPr lang="pt-BR" sz="2400" b="0" strike="noStrike" spc="-1">
              <a:latin typeface="Arial"/>
            </a:endParaRPr>
          </a:p>
          <a:p>
            <a:pPr algn="just">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sz="1800" b="0" strike="noStrike" spc="-1">
                <a:solidFill>
                  <a:srgbClr val="000000"/>
                </a:solidFill>
                <a:latin typeface="Arial"/>
                <a:ea typeface="DejaVu Sans"/>
              </a:rPr>
              <a:t> Nome: “Pablo Barros”</a:t>
            </a:r>
            <a:endParaRPr lang="pt-BR" sz="1800" b="0" strike="noStrike" spc="-1">
              <a:latin typeface="Arial"/>
            </a:endParaRPr>
          </a:p>
          <a:p>
            <a:pPr algn="just">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sz="1800" b="0" strike="noStrike" spc="-1">
                <a:solidFill>
                  <a:srgbClr val="000000"/>
                </a:solidFill>
                <a:latin typeface="Arial"/>
                <a:ea typeface="DejaVu Sans"/>
              </a:rPr>
              <a:t> Idade: 7</a:t>
            </a:r>
            <a:endParaRPr lang="pt-BR" sz="1800" b="0" strike="noStrike" spc="-1">
              <a:latin typeface="Arial"/>
            </a:endParaRPr>
          </a:p>
          <a:p>
            <a:pPr algn="just">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pt-BR" sz="1800" b="0" strike="noStrike" spc="-1">
              <a:latin typeface="Arial"/>
            </a:endParaRPr>
          </a:p>
          <a:p>
            <a:pPr algn="just">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sz="1800" b="0" strike="noStrike" spc="-1">
                <a:solidFill>
                  <a:srgbClr val="000000"/>
                </a:solidFill>
                <a:latin typeface="Arial"/>
                <a:ea typeface="DejaVu Sans"/>
              </a:rPr>
              <a:t> Criar()</a:t>
            </a:r>
            <a:endParaRPr lang="pt-BR" sz="1800" b="0" strike="noStrike" spc="-1">
              <a:latin typeface="Arial"/>
            </a:endParaRPr>
          </a:p>
          <a:p>
            <a:pPr algn="just">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sz="1800" b="0" strike="noStrike" spc="-1">
                <a:solidFill>
                  <a:srgbClr val="000000"/>
                </a:solidFill>
                <a:latin typeface="Arial"/>
                <a:ea typeface="DejaVu Sans"/>
              </a:rPr>
              <a:t> Destruir()</a:t>
            </a:r>
            <a:endParaRPr lang="pt-BR" sz="1800" b="0" strike="noStrike" spc="-1">
              <a:latin typeface="Arial"/>
            </a:endParaRPr>
          </a:p>
        </p:txBody>
      </p:sp>
      <p:sp>
        <p:nvSpPr>
          <p:cNvPr id="455" name="Line 4"/>
          <p:cNvSpPr/>
          <p:nvPr/>
        </p:nvSpPr>
        <p:spPr>
          <a:xfrm>
            <a:off x="1530720" y="4699080"/>
            <a:ext cx="4055400" cy="360"/>
          </a:xfrm>
          <a:prstGeom prst="line">
            <a:avLst/>
          </a:prstGeom>
          <a:ln w="9360">
            <a:solidFill>
              <a:srgbClr val="000000"/>
            </a:solidFill>
            <a:miter/>
          </a:ln>
        </p:spPr>
        <p:style>
          <a:lnRef idx="0">
            <a:scrgbClr r="0" g="0" b="0"/>
          </a:lnRef>
          <a:fillRef idx="0">
            <a:scrgbClr r="0" g="0" b="0"/>
          </a:fillRef>
          <a:effectRef idx="0">
            <a:scrgbClr r="0" g="0" b="0"/>
          </a:effectRef>
          <a:fontRef idx="minor"/>
        </p:style>
        <p:txBody>
          <a:bodyPr/>
          <a:lstStyle/>
          <a:p>
            <a:endParaRPr lang="pt-BR"/>
          </a:p>
        </p:txBody>
      </p:sp>
      <p:sp>
        <p:nvSpPr>
          <p:cNvPr id="456" name="Line 5"/>
          <p:cNvSpPr/>
          <p:nvPr/>
        </p:nvSpPr>
        <p:spPr>
          <a:xfrm flipH="1">
            <a:off x="5670000" y="4483080"/>
            <a:ext cx="780840" cy="360"/>
          </a:xfrm>
          <a:prstGeom prst="line">
            <a:avLst/>
          </a:prstGeom>
          <a:ln w="38160">
            <a:solidFill>
              <a:srgbClr val="000000"/>
            </a:solidFill>
            <a:miter/>
            <a:tailEnd type="triangle" w="med" len="med"/>
          </a:ln>
        </p:spPr>
        <p:style>
          <a:lnRef idx="0">
            <a:scrgbClr r="0" g="0" b="0"/>
          </a:lnRef>
          <a:fillRef idx="0">
            <a:scrgbClr r="0" g="0" b="0"/>
          </a:fillRef>
          <a:effectRef idx="0">
            <a:scrgbClr r="0" g="0" b="0"/>
          </a:effectRef>
          <a:fontRef idx="minor"/>
        </p:style>
        <p:txBody>
          <a:bodyPr/>
          <a:lstStyle/>
          <a:p>
            <a:endParaRPr lang="pt-BR"/>
          </a:p>
        </p:txBody>
      </p:sp>
      <p:sp>
        <p:nvSpPr>
          <p:cNvPr id="457" name="Line 6"/>
          <p:cNvSpPr/>
          <p:nvPr/>
        </p:nvSpPr>
        <p:spPr>
          <a:xfrm flipH="1">
            <a:off x="5670000" y="4986360"/>
            <a:ext cx="780840" cy="360"/>
          </a:xfrm>
          <a:prstGeom prst="line">
            <a:avLst/>
          </a:prstGeom>
          <a:ln w="38160">
            <a:solidFill>
              <a:srgbClr val="000000"/>
            </a:solidFill>
            <a:miter/>
            <a:tailEnd type="triangle" w="med" len="med"/>
          </a:ln>
        </p:spPr>
        <p:style>
          <a:lnRef idx="0">
            <a:scrgbClr r="0" g="0" b="0"/>
          </a:lnRef>
          <a:fillRef idx="0">
            <a:scrgbClr r="0" g="0" b="0"/>
          </a:fillRef>
          <a:effectRef idx="0">
            <a:scrgbClr r="0" g="0" b="0"/>
          </a:effectRef>
          <a:fontRef idx="minor"/>
        </p:style>
        <p:txBody>
          <a:bodyPr/>
          <a:lstStyle/>
          <a:p>
            <a:endParaRPr lang="pt-BR"/>
          </a:p>
        </p:txBody>
      </p:sp>
      <p:sp>
        <p:nvSpPr>
          <p:cNvPr id="458" name="Line 7"/>
          <p:cNvSpPr/>
          <p:nvPr/>
        </p:nvSpPr>
        <p:spPr>
          <a:xfrm flipH="1">
            <a:off x="5670000" y="5634000"/>
            <a:ext cx="780840" cy="360"/>
          </a:xfrm>
          <a:prstGeom prst="line">
            <a:avLst/>
          </a:prstGeom>
          <a:ln w="38160">
            <a:solidFill>
              <a:srgbClr val="000000"/>
            </a:solidFill>
            <a:miter/>
            <a:tailEnd type="triangle" w="med" len="med"/>
          </a:ln>
        </p:spPr>
        <p:style>
          <a:lnRef idx="0">
            <a:scrgbClr r="0" g="0" b="0"/>
          </a:lnRef>
          <a:fillRef idx="0">
            <a:scrgbClr r="0" g="0" b="0"/>
          </a:fillRef>
          <a:effectRef idx="0">
            <a:scrgbClr r="0" g="0" b="0"/>
          </a:effectRef>
          <a:fontRef idx="minor"/>
        </p:style>
        <p:txBody>
          <a:bodyPr/>
          <a:lstStyle/>
          <a:p>
            <a:endParaRPr lang="pt-BR"/>
          </a:p>
        </p:txBody>
      </p:sp>
      <p:sp>
        <p:nvSpPr>
          <p:cNvPr id="459" name="CustomShape 8"/>
          <p:cNvSpPr/>
          <p:nvPr/>
        </p:nvSpPr>
        <p:spPr>
          <a:xfrm>
            <a:off x="6687000" y="4286160"/>
            <a:ext cx="1865520" cy="367560"/>
          </a:xfrm>
          <a:custGeom>
            <a:avLst/>
            <a:gdLst/>
            <a:ahLst/>
            <a:cxnLst/>
            <a:rect l="l" t="t" r="r" b="b"/>
            <a:pathLst>
              <a:path w="21600" h="21600">
                <a:moveTo>
                  <a:pt x="0" y="0"/>
                </a:moveTo>
                <a:lnTo>
                  <a:pt x="21600" y="0"/>
                </a:lnTo>
                <a:lnTo>
                  <a:pt x="21600" y="21600"/>
                </a:lnTo>
                <a:lnTo>
                  <a:pt x="0" y="21600"/>
                </a:lnTo>
                <a:lnTo>
                  <a:pt x="0" y="0"/>
                </a:lnTo>
                <a:close/>
              </a:path>
            </a:pathLst>
          </a:custGeom>
          <a:noFill/>
          <a:ln w="0">
            <a:noFill/>
          </a:ln>
        </p:spPr>
        <p:style>
          <a:lnRef idx="0">
            <a:scrgbClr r="0" g="0" b="0"/>
          </a:lnRef>
          <a:fillRef idx="0">
            <a:scrgbClr r="0" g="0" b="0"/>
          </a:fillRef>
          <a:effectRef idx="0">
            <a:scrgbClr r="0" g="0" b="0"/>
          </a:effectRef>
          <a:fontRef idx="minor"/>
        </p:style>
        <p:txBody>
          <a:bodyPr wrap="none" lIns="90000" tIns="46800" rIns="90000" bIns="46800">
            <a:spAutoFit/>
          </a:bodyPr>
          <a:lstStyle/>
          <a:p>
            <a:pP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sz="1800" b="0" strike="noStrike" spc="-1">
                <a:solidFill>
                  <a:srgbClr val="000000"/>
                </a:solidFill>
                <a:latin typeface="Arial"/>
                <a:ea typeface="DejaVu Sans"/>
              </a:rPr>
              <a:t>Nome da Classe</a:t>
            </a:r>
            <a:endParaRPr lang="pt-BR" sz="1800" b="0" strike="noStrike" spc="-1">
              <a:latin typeface="Arial"/>
            </a:endParaRPr>
          </a:p>
        </p:txBody>
      </p:sp>
      <p:sp>
        <p:nvSpPr>
          <p:cNvPr id="460" name="CustomShape 9"/>
          <p:cNvSpPr/>
          <p:nvPr/>
        </p:nvSpPr>
        <p:spPr>
          <a:xfrm>
            <a:off x="6654600" y="4770360"/>
            <a:ext cx="1080720" cy="367560"/>
          </a:xfrm>
          <a:custGeom>
            <a:avLst/>
            <a:gdLst/>
            <a:ahLst/>
            <a:cxnLst/>
            <a:rect l="l" t="t" r="r" b="b"/>
            <a:pathLst>
              <a:path w="21600" h="21600">
                <a:moveTo>
                  <a:pt x="0" y="0"/>
                </a:moveTo>
                <a:lnTo>
                  <a:pt x="21600" y="0"/>
                </a:lnTo>
                <a:lnTo>
                  <a:pt x="21600" y="21600"/>
                </a:lnTo>
                <a:lnTo>
                  <a:pt x="0" y="21600"/>
                </a:lnTo>
                <a:lnTo>
                  <a:pt x="0" y="0"/>
                </a:lnTo>
                <a:close/>
              </a:path>
            </a:pathLst>
          </a:custGeom>
          <a:noFill/>
          <a:ln w="0">
            <a:noFill/>
          </a:ln>
        </p:spPr>
        <p:style>
          <a:lnRef idx="0">
            <a:scrgbClr r="0" g="0" b="0"/>
          </a:lnRef>
          <a:fillRef idx="0">
            <a:scrgbClr r="0" g="0" b="0"/>
          </a:fillRef>
          <a:effectRef idx="0">
            <a:scrgbClr r="0" g="0" b="0"/>
          </a:effectRef>
          <a:fontRef idx="minor"/>
        </p:style>
        <p:txBody>
          <a:bodyPr wrap="none" lIns="90000" tIns="46800" rIns="90000" bIns="46800">
            <a:spAutoFit/>
          </a:bodyPr>
          <a:lstStyle/>
          <a:p>
            <a:pP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sz="1800" b="0" strike="noStrike" spc="-1">
                <a:solidFill>
                  <a:srgbClr val="000000"/>
                </a:solidFill>
                <a:latin typeface="Arial"/>
                <a:ea typeface="DejaVu Sans"/>
              </a:rPr>
              <a:t>Atributos</a:t>
            </a:r>
            <a:endParaRPr lang="pt-BR" sz="1800" b="0" strike="noStrike" spc="-1">
              <a:latin typeface="Arial"/>
            </a:endParaRPr>
          </a:p>
        </p:txBody>
      </p:sp>
      <p:sp>
        <p:nvSpPr>
          <p:cNvPr id="461" name="CustomShape 10"/>
          <p:cNvSpPr/>
          <p:nvPr/>
        </p:nvSpPr>
        <p:spPr>
          <a:xfrm>
            <a:off x="6663960" y="5411880"/>
            <a:ext cx="1295640" cy="367560"/>
          </a:xfrm>
          <a:custGeom>
            <a:avLst/>
            <a:gdLst/>
            <a:ahLst/>
            <a:cxnLst/>
            <a:rect l="l" t="t" r="r" b="b"/>
            <a:pathLst>
              <a:path w="21600" h="21600">
                <a:moveTo>
                  <a:pt x="0" y="0"/>
                </a:moveTo>
                <a:lnTo>
                  <a:pt x="21600" y="0"/>
                </a:lnTo>
                <a:lnTo>
                  <a:pt x="21600" y="21600"/>
                </a:lnTo>
                <a:lnTo>
                  <a:pt x="0" y="21600"/>
                </a:lnTo>
                <a:lnTo>
                  <a:pt x="0" y="0"/>
                </a:lnTo>
                <a:close/>
              </a:path>
            </a:pathLst>
          </a:custGeom>
          <a:noFill/>
          <a:ln w="0">
            <a:noFill/>
          </a:ln>
        </p:spPr>
        <p:style>
          <a:lnRef idx="0">
            <a:scrgbClr r="0" g="0" b="0"/>
          </a:lnRef>
          <a:fillRef idx="0">
            <a:scrgbClr r="0" g="0" b="0"/>
          </a:fillRef>
          <a:effectRef idx="0">
            <a:scrgbClr r="0" g="0" b="0"/>
          </a:effectRef>
          <a:fontRef idx="minor"/>
        </p:style>
        <p:txBody>
          <a:bodyPr wrap="none" lIns="90000" tIns="46800" rIns="90000" bIns="46800">
            <a:spAutoFit/>
          </a:bodyPr>
          <a:lstStyle/>
          <a:p>
            <a:pP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sz="1800" b="0" strike="noStrike" spc="-1">
                <a:solidFill>
                  <a:srgbClr val="000000"/>
                </a:solidFill>
                <a:latin typeface="Arial"/>
                <a:ea typeface="DejaVu Sans"/>
              </a:rPr>
              <a:t>Operações</a:t>
            </a:r>
            <a:endParaRPr lang="pt-BR" sz="1800" b="0" strike="noStrike" spc="-1">
              <a:latin typeface="Arial"/>
            </a:endParaRPr>
          </a:p>
        </p:txBody>
      </p:sp>
      <p:sp>
        <p:nvSpPr>
          <p:cNvPr id="462" name="Line 11"/>
          <p:cNvSpPr/>
          <p:nvPr/>
        </p:nvSpPr>
        <p:spPr>
          <a:xfrm>
            <a:off x="1535760" y="5348160"/>
            <a:ext cx="4055400" cy="360"/>
          </a:xfrm>
          <a:prstGeom prst="line">
            <a:avLst/>
          </a:prstGeom>
          <a:ln w="9360">
            <a:solidFill>
              <a:srgbClr val="000000"/>
            </a:solidFill>
            <a:miter/>
          </a:ln>
        </p:spPr>
        <p:style>
          <a:lnRef idx="0">
            <a:scrgbClr r="0" g="0" b="0"/>
          </a:lnRef>
          <a:fillRef idx="0">
            <a:scrgbClr r="0" g="0" b="0"/>
          </a:fillRef>
          <a:effectRef idx="0">
            <a:scrgbClr r="0" g="0" b="0"/>
          </a:effectRef>
          <a:fontRef idx="minor"/>
        </p:style>
        <p:txBody>
          <a:bodyPr/>
          <a:lstStyle/>
          <a:p>
            <a:endParaRPr lang="pt-BR"/>
          </a:p>
        </p:txBody>
      </p:sp>
      <p:sp>
        <p:nvSpPr>
          <p:cNvPr id="463" name="CustomShape 12"/>
          <p:cNvSpPr/>
          <p:nvPr/>
        </p:nvSpPr>
        <p:spPr>
          <a:xfrm>
            <a:off x="756360" y="2884320"/>
            <a:ext cx="8345520" cy="703080"/>
          </a:xfrm>
          <a:custGeom>
            <a:avLst/>
            <a:gdLst/>
            <a:ahLst/>
            <a:cxnLst/>
            <a:rect l="l" t="t" r="r" b="b"/>
            <a:pathLst>
              <a:path w="21600" h="21600">
                <a:moveTo>
                  <a:pt x="0" y="0"/>
                </a:moveTo>
                <a:lnTo>
                  <a:pt x="21600" y="0"/>
                </a:lnTo>
                <a:lnTo>
                  <a:pt x="21600" y="21600"/>
                </a:lnTo>
                <a:lnTo>
                  <a:pt x="0" y="21600"/>
                </a:lnTo>
                <a:lnTo>
                  <a:pt x="0" y="0"/>
                </a:lnTo>
                <a:close/>
              </a:path>
            </a:pathLst>
          </a:custGeom>
          <a:noFill/>
          <a:ln w="0">
            <a:noFill/>
          </a:ln>
        </p:spPr>
        <p:style>
          <a:lnRef idx="0">
            <a:scrgbClr r="0" g="0" b="0"/>
          </a:lnRef>
          <a:fillRef idx="0">
            <a:scrgbClr r="0" g="0" b="0"/>
          </a:fillRef>
          <a:effectRef idx="0">
            <a:scrgbClr r="0" g="0" b="0"/>
          </a:effectRef>
          <a:fontRef idx="minor"/>
        </p:style>
        <p:txBody>
          <a:bodyPr lIns="90000" tIns="46800" rIns="90000" bIns="46800">
            <a:spAutoFit/>
          </a:bodyPr>
          <a:lstStyle/>
          <a:p>
            <a:pPr algn="just">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sz="2000" b="0" strike="noStrike" spc="-1">
                <a:solidFill>
                  <a:srgbClr val="000000"/>
                </a:solidFill>
                <a:latin typeface="Arial"/>
                <a:ea typeface="DejaVu Sans"/>
              </a:rPr>
              <a:t>Cada objeto “pertence” a uma classe. A estrutura do objeto como as operações que ele pode executar são descritas pela classe.</a:t>
            </a:r>
            <a:endParaRPr lang="pt-BR" sz="2000" b="0" strike="noStrike" spc="-1">
              <a:latin typeface="Arial"/>
            </a:endParaRPr>
          </a:p>
        </p:txBody>
      </p:sp>
      <p:sp>
        <p:nvSpPr>
          <p:cNvPr id="464" name="CustomShape 13"/>
          <p:cNvSpPr/>
          <p:nvPr/>
        </p:nvSpPr>
        <p:spPr>
          <a:xfrm>
            <a:off x="0" y="0"/>
            <a:ext cx="8914680" cy="775440"/>
          </a:xfrm>
          <a:prstGeom prst="rect">
            <a:avLst/>
          </a:prstGeom>
          <a:noFill/>
          <a:ln w="0">
            <a:noFill/>
          </a:ln>
        </p:spPr>
        <p:style>
          <a:lnRef idx="0">
            <a:scrgbClr r="0" g="0" b="0"/>
          </a:lnRef>
          <a:fillRef idx="0">
            <a:scrgbClr r="0" g="0" b="0"/>
          </a:fillRef>
          <a:effectRef idx="0">
            <a:scrgbClr r="0" g="0" b="0"/>
          </a:effectRef>
          <a:fontRef idx="minor"/>
        </p:style>
        <p:txBody>
          <a:bodyPr lIns="90000" tIns="46800" rIns="90000" bIns="46800" anchor="ctr">
            <a:noAutofit/>
          </a:bodyPr>
          <a:lstStyle/>
          <a:p>
            <a:pP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sz="3200" b="0" strike="noStrike" spc="-1">
                <a:solidFill>
                  <a:srgbClr val="000000"/>
                </a:solidFill>
                <a:latin typeface="Arial"/>
                <a:ea typeface="DejaVu Sans"/>
              </a:rPr>
              <a:t>Classes</a:t>
            </a:r>
            <a:endParaRPr lang="pt-BR" sz="3200" b="0" strike="noStrike" spc="-1">
              <a:latin typeface="Arial"/>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5" name="Picture 1026"/>
          <p:cNvPicPr/>
          <p:nvPr/>
        </p:nvPicPr>
        <p:blipFill>
          <a:blip r:embed="rId2"/>
          <a:stretch/>
        </p:blipFill>
        <p:spPr>
          <a:xfrm>
            <a:off x="1269000" y="2116080"/>
            <a:ext cx="7647120" cy="4415760"/>
          </a:xfrm>
          <a:prstGeom prst="rect">
            <a:avLst/>
          </a:prstGeom>
          <a:ln w="0">
            <a:noFill/>
          </a:ln>
        </p:spPr>
      </p:pic>
      <p:sp>
        <p:nvSpPr>
          <p:cNvPr id="466" name="CustomShape 1"/>
          <p:cNvSpPr/>
          <p:nvPr/>
        </p:nvSpPr>
        <p:spPr>
          <a:xfrm>
            <a:off x="405720" y="655560"/>
            <a:ext cx="8914680" cy="775800"/>
          </a:xfrm>
          <a:prstGeom prst="rect">
            <a:avLst/>
          </a:prstGeom>
          <a:noFill/>
          <a:ln w="0">
            <a:noFill/>
          </a:ln>
        </p:spPr>
        <p:style>
          <a:lnRef idx="0">
            <a:scrgbClr r="0" g="0" b="0"/>
          </a:lnRef>
          <a:fillRef idx="0">
            <a:scrgbClr r="0" g="0" b="0"/>
          </a:fillRef>
          <a:effectRef idx="0">
            <a:scrgbClr r="0" g="0" b="0"/>
          </a:effectRef>
          <a:fontRef idx="minor"/>
        </p:style>
        <p:txBody>
          <a:bodyPr lIns="90000" tIns="46800" rIns="90000" bIns="46800" anchor="ctr">
            <a:noAutofit/>
          </a:bodyPr>
          <a:lstStyle/>
          <a:p>
            <a:pPr algn="ct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sz="4000" b="0" strike="noStrike" spc="-1">
                <a:solidFill>
                  <a:srgbClr val="009999"/>
                </a:solidFill>
                <a:latin typeface="Calibri"/>
                <a:ea typeface="DejaVu Sans"/>
              </a:rPr>
              <a:t>Conceito de Objeto</a:t>
            </a:r>
            <a:endParaRPr lang="pt-BR" sz="4000" b="0" strike="noStrike" spc="-1">
              <a:latin typeface="Arial"/>
            </a:endParaRPr>
          </a:p>
        </p:txBody>
      </p:sp>
      <p:sp>
        <p:nvSpPr>
          <p:cNvPr id="467" name="CustomShape 2"/>
          <p:cNvSpPr/>
          <p:nvPr/>
        </p:nvSpPr>
        <p:spPr>
          <a:xfrm>
            <a:off x="741240" y="1257480"/>
            <a:ext cx="8345520" cy="703080"/>
          </a:xfrm>
          <a:custGeom>
            <a:avLst/>
            <a:gdLst/>
            <a:ahLst/>
            <a:cxnLst/>
            <a:rect l="l" t="t" r="r" b="b"/>
            <a:pathLst>
              <a:path w="21600" h="21600">
                <a:moveTo>
                  <a:pt x="0" y="0"/>
                </a:moveTo>
                <a:lnTo>
                  <a:pt x="21600" y="0"/>
                </a:lnTo>
                <a:lnTo>
                  <a:pt x="21600" y="21600"/>
                </a:lnTo>
                <a:lnTo>
                  <a:pt x="0" y="21600"/>
                </a:lnTo>
                <a:lnTo>
                  <a:pt x="0" y="0"/>
                </a:lnTo>
                <a:close/>
              </a:path>
            </a:pathLst>
          </a:custGeom>
          <a:noFill/>
          <a:ln w="0">
            <a:noFill/>
          </a:ln>
        </p:spPr>
        <p:style>
          <a:lnRef idx="0">
            <a:scrgbClr r="0" g="0" b="0"/>
          </a:lnRef>
          <a:fillRef idx="0">
            <a:scrgbClr r="0" g="0" b="0"/>
          </a:fillRef>
          <a:effectRef idx="0">
            <a:scrgbClr r="0" g="0" b="0"/>
          </a:effectRef>
          <a:fontRef idx="minor"/>
        </p:style>
        <p:txBody>
          <a:bodyPr lIns="90000" tIns="46800" rIns="90000" bIns="46800">
            <a:spAutoFit/>
          </a:bodyPr>
          <a:lstStyle/>
          <a:p>
            <a:pPr marL="216000" indent="-215280" algn="just">
              <a:lnSpc>
                <a:spcPct val="100000"/>
              </a:lnSpc>
              <a:buClr>
                <a:srgbClr val="000000"/>
              </a:buClr>
              <a:buSzPct val="45000"/>
              <a:buFont typeface="Wingdings"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sz="2000" b="0" strike="noStrike" spc="-1">
                <a:solidFill>
                  <a:srgbClr val="000000"/>
                </a:solidFill>
                <a:latin typeface="Arial"/>
                <a:ea typeface="DejaVu Sans"/>
              </a:rPr>
              <a:t>Um objetos possui um estado, exibe um comportamento bem-definido e possui uma identidade única.</a:t>
            </a:r>
            <a:endParaRPr lang="pt-BR" sz="2000" b="0" strike="noStrike" spc="-1">
              <a:latin typeface="Arial"/>
            </a:endParaRPr>
          </a:p>
        </p:txBody>
      </p:sp>
      <p:sp>
        <p:nvSpPr>
          <p:cNvPr id="468" name="CustomShape 3"/>
          <p:cNvSpPr/>
          <p:nvPr/>
        </p:nvSpPr>
        <p:spPr>
          <a:xfrm>
            <a:off x="0" y="0"/>
            <a:ext cx="8914680" cy="775440"/>
          </a:xfrm>
          <a:prstGeom prst="rect">
            <a:avLst/>
          </a:prstGeom>
          <a:noFill/>
          <a:ln w="0">
            <a:noFill/>
          </a:ln>
        </p:spPr>
        <p:style>
          <a:lnRef idx="0">
            <a:scrgbClr r="0" g="0" b="0"/>
          </a:lnRef>
          <a:fillRef idx="0">
            <a:scrgbClr r="0" g="0" b="0"/>
          </a:fillRef>
          <a:effectRef idx="0">
            <a:scrgbClr r="0" g="0" b="0"/>
          </a:effectRef>
          <a:fontRef idx="minor"/>
        </p:style>
        <p:txBody>
          <a:bodyPr lIns="90000" tIns="46800" rIns="90000" bIns="46800" anchor="ctr">
            <a:noAutofit/>
          </a:bodyPr>
          <a:lstStyle/>
          <a:p>
            <a:pP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sz="3200" b="0" strike="noStrike" spc="-1">
                <a:solidFill>
                  <a:srgbClr val="000000"/>
                </a:solidFill>
                <a:latin typeface="Arial"/>
                <a:ea typeface="DejaVu Sans"/>
              </a:rPr>
              <a:t>Classes</a:t>
            </a:r>
            <a:endParaRPr lang="pt-BR" sz="3200" b="0" strike="noStrike" spc="-1">
              <a:latin typeface="Arial"/>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9" name="CustomShape 1"/>
          <p:cNvSpPr/>
          <p:nvPr/>
        </p:nvSpPr>
        <p:spPr>
          <a:xfrm>
            <a:off x="741240" y="1349280"/>
            <a:ext cx="8345160" cy="1922760"/>
          </a:xfrm>
          <a:custGeom>
            <a:avLst/>
            <a:gdLst/>
            <a:ahLst/>
            <a:cxnLst/>
            <a:rect l="l" t="t" r="r" b="b"/>
            <a:pathLst>
              <a:path w="21600" h="21600">
                <a:moveTo>
                  <a:pt x="0" y="0"/>
                </a:moveTo>
                <a:lnTo>
                  <a:pt x="21600" y="0"/>
                </a:lnTo>
                <a:lnTo>
                  <a:pt x="21600" y="21600"/>
                </a:lnTo>
                <a:lnTo>
                  <a:pt x="0" y="21600"/>
                </a:lnTo>
                <a:lnTo>
                  <a:pt x="0" y="0"/>
                </a:lnTo>
                <a:close/>
              </a:path>
            </a:pathLst>
          </a:custGeom>
          <a:noFill/>
          <a:ln w="0">
            <a:noFill/>
          </a:ln>
        </p:spPr>
        <p:style>
          <a:lnRef idx="0">
            <a:scrgbClr r="0" g="0" b="0"/>
          </a:lnRef>
          <a:fillRef idx="0">
            <a:scrgbClr r="0" g="0" b="0"/>
          </a:fillRef>
          <a:effectRef idx="0">
            <a:scrgbClr r="0" g="0" b="0"/>
          </a:effectRef>
          <a:fontRef idx="minor"/>
        </p:style>
        <p:txBody>
          <a:bodyPr lIns="90000" tIns="46800" rIns="90000" bIns="46800">
            <a:spAutoFit/>
          </a:bodyPr>
          <a:lstStyle/>
          <a:p>
            <a:pPr marL="216000" indent="-215280" algn="just">
              <a:lnSpc>
                <a:spcPct val="100000"/>
              </a:lnSpc>
              <a:buClr>
                <a:srgbClr val="000000"/>
              </a:buClr>
              <a:buSzPct val="45000"/>
              <a:buFont typeface="Wingdings"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sz="2000" b="0" strike="noStrike" spc="-1">
                <a:solidFill>
                  <a:srgbClr val="000000"/>
                </a:solidFill>
                <a:latin typeface="Arial"/>
                <a:ea typeface="DejaVu Sans"/>
              </a:rPr>
              <a:t>Objetos são entidades independentes uns dos outros. Dois objetos com exatamente os mesmos atributos são dois objetos diferentes. Na ciência da computação, se pode pensar na memória de um computador: dois objetos com os mesmos atributos, estão em diferentes partes da memória, na verdade eles tem um atributo implícito (o endereço na memória onde eles ficam) que é diferente.</a:t>
            </a:r>
            <a:endParaRPr lang="pt-BR" sz="2000" b="0" strike="noStrike" spc="-1">
              <a:latin typeface="Arial"/>
            </a:endParaRPr>
          </a:p>
        </p:txBody>
      </p:sp>
      <p:sp>
        <p:nvSpPr>
          <p:cNvPr id="470" name="CustomShape 2"/>
          <p:cNvSpPr/>
          <p:nvPr/>
        </p:nvSpPr>
        <p:spPr>
          <a:xfrm>
            <a:off x="405720" y="655560"/>
            <a:ext cx="8914680" cy="775800"/>
          </a:xfrm>
          <a:prstGeom prst="rect">
            <a:avLst/>
          </a:prstGeom>
          <a:noFill/>
          <a:ln w="0">
            <a:noFill/>
          </a:ln>
        </p:spPr>
        <p:style>
          <a:lnRef idx="0">
            <a:scrgbClr r="0" g="0" b="0"/>
          </a:lnRef>
          <a:fillRef idx="0">
            <a:scrgbClr r="0" g="0" b="0"/>
          </a:fillRef>
          <a:effectRef idx="0">
            <a:scrgbClr r="0" g="0" b="0"/>
          </a:effectRef>
          <a:fontRef idx="minor"/>
        </p:style>
        <p:txBody>
          <a:bodyPr lIns="90000" tIns="46800" rIns="90000" bIns="46800" anchor="ctr">
            <a:noAutofit/>
          </a:bodyPr>
          <a:lstStyle/>
          <a:p>
            <a:pPr algn="ct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sz="4000" b="0" strike="noStrike" spc="-1">
                <a:solidFill>
                  <a:srgbClr val="009999"/>
                </a:solidFill>
                <a:latin typeface="Calibri"/>
                <a:ea typeface="DejaVu Sans"/>
              </a:rPr>
              <a:t>Conceito de Objeto</a:t>
            </a:r>
            <a:endParaRPr lang="pt-BR" sz="4000" b="0" strike="noStrike" spc="-1">
              <a:latin typeface="Arial"/>
            </a:endParaRPr>
          </a:p>
        </p:txBody>
      </p:sp>
      <p:pic>
        <p:nvPicPr>
          <p:cNvPr id="471" name="Picture 1028_0" descr="J0183198"/>
          <p:cNvPicPr/>
          <p:nvPr/>
        </p:nvPicPr>
        <p:blipFill>
          <a:blip r:embed="rId2"/>
          <a:stretch/>
        </p:blipFill>
        <p:spPr>
          <a:xfrm>
            <a:off x="1753920" y="3860640"/>
            <a:ext cx="1980360" cy="1572480"/>
          </a:xfrm>
          <a:prstGeom prst="rect">
            <a:avLst/>
          </a:prstGeom>
          <a:ln w="0">
            <a:noFill/>
          </a:ln>
        </p:spPr>
      </p:pic>
      <p:pic>
        <p:nvPicPr>
          <p:cNvPr id="472" name="Picture 1029_1" descr="J0183174"/>
          <p:cNvPicPr/>
          <p:nvPr/>
        </p:nvPicPr>
        <p:blipFill>
          <a:blip r:embed="rId3"/>
          <a:stretch/>
        </p:blipFill>
        <p:spPr>
          <a:xfrm>
            <a:off x="5967720" y="3716280"/>
            <a:ext cx="1289160" cy="1856880"/>
          </a:xfrm>
          <a:prstGeom prst="rect">
            <a:avLst/>
          </a:prstGeom>
          <a:ln w="0">
            <a:noFill/>
          </a:ln>
        </p:spPr>
      </p:pic>
      <p:sp>
        <p:nvSpPr>
          <p:cNvPr id="473" name="CustomShape 3"/>
          <p:cNvSpPr/>
          <p:nvPr/>
        </p:nvSpPr>
        <p:spPr>
          <a:xfrm>
            <a:off x="0" y="0"/>
            <a:ext cx="8914680" cy="775440"/>
          </a:xfrm>
          <a:prstGeom prst="rect">
            <a:avLst/>
          </a:prstGeom>
          <a:noFill/>
          <a:ln w="0">
            <a:noFill/>
          </a:ln>
        </p:spPr>
        <p:style>
          <a:lnRef idx="0">
            <a:scrgbClr r="0" g="0" b="0"/>
          </a:lnRef>
          <a:fillRef idx="0">
            <a:scrgbClr r="0" g="0" b="0"/>
          </a:fillRef>
          <a:effectRef idx="0">
            <a:scrgbClr r="0" g="0" b="0"/>
          </a:effectRef>
          <a:fontRef idx="minor"/>
        </p:style>
        <p:txBody>
          <a:bodyPr lIns="90000" tIns="46800" rIns="90000" bIns="46800" anchor="ctr">
            <a:noAutofit/>
          </a:bodyPr>
          <a:lstStyle/>
          <a:p>
            <a:pP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sz="3200" b="0" strike="noStrike" spc="-1">
                <a:solidFill>
                  <a:srgbClr val="000000"/>
                </a:solidFill>
                <a:latin typeface="Arial"/>
                <a:ea typeface="DejaVu Sans"/>
              </a:rPr>
              <a:t>Classes</a:t>
            </a:r>
            <a:endParaRPr lang="pt-BR" sz="3200" b="0" strike="noStrike" spc="-1">
              <a:latin typeface="Arial"/>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4" name="CustomShape 1"/>
          <p:cNvSpPr/>
          <p:nvPr/>
        </p:nvSpPr>
        <p:spPr>
          <a:xfrm>
            <a:off x="0" y="0"/>
            <a:ext cx="7841520" cy="410400"/>
          </a:xfrm>
          <a:prstGeom prst="rect">
            <a:avLst/>
          </a:prstGeom>
          <a:noFill/>
          <a:ln w="0">
            <a:noFill/>
          </a:ln>
        </p:spPr>
        <p:style>
          <a:lnRef idx="0">
            <a:scrgbClr r="0" g="0" b="0"/>
          </a:lnRef>
          <a:fillRef idx="0">
            <a:scrgbClr r="0" g="0" b="0"/>
          </a:fillRef>
          <a:effectRef idx="0">
            <a:scrgbClr r="0" g="0" b="0"/>
          </a:effectRef>
          <a:fontRef idx="minor"/>
        </p:style>
        <p:txBody>
          <a:bodyPr lIns="90000" tIns="46800" rIns="90000" bIns="46800">
            <a:noAutofit/>
          </a:bodyPr>
          <a:lstStyle/>
          <a:p>
            <a:pPr algn="ct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sz="3600" b="0" strike="noStrike" spc="-1">
                <a:solidFill>
                  <a:srgbClr val="000000"/>
                </a:solidFill>
                <a:latin typeface="Arial"/>
                <a:ea typeface="DejaVu Sans"/>
              </a:rPr>
              <a:t>Objetos</a:t>
            </a:r>
            <a:endParaRPr lang="pt-BR" sz="3600" b="0" strike="noStrike" spc="-1">
              <a:latin typeface="Arial"/>
            </a:endParaRPr>
          </a:p>
        </p:txBody>
      </p:sp>
      <p:sp>
        <p:nvSpPr>
          <p:cNvPr id="475" name="CustomShape 2"/>
          <p:cNvSpPr/>
          <p:nvPr/>
        </p:nvSpPr>
        <p:spPr>
          <a:xfrm>
            <a:off x="495000" y="914040"/>
            <a:ext cx="8914680" cy="5211000"/>
          </a:xfrm>
          <a:prstGeom prst="rect">
            <a:avLst/>
          </a:prstGeom>
          <a:noFill/>
          <a:ln w="0">
            <a:noFill/>
          </a:ln>
        </p:spPr>
        <p:style>
          <a:lnRef idx="0">
            <a:scrgbClr r="0" g="0" b="0"/>
          </a:lnRef>
          <a:fillRef idx="0">
            <a:scrgbClr r="0" g="0" b="0"/>
          </a:fillRef>
          <a:effectRef idx="0">
            <a:scrgbClr r="0" g="0" b="0"/>
          </a:effectRef>
          <a:fontRef idx="minor"/>
        </p:style>
        <p:txBody>
          <a:bodyPr lIns="90000" tIns="46800" rIns="90000" bIns="46800">
            <a:normAutofit/>
          </a:bodyPr>
          <a:lstStyle/>
          <a:p>
            <a:pPr marL="342720" indent="-342000">
              <a:lnSpc>
                <a:spcPct val="90000"/>
              </a:lnSpc>
              <a:spcBef>
                <a:spcPts val="697"/>
              </a:spcBef>
              <a:tabLst>
                <a:tab pos="0" algn="l"/>
              </a:tabLst>
            </a:pPr>
            <a:r>
              <a:rPr lang="en-US" sz="2800" b="0" strike="noStrike" spc="-1">
                <a:solidFill>
                  <a:srgbClr val="000000"/>
                </a:solidFill>
                <a:latin typeface="Arial"/>
                <a:ea typeface="DejaVu Sans"/>
              </a:rPr>
              <a:t>São elementos reais ou abstratos (de pensamento) que sofrem ou executam ações.</a:t>
            </a:r>
            <a:endParaRPr lang="pt-BR" sz="2800" b="0" strike="noStrike" spc="-1">
              <a:latin typeface="Arial"/>
            </a:endParaRPr>
          </a:p>
          <a:p>
            <a:pPr marL="342720" indent="-342000">
              <a:lnSpc>
                <a:spcPct val="90000"/>
              </a:lnSpc>
              <a:spcBef>
                <a:spcPts val="697"/>
              </a:spcBef>
              <a:tabLst>
                <a:tab pos="0" algn="l"/>
              </a:tabLst>
            </a:pPr>
            <a:endParaRPr lang="pt-BR" sz="2800" b="0" strike="noStrike" spc="-1">
              <a:latin typeface="Arial"/>
            </a:endParaRPr>
          </a:p>
          <a:p>
            <a:pPr marL="342720" indent="-342000">
              <a:lnSpc>
                <a:spcPct val="90000"/>
              </a:lnSpc>
              <a:spcBef>
                <a:spcPts val="697"/>
              </a:spcBef>
              <a:tabLst>
                <a:tab pos="0" algn="l"/>
              </a:tabLst>
            </a:pPr>
            <a:r>
              <a:rPr lang="pt-BR" sz="2800" b="0" strike="noStrike" spc="-1">
                <a:solidFill>
                  <a:srgbClr val="000000"/>
                </a:solidFill>
                <a:latin typeface="Arial"/>
                <a:ea typeface="Times New Roman"/>
              </a:rPr>
              <a:t>Um objeto é qualquer indivíduo, lugar, evento, coisa, tela, relatório ou conceito que seja aplicável ao sistema. </a:t>
            </a:r>
            <a:endParaRPr lang="pt-BR" sz="2800" b="0" strike="noStrike" spc="-1">
              <a:latin typeface="Arial"/>
            </a:endParaRPr>
          </a:p>
          <a:p>
            <a:pPr marL="342720" indent="-342000">
              <a:lnSpc>
                <a:spcPct val="90000"/>
              </a:lnSpc>
              <a:spcBef>
                <a:spcPts val="697"/>
              </a:spcBef>
              <a:tabLst>
                <a:tab pos="0" algn="l"/>
              </a:tabLst>
            </a:pPr>
            <a:endParaRPr lang="pt-BR" sz="2800" b="0" strike="noStrike" spc="-1">
              <a:latin typeface="Arial"/>
            </a:endParaRPr>
          </a:p>
          <a:p>
            <a:pPr marL="342720" indent="-342000">
              <a:lnSpc>
                <a:spcPct val="90000"/>
              </a:lnSpc>
              <a:spcBef>
                <a:spcPts val="697"/>
              </a:spcBef>
              <a:tabLst>
                <a:tab pos="0" algn="l"/>
              </a:tabLst>
            </a:pPr>
            <a:r>
              <a:rPr lang="pt-BR" sz="2800" b="0" strike="noStrike" spc="-1">
                <a:solidFill>
                  <a:srgbClr val="000000"/>
                </a:solidFill>
                <a:latin typeface="Arial"/>
                <a:ea typeface="Times New Roman"/>
              </a:rPr>
              <a:t>Objeto é uma entidade capaz de reter um estado (informação) e que oferece uma séria de operações (comportamentos) ou para examinar ou para afetar este estado.</a:t>
            </a:r>
            <a:endParaRPr lang="pt-BR" sz="2800" b="0" strike="noStrike" spc="-1">
              <a:latin typeface="Arial"/>
            </a:endParaRP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6" name="CustomShape 1"/>
          <p:cNvSpPr/>
          <p:nvPr/>
        </p:nvSpPr>
        <p:spPr>
          <a:xfrm>
            <a:off x="0" y="0"/>
            <a:ext cx="7841520" cy="410400"/>
          </a:xfrm>
          <a:prstGeom prst="rect">
            <a:avLst/>
          </a:prstGeom>
          <a:noFill/>
          <a:ln w="0">
            <a:noFill/>
          </a:ln>
        </p:spPr>
        <p:style>
          <a:lnRef idx="0">
            <a:scrgbClr r="0" g="0" b="0"/>
          </a:lnRef>
          <a:fillRef idx="0">
            <a:scrgbClr r="0" g="0" b="0"/>
          </a:fillRef>
          <a:effectRef idx="0">
            <a:scrgbClr r="0" g="0" b="0"/>
          </a:effectRef>
          <a:fontRef idx="minor"/>
        </p:style>
        <p:txBody>
          <a:bodyPr lIns="90000" tIns="46800" rIns="90000" bIns="46800">
            <a:noAutofit/>
          </a:bodyPr>
          <a:lstStyle/>
          <a:p>
            <a:pPr algn="ct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sz="3200" b="0" strike="noStrike" spc="-1">
                <a:solidFill>
                  <a:srgbClr val="000000"/>
                </a:solidFill>
                <a:latin typeface="Arial"/>
                <a:ea typeface="DejaVu Sans"/>
              </a:rPr>
              <a:t>Objetos</a:t>
            </a:r>
            <a:endParaRPr lang="pt-BR" sz="3200" b="0" strike="noStrike" spc="-1">
              <a:latin typeface="Arial"/>
            </a:endParaRPr>
          </a:p>
        </p:txBody>
      </p:sp>
      <p:graphicFrame>
        <p:nvGraphicFramePr>
          <p:cNvPr id="477" name="Object 2"/>
          <p:cNvGraphicFramePr/>
          <p:nvPr/>
        </p:nvGraphicFramePr>
        <p:xfrm>
          <a:off x="577800" y="1066680"/>
          <a:ext cx="8529480" cy="4904640"/>
        </p:xfrm>
        <a:graphic>
          <a:graphicData uri="http://schemas.openxmlformats.org/presentationml/2006/ole">
            <mc:AlternateContent xmlns:mc="http://schemas.openxmlformats.org/markup-compatibility/2006">
              <mc:Choice xmlns:v="urn:schemas-microsoft-com:vml" Requires="v">
                <p:oleObj r:id="rId3" imgW="0" imgH="0" progId="">
                  <p:embed/>
                </p:oleObj>
              </mc:Choice>
              <mc:Fallback>
                <p:oleObj r:id="rId3" imgW="0" imgH="0" progId="">
                  <p:embed/>
                  <p:pic>
                    <p:nvPicPr>
                      <p:cNvPr id="478" name="Object 2"/>
                      <p:cNvPicPr/>
                      <p:nvPr/>
                    </p:nvPicPr>
                    <p:blipFill>
                      <a:blip r:embed="rId4"/>
                      <a:stretch/>
                    </p:blipFill>
                    <p:spPr>
                      <a:xfrm>
                        <a:off x="577800" y="1066680"/>
                        <a:ext cx="8529480" cy="4904640"/>
                      </a:xfrm>
                      <a:prstGeom prst="rect">
                        <a:avLst/>
                      </a:prstGeom>
                      <a:ln w="0">
                        <a:noFill/>
                      </a:ln>
                    </p:spPr>
                  </p:pic>
                </p:oleObj>
              </mc:Fallback>
            </mc:AlternateContent>
          </a:graphicData>
        </a:graphic>
      </p:graphicFrame>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9" name="CustomShape 1"/>
          <p:cNvSpPr/>
          <p:nvPr/>
        </p:nvSpPr>
        <p:spPr>
          <a:xfrm>
            <a:off x="0" y="0"/>
            <a:ext cx="7841520" cy="410400"/>
          </a:xfrm>
          <a:prstGeom prst="rect">
            <a:avLst/>
          </a:prstGeom>
          <a:noFill/>
          <a:ln w="0">
            <a:noFill/>
          </a:ln>
        </p:spPr>
        <p:style>
          <a:lnRef idx="0">
            <a:scrgbClr r="0" g="0" b="0"/>
          </a:lnRef>
          <a:fillRef idx="0">
            <a:scrgbClr r="0" g="0" b="0"/>
          </a:fillRef>
          <a:effectRef idx="0">
            <a:scrgbClr r="0" g="0" b="0"/>
          </a:effectRef>
          <a:fontRef idx="minor"/>
        </p:style>
        <p:txBody>
          <a:bodyPr lIns="90000" tIns="46800" rIns="90000" bIns="46800">
            <a:noAutofit/>
          </a:bodyPr>
          <a:lstStyle/>
          <a:p>
            <a:pPr algn="ct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sz="3200" b="0" strike="noStrike" spc="-1">
                <a:solidFill>
                  <a:srgbClr val="000000"/>
                </a:solidFill>
                <a:latin typeface="Arial"/>
                <a:ea typeface="DejaVu Sans"/>
              </a:rPr>
              <a:t>Hierarquia de Classes</a:t>
            </a:r>
            <a:endParaRPr lang="pt-BR" sz="3200" b="0" strike="noStrike" spc="-1">
              <a:latin typeface="Arial"/>
            </a:endParaRPr>
          </a:p>
        </p:txBody>
      </p:sp>
      <p:sp>
        <p:nvSpPr>
          <p:cNvPr id="480" name="CustomShape 2"/>
          <p:cNvSpPr/>
          <p:nvPr/>
        </p:nvSpPr>
        <p:spPr>
          <a:xfrm>
            <a:off x="4003560" y="1905120"/>
            <a:ext cx="2228040" cy="761040"/>
          </a:xfrm>
          <a:prstGeom prst="rect">
            <a:avLst/>
          </a:prstGeom>
          <a:gradFill rotWithShape="0">
            <a:gsLst>
              <a:gs pos="0">
                <a:srgbClr val="ACACE1"/>
              </a:gs>
              <a:gs pos="100000">
                <a:srgbClr val="E9E9F7"/>
              </a:gs>
            </a:gsLst>
            <a:lin ang="16200000"/>
          </a:gradFill>
          <a:ln w="9360">
            <a:solidFill>
              <a:srgbClr val="292989"/>
            </a:solidFill>
            <a:miter/>
          </a:ln>
          <a:effectLst>
            <a:outerShdw dist="20160" dir="5400000">
              <a:srgbClr val="000000">
                <a:alpha val="38000"/>
              </a:srgbClr>
            </a:outerShdw>
          </a:effectLst>
        </p:spPr>
        <p:style>
          <a:lnRef idx="0">
            <a:scrgbClr r="0" g="0" b="0"/>
          </a:lnRef>
          <a:fillRef idx="0">
            <a:scrgbClr r="0" g="0" b="0"/>
          </a:fillRef>
          <a:effectRef idx="0">
            <a:scrgbClr r="0" g="0" b="0"/>
          </a:effectRef>
          <a:fontRef idx="minor"/>
        </p:style>
        <p:txBody>
          <a:bodyPr wrap="none" lIns="90000" tIns="46800" rIns="90000" bIns="46800" anchor="ctr">
            <a:noAutofit/>
          </a:bodyPr>
          <a:lstStyle/>
          <a:p>
            <a:pPr marL="216000" indent="-215280" algn="ctr">
              <a:lnSpc>
                <a:spcPct val="100000"/>
              </a:lnSpc>
              <a:buClr>
                <a:srgbClr val="000000"/>
              </a:buClr>
              <a:buSzPct val="45000"/>
              <a:buFont typeface="Wingdings"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sz="1800" b="0" strike="noStrike" spc="-1">
                <a:solidFill>
                  <a:srgbClr val="000000"/>
                </a:solidFill>
                <a:latin typeface="Arial"/>
                <a:ea typeface="DejaVu Sans"/>
              </a:rPr>
              <a:t>Mamífero</a:t>
            </a:r>
            <a:endParaRPr lang="pt-BR" sz="1800" b="0" strike="noStrike" spc="-1">
              <a:latin typeface="Arial"/>
            </a:endParaRPr>
          </a:p>
        </p:txBody>
      </p:sp>
      <p:sp>
        <p:nvSpPr>
          <p:cNvPr id="481" name="CustomShape 3"/>
          <p:cNvSpPr/>
          <p:nvPr/>
        </p:nvSpPr>
        <p:spPr>
          <a:xfrm>
            <a:off x="1836720" y="3710160"/>
            <a:ext cx="2124720" cy="708840"/>
          </a:xfrm>
          <a:prstGeom prst="rect">
            <a:avLst/>
          </a:prstGeom>
          <a:gradFill rotWithShape="0">
            <a:gsLst>
              <a:gs pos="0">
                <a:srgbClr val="ACACE1"/>
              </a:gs>
              <a:gs pos="100000">
                <a:srgbClr val="E9E9F7"/>
              </a:gs>
            </a:gsLst>
            <a:lin ang="16200000"/>
          </a:gradFill>
          <a:ln w="9360">
            <a:solidFill>
              <a:srgbClr val="292989"/>
            </a:solidFill>
            <a:miter/>
          </a:ln>
          <a:effectLst>
            <a:outerShdw dist="20160" dir="5400000">
              <a:srgbClr val="000000">
                <a:alpha val="38000"/>
              </a:srgbClr>
            </a:outerShdw>
          </a:effectLst>
        </p:spPr>
        <p:style>
          <a:lnRef idx="0">
            <a:scrgbClr r="0" g="0" b="0"/>
          </a:lnRef>
          <a:fillRef idx="0">
            <a:scrgbClr r="0" g="0" b="0"/>
          </a:fillRef>
          <a:effectRef idx="0">
            <a:scrgbClr r="0" g="0" b="0"/>
          </a:effectRef>
          <a:fontRef idx="minor"/>
        </p:style>
        <p:txBody>
          <a:bodyPr wrap="none" lIns="90000" tIns="46800" rIns="90000" bIns="46800" anchor="ctr">
            <a:noAutofit/>
          </a:bodyPr>
          <a:lstStyle/>
          <a:p>
            <a:pPr marL="216000" indent="-215280" algn="ctr">
              <a:lnSpc>
                <a:spcPct val="100000"/>
              </a:lnSpc>
              <a:buClr>
                <a:srgbClr val="000000"/>
              </a:buClr>
              <a:buSzPct val="45000"/>
              <a:buFont typeface="Wingdings"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sz="1800" b="0" strike="noStrike" spc="-1">
                <a:solidFill>
                  <a:srgbClr val="000000"/>
                </a:solidFill>
                <a:latin typeface="Arial"/>
                <a:ea typeface="DejaVu Sans"/>
              </a:rPr>
              <a:t>Primata</a:t>
            </a:r>
            <a:endParaRPr lang="pt-BR" sz="1800" b="0" strike="noStrike" spc="-1">
              <a:latin typeface="Arial"/>
            </a:endParaRPr>
          </a:p>
        </p:txBody>
      </p:sp>
      <p:sp>
        <p:nvSpPr>
          <p:cNvPr id="482" name="CustomShape 4"/>
          <p:cNvSpPr/>
          <p:nvPr/>
        </p:nvSpPr>
        <p:spPr>
          <a:xfrm>
            <a:off x="5995080" y="3705120"/>
            <a:ext cx="2217960" cy="713880"/>
          </a:xfrm>
          <a:prstGeom prst="rect">
            <a:avLst/>
          </a:prstGeom>
          <a:gradFill rotWithShape="0">
            <a:gsLst>
              <a:gs pos="0">
                <a:srgbClr val="ACACE1"/>
              </a:gs>
              <a:gs pos="100000">
                <a:srgbClr val="E9E9F7"/>
              </a:gs>
            </a:gsLst>
            <a:lin ang="16200000"/>
          </a:gradFill>
          <a:ln w="9360">
            <a:solidFill>
              <a:srgbClr val="292989"/>
            </a:solidFill>
            <a:miter/>
          </a:ln>
          <a:effectLst>
            <a:outerShdw dist="20160" dir="5400000">
              <a:srgbClr val="000000">
                <a:alpha val="38000"/>
              </a:srgbClr>
            </a:outerShdw>
          </a:effectLst>
        </p:spPr>
        <p:style>
          <a:lnRef idx="0">
            <a:scrgbClr r="0" g="0" b="0"/>
          </a:lnRef>
          <a:fillRef idx="0">
            <a:scrgbClr r="0" g="0" b="0"/>
          </a:fillRef>
          <a:effectRef idx="0">
            <a:scrgbClr r="0" g="0" b="0"/>
          </a:effectRef>
          <a:fontRef idx="minor"/>
        </p:style>
        <p:txBody>
          <a:bodyPr wrap="none" lIns="90000" tIns="46800" rIns="90000" bIns="46800" anchor="ctr">
            <a:noAutofit/>
          </a:bodyPr>
          <a:lstStyle/>
          <a:p>
            <a:pPr marL="216000" indent="-215280" algn="ctr">
              <a:lnSpc>
                <a:spcPct val="100000"/>
              </a:lnSpc>
              <a:buClr>
                <a:srgbClr val="000000"/>
              </a:buClr>
              <a:buSzPct val="45000"/>
              <a:buFont typeface="Wingdings"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sz="1800" b="0" strike="noStrike" spc="-1">
                <a:solidFill>
                  <a:srgbClr val="000000"/>
                </a:solidFill>
                <a:latin typeface="Arial"/>
                <a:ea typeface="DejaVu Sans"/>
              </a:rPr>
              <a:t>Felino</a:t>
            </a:r>
            <a:endParaRPr lang="pt-BR" sz="1800" b="0" strike="noStrike" spc="-1">
              <a:latin typeface="Arial"/>
            </a:endParaRPr>
          </a:p>
        </p:txBody>
      </p:sp>
      <p:sp>
        <p:nvSpPr>
          <p:cNvPr id="483" name="Line 5"/>
          <p:cNvSpPr/>
          <p:nvPr/>
        </p:nvSpPr>
        <p:spPr>
          <a:xfrm>
            <a:off x="2889000" y="3200400"/>
            <a:ext cx="4210200" cy="360"/>
          </a:xfrm>
          <a:prstGeom prst="line">
            <a:avLst/>
          </a:prstGeom>
          <a:ln w="38160">
            <a:solidFill>
              <a:srgbClr val="000000"/>
            </a:solidFill>
            <a:miter/>
          </a:ln>
        </p:spPr>
        <p:style>
          <a:lnRef idx="0">
            <a:scrgbClr r="0" g="0" b="0"/>
          </a:lnRef>
          <a:fillRef idx="0">
            <a:scrgbClr r="0" g="0" b="0"/>
          </a:fillRef>
          <a:effectRef idx="0">
            <a:scrgbClr r="0" g="0" b="0"/>
          </a:effectRef>
          <a:fontRef idx="minor"/>
        </p:style>
        <p:txBody>
          <a:bodyPr/>
          <a:lstStyle/>
          <a:p>
            <a:endParaRPr lang="pt-BR"/>
          </a:p>
        </p:txBody>
      </p:sp>
      <p:sp>
        <p:nvSpPr>
          <p:cNvPr id="484" name="Line 6"/>
          <p:cNvSpPr/>
          <p:nvPr/>
        </p:nvSpPr>
        <p:spPr>
          <a:xfrm>
            <a:off x="5117760" y="2743200"/>
            <a:ext cx="360" cy="457200"/>
          </a:xfrm>
          <a:prstGeom prst="line">
            <a:avLst/>
          </a:prstGeom>
          <a:ln w="38160">
            <a:solidFill>
              <a:srgbClr val="000000"/>
            </a:solidFill>
            <a:miter/>
          </a:ln>
        </p:spPr>
        <p:style>
          <a:lnRef idx="0">
            <a:scrgbClr r="0" g="0" b="0"/>
          </a:lnRef>
          <a:fillRef idx="0">
            <a:scrgbClr r="0" g="0" b="0"/>
          </a:fillRef>
          <a:effectRef idx="0">
            <a:scrgbClr r="0" g="0" b="0"/>
          </a:effectRef>
          <a:fontRef idx="minor"/>
        </p:style>
        <p:txBody>
          <a:bodyPr/>
          <a:lstStyle/>
          <a:p>
            <a:endParaRPr lang="pt-BR"/>
          </a:p>
        </p:txBody>
      </p:sp>
      <p:sp>
        <p:nvSpPr>
          <p:cNvPr id="485" name="Line 7"/>
          <p:cNvSpPr/>
          <p:nvPr/>
        </p:nvSpPr>
        <p:spPr>
          <a:xfrm>
            <a:off x="7098840" y="3181320"/>
            <a:ext cx="360" cy="533520"/>
          </a:xfrm>
          <a:prstGeom prst="line">
            <a:avLst/>
          </a:prstGeom>
          <a:ln w="38160">
            <a:solidFill>
              <a:srgbClr val="000000"/>
            </a:solidFill>
            <a:miter/>
          </a:ln>
        </p:spPr>
        <p:style>
          <a:lnRef idx="0">
            <a:scrgbClr r="0" g="0" b="0"/>
          </a:lnRef>
          <a:fillRef idx="0">
            <a:scrgbClr r="0" g="0" b="0"/>
          </a:fillRef>
          <a:effectRef idx="0">
            <a:scrgbClr r="0" g="0" b="0"/>
          </a:effectRef>
          <a:fontRef idx="minor"/>
        </p:style>
        <p:txBody>
          <a:bodyPr/>
          <a:lstStyle/>
          <a:p>
            <a:endParaRPr lang="pt-BR"/>
          </a:p>
        </p:txBody>
      </p:sp>
      <p:sp>
        <p:nvSpPr>
          <p:cNvPr id="486" name="Line 8"/>
          <p:cNvSpPr/>
          <p:nvPr/>
        </p:nvSpPr>
        <p:spPr>
          <a:xfrm>
            <a:off x="2904480" y="3200400"/>
            <a:ext cx="360" cy="533520"/>
          </a:xfrm>
          <a:prstGeom prst="line">
            <a:avLst/>
          </a:prstGeom>
          <a:ln w="38160">
            <a:solidFill>
              <a:srgbClr val="000000"/>
            </a:solidFill>
            <a:miter/>
          </a:ln>
        </p:spPr>
        <p:style>
          <a:lnRef idx="0">
            <a:scrgbClr r="0" g="0" b="0"/>
          </a:lnRef>
          <a:fillRef idx="0">
            <a:scrgbClr r="0" g="0" b="0"/>
          </a:fillRef>
          <a:effectRef idx="0">
            <a:scrgbClr r="0" g="0" b="0"/>
          </a:effectRef>
          <a:fontRef idx="minor"/>
        </p:style>
        <p:txBody>
          <a:bodyPr/>
          <a:lstStyle/>
          <a:p>
            <a:endParaRPr lang="pt-BR"/>
          </a:p>
        </p:txBody>
      </p:sp>
      <p:sp>
        <p:nvSpPr>
          <p:cNvPr id="487" name="CustomShape 9"/>
          <p:cNvSpPr/>
          <p:nvPr/>
        </p:nvSpPr>
        <p:spPr>
          <a:xfrm>
            <a:off x="6686640" y="1828800"/>
            <a:ext cx="2063160" cy="641880"/>
          </a:xfrm>
          <a:custGeom>
            <a:avLst/>
            <a:gdLst/>
            <a:ahLst/>
            <a:cxnLst/>
            <a:rect l="l" t="t" r="r" b="b"/>
            <a:pathLst>
              <a:path w="21600" h="21600">
                <a:moveTo>
                  <a:pt x="0" y="0"/>
                </a:moveTo>
                <a:lnTo>
                  <a:pt x="21600" y="0"/>
                </a:lnTo>
                <a:lnTo>
                  <a:pt x="21600" y="21600"/>
                </a:lnTo>
                <a:lnTo>
                  <a:pt x="0" y="21600"/>
                </a:lnTo>
                <a:lnTo>
                  <a:pt x="0" y="0"/>
                </a:lnTo>
                <a:close/>
              </a:path>
            </a:pathLst>
          </a:custGeom>
          <a:noFill/>
          <a:ln w="0">
            <a:noFill/>
          </a:ln>
        </p:spPr>
        <p:style>
          <a:lnRef idx="0">
            <a:scrgbClr r="0" g="0" b="0"/>
          </a:lnRef>
          <a:fillRef idx="0">
            <a:scrgbClr r="0" g="0" b="0"/>
          </a:fillRef>
          <a:effectRef idx="0">
            <a:scrgbClr r="0" g="0" b="0"/>
          </a:effectRef>
          <a:fontRef idx="minor"/>
        </p:style>
        <p:txBody>
          <a:bodyPr lIns="90000" tIns="46800" rIns="90000" bIns="46800">
            <a:spAutoFit/>
          </a:bodyPr>
          <a:lstStyle/>
          <a:p>
            <a:pPr marL="216000" indent="-215280">
              <a:lnSpc>
                <a:spcPct val="100000"/>
              </a:lnSpc>
              <a:spcBef>
                <a:spcPts val="1123"/>
              </a:spcBef>
              <a:buClr>
                <a:srgbClr val="000000"/>
              </a:buClr>
              <a:buSzPct val="45000"/>
              <a:buFont typeface="Wingdings"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sz="1800" b="0" strike="noStrike" spc="-1">
                <a:solidFill>
                  <a:srgbClr val="000000"/>
                </a:solidFill>
                <a:latin typeface="Arial"/>
                <a:ea typeface="DejaVu Sans"/>
              </a:rPr>
              <a:t>Características Comuns</a:t>
            </a:r>
            <a:endParaRPr lang="pt-BR" sz="1800" b="0" strike="noStrike" spc="-1">
              <a:latin typeface="Arial"/>
            </a:endParaRPr>
          </a:p>
        </p:txBody>
      </p:sp>
      <p:sp>
        <p:nvSpPr>
          <p:cNvPr id="488" name="CustomShape 10"/>
          <p:cNvSpPr/>
          <p:nvPr/>
        </p:nvSpPr>
        <p:spPr>
          <a:xfrm>
            <a:off x="756360" y="5257800"/>
            <a:ext cx="1898280" cy="685080"/>
          </a:xfrm>
          <a:prstGeom prst="rect">
            <a:avLst/>
          </a:prstGeom>
          <a:gradFill rotWithShape="0">
            <a:gsLst>
              <a:gs pos="0">
                <a:srgbClr val="ACACE1"/>
              </a:gs>
              <a:gs pos="100000">
                <a:srgbClr val="E9E9F7"/>
              </a:gs>
            </a:gsLst>
            <a:lin ang="16200000"/>
          </a:gradFill>
          <a:ln w="9360">
            <a:solidFill>
              <a:srgbClr val="292989"/>
            </a:solidFill>
            <a:miter/>
          </a:ln>
          <a:effectLst>
            <a:outerShdw dist="20160" dir="5400000">
              <a:srgbClr val="000000">
                <a:alpha val="38000"/>
              </a:srgbClr>
            </a:outerShdw>
          </a:effectLst>
        </p:spPr>
        <p:style>
          <a:lnRef idx="0">
            <a:scrgbClr r="0" g="0" b="0"/>
          </a:lnRef>
          <a:fillRef idx="0">
            <a:scrgbClr r="0" g="0" b="0"/>
          </a:fillRef>
          <a:effectRef idx="0">
            <a:scrgbClr r="0" g="0" b="0"/>
          </a:effectRef>
          <a:fontRef idx="minor"/>
        </p:style>
        <p:txBody>
          <a:bodyPr wrap="none" lIns="90000" tIns="46800" rIns="90000" bIns="46800" anchor="ctr">
            <a:noAutofit/>
          </a:bodyPr>
          <a:lstStyle/>
          <a:p>
            <a:pPr marL="216000" indent="-215280" algn="ctr">
              <a:lnSpc>
                <a:spcPct val="100000"/>
              </a:lnSpc>
              <a:buClr>
                <a:srgbClr val="000000"/>
              </a:buClr>
              <a:buSzPct val="45000"/>
              <a:buFont typeface="Wingdings"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sz="1800" b="0" strike="noStrike" spc="-1">
                <a:solidFill>
                  <a:srgbClr val="000000"/>
                </a:solidFill>
                <a:latin typeface="Arial"/>
                <a:ea typeface="DejaVu Sans"/>
              </a:rPr>
              <a:t>Ser Humano</a:t>
            </a:r>
            <a:endParaRPr lang="pt-BR" sz="1800" b="0" strike="noStrike" spc="-1">
              <a:latin typeface="Arial"/>
            </a:endParaRPr>
          </a:p>
        </p:txBody>
      </p:sp>
      <p:sp>
        <p:nvSpPr>
          <p:cNvPr id="489" name="CustomShape 11"/>
          <p:cNvSpPr/>
          <p:nvPr/>
        </p:nvSpPr>
        <p:spPr>
          <a:xfrm>
            <a:off x="3136680" y="5257800"/>
            <a:ext cx="1898280" cy="685080"/>
          </a:xfrm>
          <a:prstGeom prst="rect">
            <a:avLst/>
          </a:prstGeom>
          <a:gradFill rotWithShape="0">
            <a:gsLst>
              <a:gs pos="0">
                <a:srgbClr val="ACACE1"/>
              </a:gs>
              <a:gs pos="100000">
                <a:srgbClr val="E9E9F7"/>
              </a:gs>
            </a:gsLst>
            <a:lin ang="16200000"/>
          </a:gradFill>
          <a:ln w="9360">
            <a:solidFill>
              <a:srgbClr val="292989"/>
            </a:solidFill>
            <a:miter/>
          </a:ln>
          <a:effectLst>
            <a:outerShdw dist="20160" dir="5400000">
              <a:srgbClr val="000000">
                <a:alpha val="38000"/>
              </a:srgbClr>
            </a:outerShdw>
          </a:effectLst>
        </p:spPr>
        <p:style>
          <a:lnRef idx="0">
            <a:scrgbClr r="0" g="0" b="0"/>
          </a:lnRef>
          <a:fillRef idx="0">
            <a:scrgbClr r="0" g="0" b="0"/>
          </a:fillRef>
          <a:effectRef idx="0">
            <a:scrgbClr r="0" g="0" b="0"/>
          </a:effectRef>
          <a:fontRef idx="minor"/>
        </p:style>
        <p:txBody>
          <a:bodyPr wrap="none" lIns="90000" tIns="46800" rIns="90000" bIns="46800" anchor="ctr">
            <a:noAutofit/>
          </a:bodyPr>
          <a:lstStyle/>
          <a:p>
            <a:pPr marL="216000" indent="-215280" algn="ctr">
              <a:lnSpc>
                <a:spcPct val="100000"/>
              </a:lnSpc>
              <a:buClr>
                <a:srgbClr val="000000"/>
              </a:buClr>
              <a:buSzPct val="45000"/>
              <a:buFont typeface="Wingdings"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sz="1800" b="0" strike="noStrike" spc="-1">
                <a:solidFill>
                  <a:srgbClr val="000000"/>
                </a:solidFill>
                <a:latin typeface="Arial"/>
                <a:ea typeface="DejaVu Sans"/>
              </a:rPr>
              <a:t>Chimpanzé</a:t>
            </a:r>
            <a:endParaRPr lang="pt-BR" sz="1800" b="0" strike="noStrike" spc="-1">
              <a:latin typeface="Arial"/>
            </a:endParaRPr>
          </a:p>
        </p:txBody>
      </p:sp>
      <p:sp>
        <p:nvSpPr>
          <p:cNvPr id="490" name="Line 12"/>
          <p:cNvSpPr/>
          <p:nvPr/>
        </p:nvSpPr>
        <p:spPr>
          <a:xfrm>
            <a:off x="1719720" y="4876920"/>
            <a:ext cx="2394000" cy="360"/>
          </a:xfrm>
          <a:prstGeom prst="line">
            <a:avLst/>
          </a:prstGeom>
          <a:ln w="38160">
            <a:solidFill>
              <a:srgbClr val="000000"/>
            </a:solidFill>
            <a:miter/>
          </a:ln>
        </p:spPr>
        <p:style>
          <a:lnRef idx="0">
            <a:scrgbClr r="0" g="0" b="0"/>
          </a:lnRef>
          <a:fillRef idx="0">
            <a:scrgbClr r="0" g="0" b="0"/>
          </a:fillRef>
          <a:effectRef idx="0">
            <a:scrgbClr r="0" g="0" b="0"/>
          </a:effectRef>
          <a:fontRef idx="minor"/>
        </p:style>
        <p:txBody>
          <a:bodyPr/>
          <a:lstStyle/>
          <a:p>
            <a:endParaRPr lang="pt-BR"/>
          </a:p>
        </p:txBody>
      </p:sp>
      <p:sp>
        <p:nvSpPr>
          <p:cNvPr id="491" name="Line 13"/>
          <p:cNvSpPr/>
          <p:nvPr/>
        </p:nvSpPr>
        <p:spPr>
          <a:xfrm>
            <a:off x="1705680" y="4876920"/>
            <a:ext cx="360" cy="380880"/>
          </a:xfrm>
          <a:prstGeom prst="line">
            <a:avLst/>
          </a:prstGeom>
          <a:ln w="38160">
            <a:solidFill>
              <a:srgbClr val="000000"/>
            </a:solidFill>
            <a:miter/>
          </a:ln>
        </p:spPr>
        <p:style>
          <a:lnRef idx="0">
            <a:scrgbClr r="0" g="0" b="0"/>
          </a:lnRef>
          <a:fillRef idx="0">
            <a:scrgbClr r="0" g="0" b="0"/>
          </a:fillRef>
          <a:effectRef idx="0">
            <a:scrgbClr r="0" g="0" b="0"/>
          </a:effectRef>
          <a:fontRef idx="minor"/>
        </p:style>
        <p:txBody>
          <a:bodyPr/>
          <a:lstStyle/>
          <a:p>
            <a:endParaRPr lang="pt-BR"/>
          </a:p>
        </p:txBody>
      </p:sp>
      <p:sp>
        <p:nvSpPr>
          <p:cNvPr id="492" name="Line 14"/>
          <p:cNvSpPr/>
          <p:nvPr/>
        </p:nvSpPr>
        <p:spPr>
          <a:xfrm>
            <a:off x="4099680" y="4876920"/>
            <a:ext cx="360" cy="380880"/>
          </a:xfrm>
          <a:prstGeom prst="line">
            <a:avLst/>
          </a:prstGeom>
          <a:ln w="38160">
            <a:solidFill>
              <a:srgbClr val="000000"/>
            </a:solidFill>
            <a:miter/>
          </a:ln>
        </p:spPr>
        <p:style>
          <a:lnRef idx="0">
            <a:scrgbClr r="0" g="0" b="0"/>
          </a:lnRef>
          <a:fillRef idx="0">
            <a:scrgbClr r="0" g="0" b="0"/>
          </a:fillRef>
          <a:effectRef idx="0">
            <a:scrgbClr r="0" g="0" b="0"/>
          </a:effectRef>
          <a:fontRef idx="minor"/>
        </p:style>
        <p:txBody>
          <a:bodyPr/>
          <a:lstStyle/>
          <a:p>
            <a:endParaRPr lang="pt-BR"/>
          </a:p>
        </p:txBody>
      </p:sp>
      <p:sp>
        <p:nvSpPr>
          <p:cNvPr id="493" name="Line 15"/>
          <p:cNvSpPr/>
          <p:nvPr/>
        </p:nvSpPr>
        <p:spPr>
          <a:xfrm>
            <a:off x="2903040" y="4470480"/>
            <a:ext cx="360" cy="380880"/>
          </a:xfrm>
          <a:prstGeom prst="line">
            <a:avLst/>
          </a:prstGeom>
          <a:ln w="38160">
            <a:solidFill>
              <a:srgbClr val="000000"/>
            </a:solidFill>
            <a:miter/>
          </a:ln>
        </p:spPr>
        <p:style>
          <a:lnRef idx="0">
            <a:scrgbClr r="0" g="0" b="0"/>
          </a:lnRef>
          <a:fillRef idx="0">
            <a:scrgbClr r="0" g="0" b="0"/>
          </a:fillRef>
          <a:effectRef idx="0">
            <a:scrgbClr r="0" g="0" b="0"/>
          </a:effectRef>
          <a:fontRef idx="minor"/>
        </p:style>
        <p:txBody>
          <a:bodyPr/>
          <a:lstStyle/>
          <a:p>
            <a:endParaRPr lang="pt-B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4" name="CustomShape 1"/>
          <p:cNvSpPr/>
          <p:nvPr/>
        </p:nvSpPr>
        <p:spPr>
          <a:xfrm>
            <a:off x="0" y="0"/>
            <a:ext cx="8914680" cy="608760"/>
          </a:xfrm>
          <a:prstGeom prst="rect">
            <a:avLst/>
          </a:prstGeom>
          <a:noFill/>
          <a:ln w="0">
            <a:noFill/>
          </a:ln>
        </p:spPr>
        <p:style>
          <a:lnRef idx="0">
            <a:scrgbClr r="0" g="0" b="0"/>
          </a:lnRef>
          <a:fillRef idx="0">
            <a:scrgbClr r="0" g="0" b="0"/>
          </a:fillRef>
          <a:effectRef idx="0">
            <a:scrgbClr r="0" g="0" b="0"/>
          </a:effectRef>
          <a:fontRef idx="minor"/>
        </p:style>
        <p:txBody>
          <a:bodyPr lIns="90000" tIns="46800" rIns="90000" bIns="46800" anchor="ctr">
            <a:noAutofit/>
          </a:bodyPr>
          <a:lstStyle/>
          <a:p>
            <a:pP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sz="3600" b="0" strike="noStrike" spc="-1">
                <a:solidFill>
                  <a:srgbClr val="000000"/>
                </a:solidFill>
                <a:latin typeface="Arial"/>
                <a:ea typeface="DejaVu Sans"/>
              </a:rPr>
              <a:t>O que é herança?</a:t>
            </a:r>
            <a:endParaRPr lang="pt-BR" sz="3600" b="0" strike="noStrike" spc="-1">
              <a:latin typeface="Arial"/>
            </a:endParaRPr>
          </a:p>
        </p:txBody>
      </p:sp>
      <p:sp>
        <p:nvSpPr>
          <p:cNvPr id="495" name="CustomShape 2"/>
          <p:cNvSpPr/>
          <p:nvPr/>
        </p:nvSpPr>
        <p:spPr>
          <a:xfrm>
            <a:off x="741240" y="1355760"/>
            <a:ext cx="8345520" cy="2227680"/>
          </a:xfrm>
          <a:custGeom>
            <a:avLst/>
            <a:gdLst/>
            <a:ahLst/>
            <a:cxnLst/>
            <a:rect l="l" t="t" r="r" b="b"/>
            <a:pathLst>
              <a:path w="21600" h="21600">
                <a:moveTo>
                  <a:pt x="0" y="0"/>
                </a:moveTo>
                <a:lnTo>
                  <a:pt x="21600" y="0"/>
                </a:lnTo>
                <a:lnTo>
                  <a:pt x="21600" y="21600"/>
                </a:lnTo>
                <a:lnTo>
                  <a:pt x="0" y="21600"/>
                </a:lnTo>
                <a:lnTo>
                  <a:pt x="0" y="0"/>
                </a:lnTo>
                <a:close/>
              </a:path>
            </a:pathLst>
          </a:custGeom>
          <a:noFill/>
          <a:ln w="0">
            <a:noFill/>
          </a:ln>
        </p:spPr>
        <p:style>
          <a:lnRef idx="0">
            <a:scrgbClr r="0" g="0" b="0"/>
          </a:lnRef>
          <a:fillRef idx="0">
            <a:scrgbClr r="0" g="0" b="0"/>
          </a:fillRef>
          <a:effectRef idx="0">
            <a:scrgbClr r="0" g="0" b="0"/>
          </a:effectRef>
          <a:fontRef idx="minor"/>
        </p:style>
        <p:txBody>
          <a:bodyPr lIns="90000" tIns="46800" rIns="90000" bIns="46800">
            <a:spAutoFit/>
          </a:bodyPr>
          <a:lstStyle/>
          <a:p>
            <a:pPr marL="216000" indent="-215280" algn="just">
              <a:lnSpc>
                <a:spcPct val="100000"/>
              </a:lnSpc>
              <a:buClr>
                <a:srgbClr val="000000"/>
              </a:buClr>
              <a:buSzPct val="45000"/>
              <a:buFont typeface="Wingdings"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sz="2000" b="0" strike="noStrike" spc="-1">
                <a:solidFill>
                  <a:srgbClr val="000000"/>
                </a:solidFill>
                <a:latin typeface="Arial"/>
                <a:ea typeface="DejaVu Sans"/>
              </a:rPr>
              <a:t>Herdar é derivar características de gerações precedentes. </a:t>
            </a:r>
            <a:endParaRPr lang="pt-BR" sz="2000" b="0" strike="noStrike" spc="-1">
              <a:latin typeface="Arial"/>
            </a:endParaRPr>
          </a:p>
          <a:p>
            <a:pPr algn="just">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pt-BR" sz="2000" b="0" strike="noStrike" spc="-1">
              <a:latin typeface="Arial"/>
            </a:endParaRPr>
          </a:p>
          <a:p>
            <a:pPr marL="216000" indent="-215280" algn="just">
              <a:lnSpc>
                <a:spcPct val="100000"/>
              </a:lnSpc>
              <a:buClr>
                <a:srgbClr val="000000"/>
              </a:buClr>
              <a:buSzPct val="45000"/>
              <a:buFont typeface="Wingdings"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sz="2000" b="0" strike="noStrike" spc="-1">
                <a:solidFill>
                  <a:srgbClr val="000000"/>
                </a:solidFill>
                <a:latin typeface="Arial"/>
                <a:ea typeface="DejaVu Sans"/>
              </a:rPr>
              <a:t>No mundo da Programação Orientada a Objetos, o termo é associado com uma das formas de reutilização de software. Através da herança, novas classes podem ser derivadas das classes existentes. A nova classe herda propriedades e métodos da classe base. A nova classe também pode adicionar suas próprias propriedades e métodos.</a:t>
            </a:r>
            <a:endParaRPr lang="pt-BR" sz="2000" b="0" strike="noStrike" spc="-1">
              <a:latin typeface="Arial"/>
            </a:endParaRPr>
          </a:p>
        </p:txBody>
      </p:sp>
      <p:pic>
        <p:nvPicPr>
          <p:cNvPr id="496" name="Picture 6_2"/>
          <p:cNvPicPr/>
          <p:nvPr/>
        </p:nvPicPr>
        <p:blipFill>
          <a:blip r:embed="rId2"/>
          <a:stretch/>
        </p:blipFill>
        <p:spPr>
          <a:xfrm>
            <a:off x="2966760" y="3836880"/>
            <a:ext cx="3971880" cy="2685600"/>
          </a:xfrm>
          <a:prstGeom prst="rect">
            <a:avLst/>
          </a:prstGeom>
          <a:ln w="0">
            <a:noFill/>
          </a:ln>
        </p:spPr>
      </p:pic>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7" name="CustomShape 1"/>
          <p:cNvSpPr/>
          <p:nvPr/>
        </p:nvSpPr>
        <p:spPr>
          <a:xfrm>
            <a:off x="0" y="0"/>
            <a:ext cx="7841520" cy="410400"/>
          </a:xfrm>
          <a:prstGeom prst="rect">
            <a:avLst/>
          </a:prstGeom>
          <a:noFill/>
          <a:ln w="0">
            <a:noFill/>
          </a:ln>
        </p:spPr>
        <p:style>
          <a:lnRef idx="0">
            <a:scrgbClr r="0" g="0" b="0"/>
          </a:lnRef>
          <a:fillRef idx="0">
            <a:scrgbClr r="0" g="0" b="0"/>
          </a:fillRef>
          <a:effectRef idx="0">
            <a:scrgbClr r="0" g="0" b="0"/>
          </a:effectRef>
          <a:fontRef idx="minor"/>
        </p:style>
        <p:txBody>
          <a:bodyPr lIns="90000" tIns="46800" rIns="90000" bIns="46800">
            <a:noAutofit/>
          </a:bodyPr>
          <a:lstStyle/>
          <a:p>
            <a:pPr algn="ct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sz="3200" b="0" strike="noStrike" spc="-1">
                <a:solidFill>
                  <a:srgbClr val="000000"/>
                </a:solidFill>
                <a:latin typeface="Arial"/>
                <a:ea typeface="DejaVu Sans"/>
              </a:rPr>
              <a:t>Herança</a:t>
            </a:r>
            <a:endParaRPr lang="pt-BR" sz="3200" b="0" strike="noStrike" spc="-1">
              <a:latin typeface="Arial"/>
            </a:endParaRPr>
          </a:p>
        </p:txBody>
      </p:sp>
      <p:sp>
        <p:nvSpPr>
          <p:cNvPr id="498" name="CustomShape 2"/>
          <p:cNvSpPr/>
          <p:nvPr/>
        </p:nvSpPr>
        <p:spPr>
          <a:xfrm>
            <a:off x="659880" y="1143000"/>
            <a:ext cx="8749800" cy="4114080"/>
          </a:xfrm>
          <a:prstGeom prst="rect">
            <a:avLst/>
          </a:prstGeom>
          <a:noFill/>
          <a:ln w="0">
            <a:noFill/>
          </a:ln>
        </p:spPr>
        <p:style>
          <a:lnRef idx="0">
            <a:scrgbClr r="0" g="0" b="0"/>
          </a:lnRef>
          <a:fillRef idx="0">
            <a:scrgbClr r="0" g="0" b="0"/>
          </a:fillRef>
          <a:effectRef idx="0">
            <a:scrgbClr r="0" g="0" b="0"/>
          </a:effectRef>
          <a:fontRef idx="minor"/>
        </p:style>
        <p:txBody>
          <a:bodyPr lIns="90000" tIns="46800" rIns="90000" bIns="46800">
            <a:normAutofit/>
          </a:bodyPr>
          <a:lstStyle/>
          <a:p>
            <a:pPr marL="342720" indent="-342000">
              <a:lnSpc>
                <a:spcPct val="100000"/>
              </a:lnSpc>
              <a:spcBef>
                <a:spcPts val="624"/>
              </a:spcBef>
              <a:tabLst>
                <a:tab pos="0" algn="l"/>
              </a:tabLst>
            </a:pPr>
            <a:r>
              <a:rPr lang="pt-BR" sz="2500" b="0" strike="noStrike" spc="-1">
                <a:solidFill>
                  <a:srgbClr val="000000"/>
                </a:solidFill>
                <a:latin typeface="Arial"/>
                <a:ea typeface="DejaVu Sans"/>
              </a:rPr>
              <a:t>Tudo aquilo que se herda;</a:t>
            </a:r>
            <a:endParaRPr lang="pt-BR" sz="2500" b="0" strike="noStrike" spc="-1">
              <a:latin typeface="Arial"/>
            </a:endParaRPr>
          </a:p>
          <a:p>
            <a:pPr marL="342720" indent="-342000">
              <a:lnSpc>
                <a:spcPct val="100000"/>
              </a:lnSpc>
              <a:spcBef>
                <a:spcPts val="624"/>
              </a:spcBef>
              <a:tabLst>
                <a:tab pos="0" algn="l"/>
              </a:tabLst>
            </a:pPr>
            <a:r>
              <a:rPr lang="pt-BR" sz="2500" b="0" strike="noStrike" spc="-1">
                <a:solidFill>
                  <a:srgbClr val="000000"/>
                </a:solidFill>
                <a:latin typeface="Arial"/>
                <a:ea typeface="DejaVu Sans"/>
              </a:rPr>
              <a:t>Aquilo que se transmite por hereditariedade (Ex: Características genéticas dos pais).</a:t>
            </a:r>
            <a:endParaRPr lang="pt-BR" sz="2500" b="0" strike="noStrike" spc="-1">
              <a:latin typeface="Arial"/>
            </a:endParaRPr>
          </a:p>
          <a:p>
            <a:pPr marL="342720" indent="-342000">
              <a:lnSpc>
                <a:spcPct val="100000"/>
              </a:lnSpc>
              <a:spcBef>
                <a:spcPts val="624"/>
              </a:spcBef>
              <a:tabLst>
                <a:tab pos="0" algn="l"/>
              </a:tabLst>
            </a:pPr>
            <a:endParaRPr lang="pt-BR" sz="2500" b="0" strike="noStrike" spc="-1">
              <a:latin typeface="Arial"/>
            </a:endParaRPr>
          </a:p>
        </p:txBody>
      </p:sp>
      <p:sp>
        <p:nvSpPr>
          <p:cNvPr id="499" name="CustomShape 3"/>
          <p:cNvSpPr/>
          <p:nvPr/>
        </p:nvSpPr>
        <p:spPr>
          <a:xfrm>
            <a:off x="4607280" y="3581280"/>
            <a:ext cx="1567440" cy="456480"/>
          </a:xfrm>
          <a:prstGeom prst="rect">
            <a:avLst/>
          </a:prstGeom>
          <a:gradFill rotWithShape="0">
            <a:gsLst>
              <a:gs pos="0">
                <a:srgbClr val="ACACE1"/>
              </a:gs>
              <a:gs pos="100000">
                <a:srgbClr val="E9E9F7"/>
              </a:gs>
            </a:gsLst>
            <a:lin ang="16200000"/>
          </a:gradFill>
          <a:ln w="9360">
            <a:solidFill>
              <a:srgbClr val="292989"/>
            </a:solidFill>
            <a:miter/>
          </a:ln>
          <a:effectLst>
            <a:outerShdw dist="20160" dir="5400000">
              <a:srgbClr val="000000">
                <a:alpha val="38000"/>
              </a:srgbClr>
            </a:outerShdw>
          </a:effectLst>
        </p:spPr>
        <p:style>
          <a:lnRef idx="0">
            <a:scrgbClr r="0" g="0" b="0"/>
          </a:lnRef>
          <a:fillRef idx="0">
            <a:scrgbClr r="0" g="0" b="0"/>
          </a:fillRef>
          <a:effectRef idx="0">
            <a:scrgbClr r="0" g="0" b="0"/>
          </a:effectRef>
          <a:fontRef idx="minor"/>
        </p:style>
        <p:txBody>
          <a:bodyPr wrap="none" lIns="90000" tIns="46800" rIns="90000" bIns="46800" anchor="ctr">
            <a:noAutofit/>
          </a:bodyPr>
          <a:lstStyle/>
          <a:p>
            <a:pPr marL="216000" indent="-215280" algn="ctr">
              <a:lnSpc>
                <a:spcPct val="100000"/>
              </a:lnSpc>
              <a:buClr>
                <a:srgbClr val="000000"/>
              </a:buClr>
              <a:buSzPct val="45000"/>
              <a:buFont typeface="Wingdings"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sz="1800" b="0" strike="noStrike" spc="-1">
                <a:solidFill>
                  <a:srgbClr val="000000"/>
                </a:solidFill>
                <a:latin typeface="Arial"/>
                <a:ea typeface="DejaVu Sans"/>
              </a:rPr>
              <a:t>Mamífero</a:t>
            </a:r>
            <a:endParaRPr lang="pt-BR" sz="1800" b="0" strike="noStrike" spc="-1">
              <a:latin typeface="Arial"/>
            </a:endParaRPr>
          </a:p>
        </p:txBody>
      </p:sp>
      <p:sp>
        <p:nvSpPr>
          <p:cNvPr id="500" name="CustomShape 4"/>
          <p:cNvSpPr/>
          <p:nvPr/>
        </p:nvSpPr>
        <p:spPr>
          <a:xfrm>
            <a:off x="3742200" y="4584600"/>
            <a:ext cx="1650240" cy="480240"/>
          </a:xfrm>
          <a:prstGeom prst="rect">
            <a:avLst/>
          </a:prstGeom>
          <a:gradFill rotWithShape="0">
            <a:gsLst>
              <a:gs pos="0">
                <a:srgbClr val="ACACE1"/>
              </a:gs>
              <a:gs pos="100000">
                <a:srgbClr val="E9E9F7"/>
              </a:gs>
            </a:gsLst>
            <a:lin ang="16200000"/>
          </a:gradFill>
          <a:ln w="9360">
            <a:solidFill>
              <a:srgbClr val="292989"/>
            </a:solidFill>
            <a:miter/>
          </a:ln>
          <a:effectLst>
            <a:outerShdw dist="20160" dir="5400000">
              <a:srgbClr val="000000">
                <a:alpha val="38000"/>
              </a:srgbClr>
            </a:outerShdw>
          </a:effectLst>
        </p:spPr>
        <p:style>
          <a:lnRef idx="0">
            <a:scrgbClr r="0" g="0" b="0"/>
          </a:lnRef>
          <a:fillRef idx="0">
            <a:scrgbClr r="0" g="0" b="0"/>
          </a:fillRef>
          <a:effectRef idx="0">
            <a:scrgbClr r="0" g="0" b="0"/>
          </a:effectRef>
          <a:fontRef idx="minor"/>
        </p:style>
        <p:txBody>
          <a:bodyPr wrap="none" lIns="90000" tIns="46800" rIns="90000" bIns="46800" anchor="ctr">
            <a:noAutofit/>
          </a:bodyPr>
          <a:lstStyle/>
          <a:p>
            <a:pPr marL="216000" indent="-215280" algn="ctr">
              <a:lnSpc>
                <a:spcPct val="100000"/>
              </a:lnSpc>
              <a:buClr>
                <a:srgbClr val="000000"/>
              </a:buClr>
              <a:buSzPct val="45000"/>
              <a:buFont typeface="Wingdings"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sz="1800" b="0" strike="noStrike" spc="-1">
                <a:solidFill>
                  <a:srgbClr val="000000"/>
                </a:solidFill>
                <a:latin typeface="Arial"/>
                <a:ea typeface="DejaVu Sans"/>
              </a:rPr>
              <a:t>Primata</a:t>
            </a:r>
            <a:endParaRPr lang="pt-BR" sz="1800" b="0" strike="noStrike" spc="-1">
              <a:latin typeface="Arial"/>
            </a:endParaRPr>
          </a:p>
        </p:txBody>
      </p:sp>
      <p:sp>
        <p:nvSpPr>
          <p:cNvPr id="501" name="Line 5"/>
          <p:cNvSpPr/>
          <p:nvPr/>
        </p:nvSpPr>
        <p:spPr>
          <a:xfrm>
            <a:off x="3054600" y="3581280"/>
            <a:ext cx="360" cy="1752840"/>
          </a:xfrm>
          <a:prstGeom prst="line">
            <a:avLst/>
          </a:prstGeom>
          <a:ln w="76320">
            <a:solidFill>
              <a:srgbClr val="000000"/>
            </a:solidFill>
            <a:miter/>
            <a:tailEnd type="triangle" w="med" len="med"/>
          </a:ln>
        </p:spPr>
        <p:style>
          <a:lnRef idx="0">
            <a:scrgbClr r="0" g="0" b="0"/>
          </a:lnRef>
          <a:fillRef idx="0">
            <a:scrgbClr r="0" g="0" b="0"/>
          </a:fillRef>
          <a:effectRef idx="0">
            <a:scrgbClr r="0" g="0" b="0"/>
          </a:effectRef>
          <a:fontRef idx="minor"/>
        </p:style>
        <p:txBody>
          <a:bodyPr/>
          <a:lstStyle/>
          <a:p>
            <a:endParaRPr lang="pt-BR"/>
          </a:p>
        </p:txBody>
      </p:sp>
      <p:sp>
        <p:nvSpPr>
          <p:cNvPr id="502" name="CustomShape 6"/>
          <p:cNvSpPr/>
          <p:nvPr/>
        </p:nvSpPr>
        <p:spPr>
          <a:xfrm>
            <a:off x="660240" y="3657600"/>
            <a:ext cx="2145960" cy="1058760"/>
          </a:xfrm>
          <a:custGeom>
            <a:avLst/>
            <a:gdLst/>
            <a:ahLst/>
            <a:cxnLst/>
            <a:rect l="l" t="t" r="r" b="b"/>
            <a:pathLst>
              <a:path w="21600" h="21600">
                <a:moveTo>
                  <a:pt x="0" y="0"/>
                </a:moveTo>
                <a:lnTo>
                  <a:pt x="21600" y="0"/>
                </a:lnTo>
                <a:lnTo>
                  <a:pt x="21600" y="21600"/>
                </a:lnTo>
                <a:lnTo>
                  <a:pt x="0" y="21600"/>
                </a:lnTo>
                <a:lnTo>
                  <a:pt x="0" y="0"/>
                </a:lnTo>
                <a:close/>
              </a:path>
            </a:pathLst>
          </a:custGeom>
          <a:noFill/>
          <a:ln w="0">
            <a:noFill/>
          </a:ln>
        </p:spPr>
        <p:style>
          <a:lnRef idx="0">
            <a:scrgbClr r="0" g="0" b="0"/>
          </a:lnRef>
          <a:fillRef idx="0">
            <a:scrgbClr r="0" g="0" b="0"/>
          </a:fillRef>
          <a:effectRef idx="0">
            <a:scrgbClr r="0" g="0" b="0"/>
          </a:effectRef>
          <a:fontRef idx="minor"/>
        </p:style>
        <p:txBody>
          <a:bodyPr lIns="90000" tIns="46800" rIns="90000" bIns="46800">
            <a:spAutoFit/>
          </a:bodyPr>
          <a:lstStyle/>
          <a:p>
            <a:pPr marL="216000" indent="-215280" algn="ctr">
              <a:lnSpc>
                <a:spcPct val="100000"/>
              </a:lnSpc>
              <a:spcBef>
                <a:spcPts val="1123"/>
              </a:spcBef>
              <a:buClr>
                <a:srgbClr val="000000"/>
              </a:buClr>
              <a:buSzPct val="45000"/>
              <a:buFont typeface="Wingdings"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sz="1800" b="0" strike="noStrike" spc="-1">
                <a:solidFill>
                  <a:srgbClr val="000000"/>
                </a:solidFill>
                <a:latin typeface="Arial"/>
                <a:ea typeface="DejaVu Sans"/>
              </a:rPr>
              <a:t>Herança</a:t>
            </a:r>
            <a:endParaRPr lang="pt-BR" sz="1800" b="0" strike="noStrike" spc="-1">
              <a:latin typeface="Arial"/>
            </a:endParaRPr>
          </a:p>
          <a:p>
            <a:pPr marL="216000" indent="-215280" algn="ctr">
              <a:lnSpc>
                <a:spcPct val="100000"/>
              </a:lnSpc>
              <a:spcBef>
                <a:spcPts val="1123"/>
              </a:spcBef>
              <a:buClr>
                <a:srgbClr val="000000"/>
              </a:buClr>
              <a:buSzPct val="45000"/>
              <a:buFont typeface="Wingdings"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sz="1800" b="0" strike="noStrike" spc="-1">
                <a:solidFill>
                  <a:srgbClr val="000000"/>
                </a:solidFill>
                <a:latin typeface="Arial"/>
                <a:ea typeface="DejaVu Sans"/>
              </a:rPr>
              <a:t>Caracteristicas comuns</a:t>
            </a:r>
            <a:endParaRPr lang="pt-BR" sz="1800" b="0" strike="noStrike" spc="-1">
              <a:latin typeface="Arial"/>
            </a:endParaRPr>
          </a:p>
        </p:txBody>
      </p:sp>
      <p:grpSp>
        <p:nvGrpSpPr>
          <p:cNvPr id="503" name="Group 7"/>
          <p:cNvGrpSpPr/>
          <p:nvPr/>
        </p:nvGrpSpPr>
        <p:grpSpPr>
          <a:xfrm>
            <a:off x="4567320" y="4038120"/>
            <a:ext cx="825840" cy="519480"/>
            <a:chOff x="4567320" y="4038120"/>
            <a:chExt cx="825840" cy="519480"/>
          </a:xfrm>
        </p:grpSpPr>
        <p:sp>
          <p:nvSpPr>
            <p:cNvPr id="504" name="Line 8"/>
            <p:cNvSpPr/>
            <p:nvPr/>
          </p:nvSpPr>
          <p:spPr>
            <a:xfrm>
              <a:off x="4567320" y="4267080"/>
              <a:ext cx="825840" cy="360"/>
            </a:xfrm>
            <a:prstGeom prst="line">
              <a:avLst/>
            </a:prstGeom>
            <a:ln w="38160">
              <a:solidFill>
                <a:srgbClr val="000000"/>
              </a:solidFill>
              <a:miter/>
            </a:ln>
          </p:spPr>
          <p:style>
            <a:lnRef idx="0">
              <a:scrgbClr r="0" g="0" b="0"/>
            </a:lnRef>
            <a:fillRef idx="0">
              <a:scrgbClr r="0" g="0" b="0"/>
            </a:fillRef>
            <a:effectRef idx="0">
              <a:scrgbClr r="0" g="0" b="0"/>
            </a:effectRef>
            <a:fontRef idx="minor"/>
          </p:style>
          <p:txBody>
            <a:bodyPr/>
            <a:lstStyle/>
            <a:p>
              <a:endParaRPr lang="pt-BR"/>
            </a:p>
          </p:txBody>
        </p:sp>
        <p:sp>
          <p:nvSpPr>
            <p:cNvPr id="505" name="Line 9"/>
            <p:cNvSpPr/>
            <p:nvPr/>
          </p:nvSpPr>
          <p:spPr>
            <a:xfrm>
              <a:off x="4567320" y="4267080"/>
              <a:ext cx="360" cy="290520"/>
            </a:xfrm>
            <a:prstGeom prst="line">
              <a:avLst/>
            </a:prstGeom>
            <a:ln w="38160">
              <a:solidFill>
                <a:srgbClr val="000000"/>
              </a:solidFill>
              <a:miter/>
            </a:ln>
          </p:spPr>
          <p:style>
            <a:lnRef idx="0">
              <a:scrgbClr r="0" g="0" b="0"/>
            </a:lnRef>
            <a:fillRef idx="0">
              <a:scrgbClr r="0" g="0" b="0"/>
            </a:fillRef>
            <a:effectRef idx="0">
              <a:scrgbClr r="0" g="0" b="0"/>
            </a:effectRef>
            <a:fontRef idx="minor"/>
          </p:style>
          <p:txBody>
            <a:bodyPr/>
            <a:lstStyle/>
            <a:p>
              <a:endParaRPr lang="pt-BR"/>
            </a:p>
          </p:txBody>
        </p:sp>
        <p:sp>
          <p:nvSpPr>
            <p:cNvPr id="506" name="Line 10"/>
            <p:cNvSpPr/>
            <p:nvPr/>
          </p:nvSpPr>
          <p:spPr>
            <a:xfrm flipV="1">
              <a:off x="5365440" y="4038120"/>
              <a:ext cx="360" cy="228600"/>
            </a:xfrm>
            <a:prstGeom prst="line">
              <a:avLst/>
            </a:prstGeom>
            <a:ln w="38160">
              <a:solidFill>
                <a:srgbClr val="000000"/>
              </a:solidFill>
              <a:miter/>
            </a:ln>
          </p:spPr>
          <p:style>
            <a:lnRef idx="0">
              <a:scrgbClr r="0" g="0" b="0"/>
            </a:lnRef>
            <a:fillRef idx="0">
              <a:scrgbClr r="0" g="0" b="0"/>
            </a:fillRef>
            <a:effectRef idx="0">
              <a:scrgbClr r="0" g="0" b="0"/>
            </a:effectRef>
            <a:fontRef idx="minor"/>
          </p:style>
          <p:txBody>
            <a:bodyPr/>
            <a:lstStyle/>
            <a:p>
              <a:endParaRPr lang="pt-BR"/>
            </a:p>
          </p:txBody>
        </p:sp>
      </p:grpSp>
      <p:sp>
        <p:nvSpPr>
          <p:cNvPr id="507" name="CustomShape 11"/>
          <p:cNvSpPr/>
          <p:nvPr/>
        </p:nvSpPr>
        <p:spPr>
          <a:xfrm>
            <a:off x="2958120" y="5600880"/>
            <a:ext cx="1650240" cy="480240"/>
          </a:xfrm>
          <a:prstGeom prst="rect">
            <a:avLst/>
          </a:prstGeom>
          <a:gradFill rotWithShape="0">
            <a:gsLst>
              <a:gs pos="0">
                <a:srgbClr val="ACACE1"/>
              </a:gs>
              <a:gs pos="100000">
                <a:srgbClr val="E9E9F7"/>
              </a:gs>
            </a:gsLst>
            <a:lin ang="16200000"/>
          </a:gradFill>
          <a:ln w="9360">
            <a:solidFill>
              <a:srgbClr val="292989"/>
            </a:solidFill>
            <a:miter/>
          </a:ln>
          <a:effectLst>
            <a:outerShdw dist="20160" dir="5400000">
              <a:srgbClr val="000000">
                <a:alpha val="38000"/>
              </a:srgbClr>
            </a:outerShdw>
          </a:effectLst>
        </p:spPr>
        <p:style>
          <a:lnRef idx="0">
            <a:scrgbClr r="0" g="0" b="0"/>
          </a:lnRef>
          <a:fillRef idx="0">
            <a:scrgbClr r="0" g="0" b="0"/>
          </a:fillRef>
          <a:effectRef idx="0">
            <a:scrgbClr r="0" g="0" b="0"/>
          </a:effectRef>
          <a:fontRef idx="minor"/>
        </p:style>
        <p:txBody>
          <a:bodyPr wrap="none" lIns="90000" tIns="46800" rIns="90000" bIns="46800" anchor="ctr">
            <a:noAutofit/>
          </a:bodyPr>
          <a:lstStyle/>
          <a:p>
            <a:pPr marL="216000" indent="-215280" algn="ctr">
              <a:lnSpc>
                <a:spcPct val="100000"/>
              </a:lnSpc>
              <a:buClr>
                <a:srgbClr val="000000"/>
              </a:buClr>
              <a:buSzPct val="45000"/>
              <a:buFont typeface="Wingdings"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sz="1800" b="0" strike="noStrike" spc="-1">
                <a:solidFill>
                  <a:srgbClr val="000000"/>
                </a:solidFill>
                <a:latin typeface="Arial"/>
                <a:ea typeface="DejaVu Sans"/>
              </a:rPr>
              <a:t>Ser Humano</a:t>
            </a:r>
            <a:endParaRPr lang="pt-BR" sz="1800" b="0" strike="noStrike" spc="-1">
              <a:latin typeface="Arial"/>
            </a:endParaRPr>
          </a:p>
        </p:txBody>
      </p:sp>
      <p:grpSp>
        <p:nvGrpSpPr>
          <p:cNvPr id="508" name="Group 12"/>
          <p:cNvGrpSpPr/>
          <p:nvPr/>
        </p:nvGrpSpPr>
        <p:grpSpPr>
          <a:xfrm>
            <a:off x="3783240" y="5030280"/>
            <a:ext cx="825840" cy="519480"/>
            <a:chOff x="3783240" y="5030280"/>
            <a:chExt cx="825840" cy="519480"/>
          </a:xfrm>
        </p:grpSpPr>
        <p:sp>
          <p:nvSpPr>
            <p:cNvPr id="509" name="Line 13"/>
            <p:cNvSpPr/>
            <p:nvPr/>
          </p:nvSpPr>
          <p:spPr>
            <a:xfrm>
              <a:off x="3783240" y="5259240"/>
              <a:ext cx="825840" cy="360"/>
            </a:xfrm>
            <a:prstGeom prst="line">
              <a:avLst/>
            </a:prstGeom>
            <a:ln w="38160">
              <a:solidFill>
                <a:srgbClr val="000000"/>
              </a:solidFill>
              <a:miter/>
            </a:ln>
          </p:spPr>
          <p:style>
            <a:lnRef idx="0">
              <a:scrgbClr r="0" g="0" b="0"/>
            </a:lnRef>
            <a:fillRef idx="0">
              <a:scrgbClr r="0" g="0" b="0"/>
            </a:fillRef>
            <a:effectRef idx="0">
              <a:scrgbClr r="0" g="0" b="0"/>
            </a:effectRef>
            <a:fontRef idx="minor"/>
          </p:style>
          <p:txBody>
            <a:bodyPr/>
            <a:lstStyle/>
            <a:p>
              <a:endParaRPr lang="pt-BR"/>
            </a:p>
          </p:txBody>
        </p:sp>
        <p:sp>
          <p:nvSpPr>
            <p:cNvPr id="510" name="Line 14"/>
            <p:cNvSpPr/>
            <p:nvPr/>
          </p:nvSpPr>
          <p:spPr>
            <a:xfrm>
              <a:off x="3783240" y="5259240"/>
              <a:ext cx="360" cy="290520"/>
            </a:xfrm>
            <a:prstGeom prst="line">
              <a:avLst/>
            </a:prstGeom>
            <a:ln w="38160">
              <a:solidFill>
                <a:srgbClr val="000000"/>
              </a:solidFill>
              <a:miter/>
            </a:ln>
          </p:spPr>
          <p:style>
            <a:lnRef idx="0">
              <a:scrgbClr r="0" g="0" b="0"/>
            </a:lnRef>
            <a:fillRef idx="0">
              <a:scrgbClr r="0" g="0" b="0"/>
            </a:fillRef>
            <a:effectRef idx="0">
              <a:scrgbClr r="0" g="0" b="0"/>
            </a:effectRef>
            <a:fontRef idx="minor"/>
          </p:style>
          <p:txBody>
            <a:bodyPr/>
            <a:lstStyle/>
            <a:p>
              <a:endParaRPr lang="pt-BR"/>
            </a:p>
          </p:txBody>
        </p:sp>
        <p:sp>
          <p:nvSpPr>
            <p:cNvPr id="511" name="Line 15"/>
            <p:cNvSpPr/>
            <p:nvPr/>
          </p:nvSpPr>
          <p:spPr>
            <a:xfrm flipV="1">
              <a:off x="4581360" y="5030280"/>
              <a:ext cx="360" cy="228600"/>
            </a:xfrm>
            <a:prstGeom prst="line">
              <a:avLst/>
            </a:prstGeom>
            <a:ln w="38160">
              <a:solidFill>
                <a:srgbClr val="000000"/>
              </a:solidFill>
              <a:miter/>
            </a:ln>
          </p:spPr>
          <p:style>
            <a:lnRef idx="0">
              <a:scrgbClr r="0" g="0" b="0"/>
            </a:lnRef>
            <a:fillRef idx="0">
              <a:scrgbClr r="0" g="0" b="0"/>
            </a:fillRef>
            <a:effectRef idx="0">
              <a:scrgbClr r="0" g="0" b="0"/>
            </a:effectRef>
            <a:fontRef idx="minor"/>
          </p:style>
          <p:txBody>
            <a:bodyPr/>
            <a:lstStyle/>
            <a:p>
              <a:endParaRPr lang="pt-BR"/>
            </a:p>
          </p:txBody>
        </p:sp>
      </p:grpSp>
      <p:sp>
        <p:nvSpPr>
          <p:cNvPr id="512" name="CustomShape 16"/>
          <p:cNvSpPr/>
          <p:nvPr/>
        </p:nvSpPr>
        <p:spPr>
          <a:xfrm>
            <a:off x="6492600" y="3538080"/>
            <a:ext cx="2145960" cy="674280"/>
          </a:xfrm>
          <a:custGeom>
            <a:avLst/>
            <a:gdLst/>
            <a:ahLst/>
            <a:cxnLst/>
            <a:rect l="l" t="t" r="r" b="b"/>
            <a:pathLst>
              <a:path w="21600" h="21600">
                <a:moveTo>
                  <a:pt x="0" y="0"/>
                </a:moveTo>
                <a:lnTo>
                  <a:pt x="21600" y="0"/>
                </a:lnTo>
                <a:lnTo>
                  <a:pt x="21600" y="21600"/>
                </a:lnTo>
                <a:lnTo>
                  <a:pt x="0" y="21600"/>
                </a:lnTo>
                <a:lnTo>
                  <a:pt x="0" y="0"/>
                </a:lnTo>
                <a:close/>
              </a:path>
            </a:pathLst>
          </a:custGeom>
          <a:noFill/>
          <a:ln w="0">
            <a:noFill/>
          </a:ln>
        </p:spPr>
        <p:style>
          <a:lnRef idx="0">
            <a:scrgbClr r="0" g="0" b="0"/>
          </a:lnRef>
          <a:fillRef idx="0">
            <a:scrgbClr r="0" g="0" b="0"/>
          </a:fillRef>
          <a:effectRef idx="0">
            <a:scrgbClr r="0" g="0" b="0"/>
          </a:effectRef>
          <a:fontRef idx="minor"/>
        </p:style>
        <p:txBody>
          <a:bodyPr lIns="90000" tIns="46800" rIns="90000" bIns="46800">
            <a:spAutoFit/>
          </a:bodyPr>
          <a:lstStyle/>
          <a:p>
            <a:pPr marL="216000" indent="-215280">
              <a:lnSpc>
                <a:spcPct val="80000"/>
              </a:lnSpc>
              <a:spcBef>
                <a:spcPts val="1123"/>
              </a:spcBef>
              <a:buClr>
                <a:srgbClr val="000000"/>
              </a:buClr>
              <a:buSzPct val="45000"/>
              <a:buFont typeface="Wingdings"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sz="1800" b="0" strike="noStrike" spc="-1">
                <a:solidFill>
                  <a:srgbClr val="000000"/>
                </a:solidFill>
                <a:latin typeface="Arial"/>
                <a:ea typeface="DejaVu Sans"/>
              </a:rPr>
              <a:t>Mamar </a:t>
            </a:r>
            <a:endParaRPr lang="pt-BR" sz="1800" b="0" strike="noStrike" spc="-1">
              <a:latin typeface="Arial"/>
            </a:endParaRPr>
          </a:p>
          <a:p>
            <a:pPr marL="216000" indent="-215280">
              <a:lnSpc>
                <a:spcPct val="80000"/>
              </a:lnSpc>
              <a:spcBef>
                <a:spcPts val="1123"/>
              </a:spcBef>
              <a:buClr>
                <a:srgbClr val="000000"/>
              </a:buClr>
              <a:buSzPct val="45000"/>
              <a:buFont typeface="Wingdings"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sz="1800" b="0" strike="noStrike" spc="-1">
                <a:solidFill>
                  <a:srgbClr val="000000"/>
                </a:solidFill>
                <a:latin typeface="Arial"/>
                <a:ea typeface="DejaVu Sans"/>
              </a:rPr>
              <a:t>Possuir Pêlos</a:t>
            </a:r>
            <a:endParaRPr lang="pt-BR" sz="1800" b="0" strike="noStrike" spc="-1">
              <a:latin typeface="Arial"/>
            </a:endParaRPr>
          </a:p>
        </p:txBody>
      </p:sp>
      <p:sp>
        <p:nvSpPr>
          <p:cNvPr id="513" name="CustomShape 17"/>
          <p:cNvSpPr/>
          <p:nvPr/>
        </p:nvSpPr>
        <p:spPr>
          <a:xfrm>
            <a:off x="5778720" y="4495680"/>
            <a:ext cx="3383640" cy="674280"/>
          </a:xfrm>
          <a:custGeom>
            <a:avLst/>
            <a:gdLst/>
            <a:ahLst/>
            <a:cxnLst/>
            <a:rect l="l" t="t" r="r" b="b"/>
            <a:pathLst>
              <a:path w="21600" h="21600">
                <a:moveTo>
                  <a:pt x="0" y="0"/>
                </a:moveTo>
                <a:lnTo>
                  <a:pt x="21600" y="0"/>
                </a:lnTo>
                <a:lnTo>
                  <a:pt x="21600" y="21600"/>
                </a:lnTo>
                <a:lnTo>
                  <a:pt x="0" y="21600"/>
                </a:lnTo>
                <a:lnTo>
                  <a:pt x="0" y="0"/>
                </a:lnTo>
                <a:close/>
              </a:path>
            </a:pathLst>
          </a:custGeom>
          <a:noFill/>
          <a:ln w="0">
            <a:noFill/>
          </a:ln>
        </p:spPr>
        <p:style>
          <a:lnRef idx="0">
            <a:scrgbClr r="0" g="0" b="0"/>
          </a:lnRef>
          <a:fillRef idx="0">
            <a:scrgbClr r="0" g="0" b="0"/>
          </a:fillRef>
          <a:effectRef idx="0">
            <a:scrgbClr r="0" g="0" b="0"/>
          </a:effectRef>
          <a:fontRef idx="minor"/>
        </p:style>
        <p:txBody>
          <a:bodyPr lIns="90000" tIns="46800" rIns="90000" bIns="46800">
            <a:spAutoFit/>
          </a:bodyPr>
          <a:lstStyle/>
          <a:p>
            <a:pPr marL="216000" indent="-215280">
              <a:lnSpc>
                <a:spcPct val="80000"/>
              </a:lnSpc>
              <a:spcBef>
                <a:spcPts val="1123"/>
              </a:spcBef>
              <a:buClr>
                <a:srgbClr val="000000"/>
              </a:buClr>
              <a:buSzPct val="45000"/>
              <a:buFont typeface="Wingdings"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sz="1800" b="0" strike="noStrike" spc="-1">
                <a:solidFill>
                  <a:srgbClr val="000000"/>
                </a:solidFill>
                <a:latin typeface="Arial"/>
                <a:ea typeface="DejaVu Sans"/>
              </a:rPr>
              <a:t>Possuir Mãos e Pés</a:t>
            </a:r>
            <a:endParaRPr lang="pt-BR" sz="1800" b="0" strike="noStrike" spc="-1">
              <a:latin typeface="Arial"/>
            </a:endParaRPr>
          </a:p>
          <a:p>
            <a:pPr marL="216000" indent="-215280">
              <a:lnSpc>
                <a:spcPct val="80000"/>
              </a:lnSpc>
              <a:spcBef>
                <a:spcPts val="1123"/>
              </a:spcBef>
              <a:buClr>
                <a:srgbClr val="000000"/>
              </a:buClr>
              <a:buSzPct val="45000"/>
              <a:buFont typeface="Wingdings"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sz="1800" b="0" strike="noStrike" spc="-1">
                <a:solidFill>
                  <a:srgbClr val="000000"/>
                </a:solidFill>
                <a:latin typeface="Arial"/>
                <a:ea typeface="DejaVu Sans"/>
              </a:rPr>
              <a:t>É Inteligente    </a:t>
            </a:r>
            <a:endParaRPr lang="pt-BR" sz="1800" b="0" strike="noStrike" spc="-1">
              <a:latin typeface="Arial"/>
            </a:endParaRPr>
          </a:p>
        </p:txBody>
      </p:sp>
      <p:sp>
        <p:nvSpPr>
          <p:cNvPr id="514" name="CustomShape 18"/>
          <p:cNvSpPr/>
          <p:nvPr/>
        </p:nvSpPr>
        <p:spPr>
          <a:xfrm>
            <a:off x="5035680" y="5562720"/>
            <a:ext cx="3053520" cy="674280"/>
          </a:xfrm>
          <a:custGeom>
            <a:avLst/>
            <a:gdLst/>
            <a:ahLst/>
            <a:cxnLst/>
            <a:rect l="l" t="t" r="r" b="b"/>
            <a:pathLst>
              <a:path w="21600" h="21600">
                <a:moveTo>
                  <a:pt x="0" y="0"/>
                </a:moveTo>
                <a:lnTo>
                  <a:pt x="21600" y="0"/>
                </a:lnTo>
                <a:lnTo>
                  <a:pt x="21600" y="21600"/>
                </a:lnTo>
                <a:lnTo>
                  <a:pt x="0" y="21600"/>
                </a:lnTo>
                <a:lnTo>
                  <a:pt x="0" y="0"/>
                </a:lnTo>
                <a:close/>
              </a:path>
            </a:pathLst>
          </a:custGeom>
          <a:noFill/>
          <a:ln w="0">
            <a:noFill/>
          </a:ln>
        </p:spPr>
        <p:style>
          <a:lnRef idx="0">
            <a:scrgbClr r="0" g="0" b="0"/>
          </a:lnRef>
          <a:fillRef idx="0">
            <a:scrgbClr r="0" g="0" b="0"/>
          </a:fillRef>
          <a:effectRef idx="0">
            <a:scrgbClr r="0" g="0" b="0"/>
          </a:effectRef>
          <a:fontRef idx="minor"/>
        </p:style>
        <p:txBody>
          <a:bodyPr lIns="90000" tIns="46800" rIns="90000" bIns="46800">
            <a:spAutoFit/>
          </a:bodyPr>
          <a:lstStyle/>
          <a:p>
            <a:pPr marL="216000" indent="-215280">
              <a:lnSpc>
                <a:spcPct val="80000"/>
              </a:lnSpc>
              <a:spcBef>
                <a:spcPts val="1123"/>
              </a:spcBef>
              <a:buClr>
                <a:srgbClr val="000000"/>
              </a:buClr>
              <a:buSzPct val="45000"/>
              <a:buFont typeface="Wingdings"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sz="1800" b="0" strike="noStrike" spc="-1">
                <a:solidFill>
                  <a:srgbClr val="000000"/>
                </a:solidFill>
                <a:latin typeface="Arial"/>
                <a:ea typeface="DejaVu Sans"/>
              </a:rPr>
              <a:t>Andar ereto</a:t>
            </a:r>
            <a:endParaRPr lang="pt-BR" sz="1800" b="0" strike="noStrike" spc="-1">
              <a:latin typeface="Arial"/>
            </a:endParaRPr>
          </a:p>
          <a:p>
            <a:pPr marL="216000" indent="-215280">
              <a:lnSpc>
                <a:spcPct val="80000"/>
              </a:lnSpc>
              <a:spcBef>
                <a:spcPts val="1123"/>
              </a:spcBef>
              <a:buClr>
                <a:srgbClr val="000000"/>
              </a:buClr>
              <a:buSzPct val="45000"/>
              <a:buFont typeface="Wingdings"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sz="1800" b="0" strike="noStrike" spc="-1">
                <a:solidFill>
                  <a:srgbClr val="000000"/>
                </a:solidFill>
                <a:latin typeface="Arial"/>
                <a:ea typeface="DejaVu Sans"/>
              </a:rPr>
              <a:t>Filosofar    </a:t>
            </a:r>
            <a:endParaRPr lang="pt-BR" sz="1800" b="0" strike="noStrike" spc="-1">
              <a:latin typeface="Arial"/>
            </a:endParaRP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5" name="CustomShape 1"/>
          <p:cNvSpPr/>
          <p:nvPr/>
        </p:nvSpPr>
        <p:spPr>
          <a:xfrm>
            <a:off x="0" y="0"/>
            <a:ext cx="7841520" cy="410400"/>
          </a:xfrm>
          <a:prstGeom prst="rect">
            <a:avLst/>
          </a:prstGeom>
          <a:noFill/>
          <a:ln w="0">
            <a:noFill/>
          </a:ln>
        </p:spPr>
        <p:style>
          <a:lnRef idx="0">
            <a:scrgbClr r="0" g="0" b="0"/>
          </a:lnRef>
          <a:fillRef idx="0">
            <a:scrgbClr r="0" g="0" b="0"/>
          </a:fillRef>
          <a:effectRef idx="0">
            <a:scrgbClr r="0" g="0" b="0"/>
          </a:effectRef>
          <a:fontRef idx="minor"/>
        </p:style>
        <p:txBody>
          <a:bodyPr lIns="90000" tIns="46800" rIns="90000" bIns="46800">
            <a:noAutofit/>
          </a:bodyPr>
          <a:lstStyle/>
          <a:p>
            <a:pPr algn="ct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sz="3200" b="0" strike="noStrike" spc="-1">
                <a:solidFill>
                  <a:srgbClr val="000000"/>
                </a:solidFill>
                <a:latin typeface="Arial"/>
                <a:ea typeface="DejaVu Sans"/>
              </a:rPr>
              <a:t>Herança Simples</a:t>
            </a:r>
            <a:endParaRPr lang="pt-BR" sz="3200" b="0" strike="noStrike" spc="-1">
              <a:latin typeface="Arial"/>
            </a:endParaRPr>
          </a:p>
        </p:txBody>
      </p:sp>
      <p:grpSp>
        <p:nvGrpSpPr>
          <p:cNvPr id="516" name="Group 2"/>
          <p:cNvGrpSpPr/>
          <p:nvPr/>
        </p:nvGrpSpPr>
        <p:grpSpPr>
          <a:xfrm>
            <a:off x="577800" y="1066680"/>
            <a:ext cx="8584200" cy="4952160"/>
            <a:chOff x="577800" y="1066680"/>
            <a:chExt cx="8584200" cy="4952160"/>
          </a:xfrm>
        </p:grpSpPr>
        <p:graphicFrame>
          <p:nvGraphicFramePr>
            <p:cNvPr id="517" name="Object 3"/>
            <p:cNvGraphicFramePr/>
            <p:nvPr/>
          </p:nvGraphicFramePr>
          <p:xfrm>
            <a:off x="3672000" y="1066680"/>
            <a:ext cx="1421640" cy="4952160"/>
          </p:xfrm>
          <a:graphic>
            <a:graphicData uri="http://schemas.openxmlformats.org/presentationml/2006/ole">
              <mc:AlternateContent xmlns:mc="http://schemas.openxmlformats.org/markup-compatibility/2006">
                <mc:Choice xmlns:v="urn:schemas-microsoft-com:vml" Requires="v">
                  <p:oleObj r:id="rId3" imgW="0" imgH="0" progId="">
                    <p:embed/>
                  </p:oleObj>
                </mc:Choice>
                <mc:Fallback>
                  <p:oleObj r:id="rId3" imgW="0" imgH="0" progId="">
                    <p:embed/>
                    <p:pic>
                      <p:nvPicPr>
                        <p:cNvPr id="518" name="Object 2_1"/>
                        <p:cNvPicPr/>
                        <p:nvPr/>
                      </p:nvPicPr>
                      <p:blipFill>
                        <a:blip r:embed="rId4"/>
                        <a:stretch/>
                      </p:blipFill>
                      <p:spPr>
                        <a:xfrm>
                          <a:off x="3672000" y="1066680"/>
                          <a:ext cx="1421640" cy="4952160"/>
                        </a:xfrm>
                        <a:prstGeom prst="rect">
                          <a:avLst/>
                        </a:prstGeom>
                        <a:ln w="0">
                          <a:noFill/>
                        </a:ln>
                      </p:spPr>
                    </p:pic>
                  </p:oleObj>
                </mc:Fallback>
              </mc:AlternateContent>
            </a:graphicData>
          </a:graphic>
        </p:graphicFrame>
        <p:graphicFrame>
          <p:nvGraphicFramePr>
            <p:cNvPr id="519" name="Object 4"/>
            <p:cNvGraphicFramePr/>
            <p:nvPr/>
          </p:nvGraphicFramePr>
          <p:xfrm>
            <a:off x="577800" y="1066680"/>
            <a:ext cx="3388680" cy="4952160"/>
          </p:xfrm>
          <a:graphic>
            <a:graphicData uri="http://schemas.openxmlformats.org/presentationml/2006/ole">
              <mc:AlternateContent xmlns:mc="http://schemas.openxmlformats.org/markup-compatibility/2006">
                <mc:Choice xmlns:v="urn:schemas-microsoft-com:vml" Requires="v">
                  <p:oleObj r:id="rId5" imgW="0" imgH="0" progId="">
                    <p:embed/>
                  </p:oleObj>
                </mc:Choice>
                <mc:Fallback>
                  <p:oleObj r:id="rId5" imgW="0" imgH="0" progId="">
                    <p:embed/>
                    <p:pic>
                      <p:nvPicPr>
                        <p:cNvPr id="520" name="Object 3_1"/>
                        <p:cNvPicPr/>
                        <p:nvPr/>
                      </p:nvPicPr>
                      <p:blipFill>
                        <a:blip r:embed="rId6"/>
                        <a:stretch/>
                      </p:blipFill>
                      <p:spPr>
                        <a:xfrm>
                          <a:off x="577800" y="1066680"/>
                          <a:ext cx="3388680" cy="4952160"/>
                        </a:xfrm>
                        <a:prstGeom prst="rect">
                          <a:avLst/>
                        </a:prstGeom>
                        <a:ln w="0">
                          <a:noFill/>
                        </a:ln>
                      </p:spPr>
                    </p:pic>
                  </p:oleObj>
                </mc:Fallback>
              </mc:AlternateContent>
            </a:graphicData>
          </a:graphic>
        </p:graphicFrame>
        <p:graphicFrame>
          <p:nvGraphicFramePr>
            <p:cNvPr id="521" name="Object 5"/>
            <p:cNvGraphicFramePr/>
            <p:nvPr/>
          </p:nvGraphicFramePr>
          <p:xfrm>
            <a:off x="4870080" y="1066680"/>
            <a:ext cx="4291920" cy="4952160"/>
          </p:xfrm>
          <a:graphic>
            <a:graphicData uri="http://schemas.openxmlformats.org/presentationml/2006/ole">
              <mc:AlternateContent xmlns:mc="http://schemas.openxmlformats.org/markup-compatibility/2006">
                <mc:Choice xmlns:v="urn:schemas-microsoft-com:vml" Requires="v">
                  <p:oleObj r:id="rId7" imgW="0" imgH="0" progId="">
                    <p:embed/>
                  </p:oleObj>
                </mc:Choice>
                <mc:Fallback>
                  <p:oleObj r:id="rId7" imgW="0" imgH="0" progId="">
                    <p:embed/>
                    <p:pic>
                      <p:nvPicPr>
                        <p:cNvPr id="522" name="Object 4_1"/>
                        <p:cNvPicPr/>
                        <p:nvPr/>
                      </p:nvPicPr>
                      <p:blipFill>
                        <a:blip r:embed="rId8"/>
                        <a:stretch/>
                      </p:blipFill>
                      <p:spPr>
                        <a:xfrm>
                          <a:off x="4870080" y="1066680"/>
                          <a:ext cx="4291920" cy="4952160"/>
                        </a:xfrm>
                        <a:prstGeom prst="rect">
                          <a:avLst/>
                        </a:prstGeom>
                        <a:ln w="0">
                          <a:noFill/>
                        </a:ln>
                      </p:spPr>
                    </p:pic>
                  </p:oleObj>
                </mc:Fallback>
              </mc:AlternateContent>
            </a:graphicData>
          </a:graphic>
        </p:graphicFrame>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CustomShape 1"/>
          <p:cNvSpPr/>
          <p:nvPr/>
        </p:nvSpPr>
        <p:spPr>
          <a:xfrm>
            <a:off x="0" y="0"/>
            <a:ext cx="7841520" cy="410400"/>
          </a:xfrm>
          <a:prstGeom prst="rect">
            <a:avLst/>
          </a:prstGeom>
          <a:noFill/>
          <a:ln w="0">
            <a:noFill/>
          </a:ln>
        </p:spPr>
        <p:style>
          <a:lnRef idx="0">
            <a:scrgbClr r="0" g="0" b="0"/>
          </a:lnRef>
          <a:fillRef idx="0">
            <a:scrgbClr r="0" g="0" b="0"/>
          </a:fillRef>
          <a:effectRef idx="0">
            <a:scrgbClr r="0" g="0" b="0"/>
          </a:effectRef>
          <a:fontRef idx="minor"/>
        </p:style>
        <p:txBody>
          <a:bodyPr lIns="90000" tIns="46800" rIns="90000" bIns="46800">
            <a:noAutofit/>
          </a:bodyPr>
          <a:lstStyle/>
          <a:p>
            <a:pPr algn="ct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sz="4000" b="0" strike="noStrike" spc="-1">
                <a:solidFill>
                  <a:srgbClr val="000000"/>
                </a:solidFill>
                <a:latin typeface="Arial"/>
                <a:ea typeface="DejaVu Sans"/>
              </a:rPr>
              <a:t>Por que usar UML?</a:t>
            </a:r>
            <a:endParaRPr lang="pt-BR" sz="4000" b="0" strike="noStrike" spc="-1">
              <a:latin typeface="Arial"/>
            </a:endParaRPr>
          </a:p>
        </p:txBody>
      </p:sp>
      <p:sp>
        <p:nvSpPr>
          <p:cNvPr id="143" name="CustomShape 2"/>
          <p:cNvSpPr/>
          <p:nvPr/>
        </p:nvSpPr>
        <p:spPr>
          <a:xfrm>
            <a:off x="495000" y="914040"/>
            <a:ext cx="8914680" cy="5211000"/>
          </a:xfrm>
          <a:prstGeom prst="rect">
            <a:avLst/>
          </a:prstGeom>
          <a:noFill/>
          <a:ln w="0">
            <a:noFill/>
          </a:ln>
        </p:spPr>
        <p:style>
          <a:lnRef idx="0">
            <a:scrgbClr r="0" g="0" b="0"/>
          </a:lnRef>
          <a:fillRef idx="0">
            <a:scrgbClr r="0" g="0" b="0"/>
          </a:fillRef>
          <a:effectRef idx="0">
            <a:scrgbClr r="0" g="0" b="0"/>
          </a:effectRef>
          <a:fontRef idx="minor"/>
        </p:style>
        <p:txBody>
          <a:bodyPr lIns="90000" tIns="46800" rIns="90000" bIns="46800">
            <a:normAutofit/>
          </a:bodyPr>
          <a:lstStyle/>
          <a:p>
            <a:pPr marL="342720" indent="-342000">
              <a:lnSpc>
                <a:spcPct val="100000"/>
              </a:lnSpc>
              <a:spcBef>
                <a:spcPts val="697"/>
              </a:spcBef>
              <a:tabLst>
                <a:tab pos="0" algn="l"/>
              </a:tabLst>
            </a:pPr>
            <a:r>
              <a:rPr lang="pt-BR" sz="2800" b="0" strike="noStrike" spc="-1">
                <a:solidFill>
                  <a:srgbClr val="000000"/>
                </a:solidFill>
                <a:latin typeface="Arial"/>
                <a:ea typeface="DejaVu Sans"/>
              </a:rPr>
              <a:t>Desenvolver o modelo de uma aplicação antes de construí-la, é tão essencial quanto ter uma planta para a construção de uma casa.</a:t>
            </a:r>
            <a:endParaRPr lang="pt-BR" sz="2800" b="0" strike="noStrike" spc="-1">
              <a:latin typeface="Arial"/>
            </a:endParaRPr>
          </a:p>
          <a:p>
            <a:pPr marL="742680" lvl="1" indent="-284760">
              <a:lnSpc>
                <a:spcPct val="100000"/>
              </a:lnSpc>
              <a:spcBef>
                <a:spcPts val="697"/>
              </a:spcBef>
              <a:buClr>
                <a:srgbClr val="000000"/>
              </a:buClr>
              <a:buFont typeface="Arial"/>
              <a:buChar char="»"/>
              <a:tabLst>
                <a:tab pos="914400" algn="l"/>
                <a:tab pos="1828800" algn="l"/>
                <a:tab pos="2743200" algn="l"/>
                <a:tab pos="3657600" algn="l"/>
                <a:tab pos="4572000" algn="l"/>
                <a:tab pos="5486400" algn="l"/>
                <a:tab pos="6400800" algn="l"/>
                <a:tab pos="7315200" algn="l"/>
                <a:tab pos="8229600" algn="l"/>
                <a:tab pos="9144000" algn="l"/>
                <a:tab pos="10058400" algn="l"/>
              </a:tabLst>
            </a:pPr>
            <a:r>
              <a:rPr lang="pt-BR" sz="2800" b="0" strike="noStrike" spc="-1">
                <a:solidFill>
                  <a:srgbClr val="000000"/>
                </a:solidFill>
                <a:latin typeface="Arial"/>
                <a:ea typeface="DejaVu Sans"/>
              </a:rPr>
              <a:t>Analisar o projeto sobre vários aspectos;</a:t>
            </a:r>
            <a:endParaRPr lang="pt-BR" sz="2800" b="0" strike="noStrike" spc="-1">
              <a:latin typeface="Arial"/>
            </a:endParaRPr>
          </a:p>
          <a:p>
            <a:pPr marL="742680" lvl="1" indent="-284760">
              <a:lnSpc>
                <a:spcPct val="100000"/>
              </a:lnSpc>
              <a:spcBef>
                <a:spcPts val="697"/>
              </a:spcBef>
              <a:buClr>
                <a:srgbClr val="000000"/>
              </a:buClr>
              <a:buFont typeface="Arial"/>
              <a:buChar char="»"/>
              <a:tabLst>
                <a:tab pos="914400" algn="l"/>
                <a:tab pos="1828800" algn="l"/>
                <a:tab pos="2743200" algn="l"/>
                <a:tab pos="3657600" algn="l"/>
                <a:tab pos="4572000" algn="l"/>
                <a:tab pos="5486400" algn="l"/>
                <a:tab pos="6400800" algn="l"/>
                <a:tab pos="7315200" algn="l"/>
                <a:tab pos="8229600" algn="l"/>
                <a:tab pos="9144000" algn="l"/>
                <a:tab pos="10058400" algn="l"/>
              </a:tabLst>
            </a:pPr>
            <a:r>
              <a:rPr lang="pt-BR" sz="2800" b="0" strike="noStrike" spc="-1">
                <a:solidFill>
                  <a:srgbClr val="000000"/>
                </a:solidFill>
                <a:latin typeface="Arial"/>
                <a:ea typeface="DejaVu Sans"/>
              </a:rPr>
              <a:t>Diminui a possibilidade de erros.</a:t>
            </a:r>
            <a:endParaRPr lang="pt-BR" sz="2800" b="0" strike="noStrike" spc="-1">
              <a:latin typeface="Arial"/>
            </a:endParaRP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3" name="CustomShape 1"/>
          <p:cNvSpPr/>
          <p:nvPr/>
        </p:nvSpPr>
        <p:spPr>
          <a:xfrm>
            <a:off x="0" y="0"/>
            <a:ext cx="7841520" cy="410400"/>
          </a:xfrm>
          <a:prstGeom prst="rect">
            <a:avLst/>
          </a:prstGeom>
          <a:noFill/>
          <a:ln w="0">
            <a:noFill/>
          </a:ln>
        </p:spPr>
        <p:style>
          <a:lnRef idx="0">
            <a:scrgbClr r="0" g="0" b="0"/>
          </a:lnRef>
          <a:fillRef idx="0">
            <a:scrgbClr r="0" g="0" b="0"/>
          </a:fillRef>
          <a:effectRef idx="0">
            <a:scrgbClr r="0" g="0" b="0"/>
          </a:effectRef>
          <a:fontRef idx="minor"/>
        </p:style>
        <p:txBody>
          <a:bodyPr lIns="90000" tIns="46800" rIns="90000" bIns="46800">
            <a:noAutofit/>
          </a:bodyPr>
          <a:lstStyle/>
          <a:p>
            <a:pPr algn="ct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sz="3200" b="0" strike="noStrike" spc="-1">
                <a:solidFill>
                  <a:srgbClr val="000000"/>
                </a:solidFill>
                <a:latin typeface="Arial"/>
                <a:ea typeface="DejaVu Sans"/>
              </a:rPr>
              <a:t>Herança Múltipla</a:t>
            </a:r>
            <a:endParaRPr lang="pt-BR" sz="3200" b="0" strike="noStrike" spc="-1">
              <a:latin typeface="Arial"/>
            </a:endParaRPr>
          </a:p>
        </p:txBody>
      </p:sp>
      <p:graphicFrame>
        <p:nvGraphicFramePr>
          <p:cNvPr id="524" name="Object 2"/>
          <p:cNvGraphicFramePr/>
          <p:nvPr/>
        </p:nvGraphicFramePr>
        <p:xfrm>
          <a:off x="2311200" y="990720"/>
          <a:ext cx="4786920" cy="5493600"/>
        </p:xfrm>
        <a:graphic>
          <a:graphicData uri="http://schemas.openxmlformats.org/presentationml/2006/ole">
            <mc:AlternateContent xmlns:mc="http://schemas.openxmlformats.org/markup-compatibility/2006">
              <mc:Choice xmlns:v="urn:schemas-microsoft-com:vml" Requires="v">
                <p:oleObj r:id="rId3" imgW="0" imgH="0" progId="">
                  <p:embed/>
                </p:oleObj>
              </mc:Choice>
              <mc:Fallback>
                <p:oleObj r:id="rId3" imgW="0" imgH="0" progId="">
                  <p:embed/>
                  <p:pic>
                    <p:nvPicPr>
                      <p:cNvPr id="525" name="Object 2_0"/>
                      <p:cNvPicPr/>
                      <p:nvPr/>
                    </p:nvPicPr>
                    <p:blipFill>
                      <a:blip r:embed="rId4"/>
                      <a:stretch/>
                    </p:blipFill>
                    <p:spPr>
                      <a:xfrm>
                        <a:off x="2311200" y="990720"/>
                        <a:ext cx="4786920" cy="5493600"/>
                      </a:xfrm>
                      <a:prstGeom prst="rect">
                        <a:avLst/>
                      </a:prstGeom>
                      <a:ln w="0">
                        <a:noFill/>
                      </a:ln>
                    </p:spPr>
                  </p:pic>
                </p:oleObj>
              </mc:Fallback>
            </mc:AlternateContent>
          </a:graphicData>
        </a:graphic>
      </p:graphicFrame>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6" name="CustomShape 1"/>
          <p:cNvSpPr/>
          <p:nvPr/>
        </p:nvSpPr>
        <p:spPr>
          <a:xfrm>
            <a:off x="495000" y="914040"/>
            <a:ext cx="8914680" cy="5211000"/>
          </a:xfrm>
          <a:prstGeom prst="rect">
            <a:avLst/>
          </a:prstGeom>
          <a:noFill/>
          <a:ln w="0">
            <a:noFill/>
          </a:ln>
        </p:spPr>
        <p:style>
          <a:lnRef idx="0">
            <a:scrgbClr r="0" g="0" b="0"/>
          </a:lnRef>
          <a:fillRef idx="0">
            <a:scrgbClr r="0" g="0" b="0"/>
          </a:fillRef>
          <a:effectRef idx="0">
            <a:scrgbClr r="0" g="0" b="0"/>
          </a:effectRef>
          <a:fontRef idx="minor"/>
        </p:style>
        <p:txBody>
          <a:bodyPr lIns="90000" tIns="46800" rIns="90000" bIns="46800">
            <a:normAutofit/>
          </a:bodyPr>
          <a:lstStyle/>
          <a:p>
            <a:pPr marL="342720" indent="-342000">
              <a:lnSpc>
                <a:spcPct val="90000"/>
              </a:lnSpc>
              <a:spcBef>
                <a:spcPts val="697"/>
              </a:spcBef>
              <a:tabLst>
                <a:tab pos="0" algn="l"/>
              </a:tabLst>
            </a:pPr>
            <a:r>
              <a:rPr lang="en-US" sz="2800" b="0" strike="noStrike" spc="-1">
                <a:solidFill>
                  <a:srgbClr val="000000"/>
                </a:solidFill>
                <a:latin typeface="Arial"/>
                <a:ea typeface="DejaVu Sans"/>
              </a:rPr>
              <a:t>É quando a classe produz um objeto, como se ela fosse um modelo para a criação de objetos.</a:t>
            </a:r>
            <a:endParaRPr lang="pt-BR" sz="2800" b="0" strike="noStrike" spc="-1">
              <a:latin typeface="Arial"/>
            </a:endParaRPr>
          </a:p>
          <a:p>
            <a:pPr marL="342720" indent="-342000">
              <a:lnSpc>
                <a:spcPct val="90000"/>
              </a:lnSpc>
              <a:spcBef>
                <a:spcPts val="697"/>
              </a:spcBef>
              <a:tabLst>
                <a:tab pos="0" algn="l"/>
              </a:tabLst>
            </a:pPr>
            <a:r>
              <a:rPr lang="pt-BR" sz="2800" b="0" strike="noStrike" spc="-1">
                <a:solidFill>
                  <a:srgbClr val="000000"/>
                </a:solidFill>
                <a:latin typeface="Arial"/>
                <a:ea typeface="DejaVu Sans"/>
              </a:rPr>
              <a:t>Objetos nada mais são do que classes instanciadas.</a:t>
            </a:r>
            <a:endParaRPr lang="pt-BR" sz="2800" b="0" strike="noStrike" spc="-1">
              <a:latin typeface="Arial"/>
            </a:endParaRPr>
          </a:p>
          <a:p>
            <a:pPr marL="342720" indent="-342000">
              <a:lnSpc>
                <a:spcPct val="90000"/>
              </a:lnSpc>
              <a:spcBef>
                <a:spcPts val="697"/>
              </a:spcBef>
              <a:tabLst>
                <a:tab pos="0" algn="l"/>
              </a:tabLst>
            </a:pPr>
            <a:r>
              <a:rPr lang="pt-BR" sz="2800" b="0" strike="noStrike" spc="-1">
                <a:solidFill>
                  <a:srgbClr val="000000"/>
                </a:solidFill>
                <a:latin typeface="Arial"/>
                <a:ea typeface="DejaVu Sans"/>
              </a:rPr>
              <a:t>É o que dá existência ao objeto.</a:t>
            </a:r>
            <a:endParaRPr lang="pt-BR" sz="2800" b="0" strike="noStrike" spc="-1">
              <a:latin typeface="Arial"/>
            </a:endParaRPr>
          </a:p>
          <a:p>
            <a:pPr marL="342720" indent="-342000">
              <a:lnSpc>
                <a:spcPct val="90000"/>
              </a:lnSpc>
              <a:spcBef>
                <a:spcPts val="697"/>
              </a:spcBef>
              <a:tabLst>
                <a:tab pos="0" algn="l"/>
              </a:tabLst>
            </a:pPr>
            <a:r>
              <a:rPr lang="pt-BR" sz="2800" b="0" strike="noStrike" spc="-1">
                <a:solidFill>
                  <a:srgbClr val="000000"/>
                </a:solidFill>
                <a:latin typeface="Arial"/>
                <a:ea typeface="DejaVu Sans"/>
              </a:rPr>
              <a:t>Cada objeto é uma </a:t>
            </a:r>
            <a:r>
              <a:rPr lang="pt-BR" sz="2800" b="1" u="sng" strike="noStrike" spc="-1">
                <a:solidFill>
                  <a:srgbClr val="000000"/>
                </a:solidFill>
                <a:uFillTx/>
                <a:latin typeface="Arial"/>
                <a:ea typeface="DejaVu Sans"/>
              </a:rPr>
              <a:t>instância</a:t>
            </a:r>
            <a:r>
              <a:rPr lang="pt-BR" sz="2800" b="0" strike="noStrike" spc="-1">
                <a:solidFill>
                  <a:srgbClr val="000000"/>
                </a:solidFill>
                <a:latin typeface="Arial"/>
                <a:ea typeface="DejaVu Sans"/>
              </a:rPr>
              <a:t> de sua classe</a:t>
            </a:r>
            <a:endParaRPr lang="pt-BR" sz="2800" b="0" strike="noStrike" spc="-1">
              <a:latin typeface="Arial"/>
            </a:endParaRPr>
          </a:p>
          <a:p>
            <a:pPr marL="342720" indent="-342000">
              <a:lnSpc>
                <a:spcPct val="90000"/>
              </a:lnSpc>
              <a:spcBef>
                <a:spcPts val="697"/>
              </a:spcBef>
              <a:tabLst>
                <a:tab pos="0" algn="l"/>
              </a:tabLst>
            </a:pPr>
            <a:endParaRPr lang="pt-BR" sz="2800" b="0" strike="noStrike" spc="-1">
              <a:latin typeface="Arial"/>
            </a:endParaRPr>
          </a:p>
          <a:p>
            <a:pPr marL="342720" indent="-342000">
              <a:lnSpc>
                <a:spcPct val="90000"/>
              </a:lnSpc>
              <a:spcBef>
                <a:spcPts val="697"/>
              </a:spcBef>
              <a:tabLst>
                <a:tab pos="0" algn="l"/>
              </a:tabLst>
            </a:pPr>
            <a:endParaRPr lang="pt-BR" sz="2800" b="0" strike="noStrike" spc="-1">
              <a:latin typeface="Arial"/>
            </a:endParaRPr>
          </a:p>
        </p:txBody>
      </p:sp>
      <p:sp>
        <p:nvSpPr>
          <p:cNvPr id="527" name="CustomShape 2"/>
          <p:cNvSpPr/>
          <p:nvPr/>
        </p:nvSpPr>
        <p:spPr>
          <a:xfrm>
            <a:off x="0" y="0"/>
            <a:ext cx="8914680" cy="608760"/>
          </a:xfrm>
          <a:prstGeom prst="rect">
            <a:avLst/>
          </a:prstGeom>
          <a:noFill/>
          <a:ln w="0">
            <a:noFill/>
          </a:ln>
        </p:spPr>
        <p:style>
          <a:lnRef idx="0">
            <a:scrgbClr r="0" g="0" b="0"/>
          </a:lnRef>
          <a:fillRef idx="0">
            <a:scrgbClr r="0" g="0" b="0"/>
          </a:fillRef>
          <a:effectRef idx="0">
            <a:scrgbClr r="0" g="0" b="0"/>
          </a:effectRef>
          <a:fontRef idx="minor"/>
        </p:style>
        <p:txBody>
          <a:bodyPr lIns="90000" tIns="46800" rIns="90000" bIns="46800" anchor="ctr">
            <a:noAutofit/>
          </a:bodyPr>
          <a:lstStyle/>
          <a:p>
            <a:pP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sz="3600" b="0" strike="noStrike" spc="-1">
                <a:solidFill>
                  <a:srgbClr val="000000"/>
                </a:solidFill>
                <a:latin typeface="Arial"/>
                <a:ea typeface="DejaVu Sans"/>
              </a:rPr>
              <a:t>Instanciação</a:t>
            </a:r>
            <a:endParaRPr lang="pt-BR" sz="3600" b="0" strike="noStrike" spc="-1">
              <a:latin typeface="Arial"/>
            </a:endParaRP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8" name="CustomShape 1"/>
          <p:cNvSpPr/>
          <p:nvPr/>
        </p:nvSpPr>
        <p:spPr>
          <a:xfrm>
            <a:off x="412560" y="990360"/>
            <a:ext cx="8914680" cy="5211000"/>
          </a:xfrm>
          <a:prstGeom prst="rect">
            <a:avLst/>
          </a:prstGeom>
          <a:noFill/>
          <a:ln w="0">
            <a:noFill/>
          </a:ln>
        </p:spPr>
        <p:style>
          <a:lnRef idx="0">
            <a:scrgbClr r="0" g="0" b="0"/>
          </a:lnRef>
          <a:fillRef idx="0">
            <a:scrgbClr r="0" g="0" b="0"/>
          </a:fillRef>
          <a:effectRef idx="0">
            <a:scrgbClr r="0" g="0" b="0"/>
          </a:effectRef>
          <a:fontRef idx="minor"/>
        </p:style>
        <p:txBody>
          <a:bodyPr lIns="90000" tIns="46800" rIns="90000" bIns="46800">
            <a:normAutofit/>
          </a:bodyPr>
          <a:lstStyle/>
          <a:p>
            <a:pPr marL="342720" indent="-342000">
              <a:lnSpc>
                <a:spcPct val="90000"/>
              </a:lnSpc>
              <a:spcBef>
                <a:spcPts val="697"/>
              </a:spcBef>
              <a:tabLst>
                <a:tab pos="0" algn="l"/>
              </a:tabLst>
            </a:pPr>
            <a:r>
              <a:rPr lang="en-US" sz="2800" b="0" strike="noStrike" spc="-1">
                <a:solidFill>
                  <a:srgbClr val="000000"/>
                </a:solidFill>
                <a:latin typeface="Arial"/>
                <a:ea typeface="DejaVu Sans"/>
              </a:rPr>
              <a:t>Fazendo uma analogia com a programação procedural.</a:t>
            </a:r>
            <a:endParaRPr lang="pt-BR" sz="2800" b="0" strike="noStrike" spc="-1">
              <a:latin typeface="Arial"/>
            </a:endParaRPr>
          </a:p>
          <a:p>
            <a:pPr marL="342720" indent="-342000">
              <a:lnSpc>
                <a:spcPct val="90000"/>
              </a:lnSpc>
              <a:spcBef>
                <a:spcPts val="697"/>
              </a:spcBef>
              <a:tabLst>
                <a:tab pos="0" algn="l"/>
              </a:tabLst>
            </a:pPr>
            <a:r>
              <a:rPr lang="en-US" sz="2800" b="0" strike="noStrike" spc="-1">
                <a:solidFill>
                  <a:srgbClr val="000000"/>
                </a:solidFill>
                <a:latin typeface="Arial"/>
                <a:ea typeface="DejaVu Sans"/>
              </a:rPr>
              <a:t>“A estrutura de uma tabela pode ser comparada com uma classe e cada novo registro seria um novo objeto </a:t>
            </a:r>
            <a:r>
              <a:rPr lang="en-US" sz="2800" b="1" strike="noStrike" spc="-1">
                <a:solidFill>
                  <a:srgbClr val="000000"/>
                </a:solidFill>
                <a:latin typeface="Arial"/>
                <a:ea typeface="DejaVu Sans"/>
              </a:rPr>
              <a:t>instanciado</a:t>
            </a:r>
            <a:r>
              <a:rPr lang="en-US" sz="2800" b="0" strike="noStrike" spc="-1">
                <a:solidFill>
                  <a:srgbClr val="000000"/>
                </a:solidFill>
                <a:latin typeface="Arial"/>
                <a:ea typeface="DejaVu Sans"/>
              </a:rPr>
              <a:t>.”</a:t>
            </a:r>
            <a:endParaRPr lang="pt-BR" sz="2800" b="0" strike="noStrike" spc="-1">
              <a:latin typeface="Arial"/>
            </a:endParaRPr>
          </a:p>
          <a:p>
            <a:pPr marL="342720" indent="-342000">
              <a:lnSpc>
                <a:spcPct val="90000"/>
              </a:lnSpc>
              <a:spcBef>
                <a:spcPts val="697"/>
              </a:spcBef>
              <a:tabLst>
                <a:tab pos="0" algn="l"/>
              </a:tabLst>
            </a:pPr>
            <a:endParaRPr lang="pt-BR" sz="2800" b="0" strike="noStrike" spc="-1">
              <a:latin typeface="Arial"/>
            </a:endParaRPr>
          </a:p>
          <a:p>
            <a:pPr marL="342720" indent="-342000">
              <a:lnSpc>
                <a:spcPct val="90000"/>
              </a:lnSpc>
              <a:spcBef>
                <a:spcPts val="697"/>
              </a:spcBef>
              <a:tabLst>
                <a:tab pos="0" algn="l"/>
              </a:tabLst>
            </a:pPr>
            <a:r>
              <a:rPr lang="pt-BR" sz="2800" b="1" u="sng" strike="noStrike" spc="-1">
                <a:solidFill>
                  <a:srgbClr val="000000"/>
                </a:solidFill>
                <a:uFillTx/>
                <a:latin typeface="Arial"/>
                <a:ea typeface="DejaVu Sans"/>
              </a:rPr>
              <a:t>Obs</a:t>
            </a:r>
            <a:r>
              <a:rPr lang="pt-BR" sz="2800" b="0" strike="noStrike" spc="-1">
                <a:solidFill>
                  <a:srgbClr val="000000"/>
                </a:solidFill>
                <a:latin typeface="Arial"/>
                <a:ea typeface="DejaVu Sans"/>
              </a:rPr>
              <a:t>: Isto só vale para efeitos de comparação, pois classe também possuem a definição dos métodos.</a:t>
            </a:r>
            <a:endParaRPr lang="pt-BR" sz="2800" b="0" strike="noStrike" spc="-1">
              <a:latin typeface="Arial"/>
            </a:endParaRPr>
          </a:p>
          <a:p>
            <a:pPr marL="342720" indent="-342000">
              <a:lnSpc>
                <a:spcPct val="90000"/>
              </a:lnSpc>
              <a:spcBef>
                <a:spcPts val="697"/>
              </a:spcBef>
              <a:tabLst>
                <a:tab pos="0" algn="l"/>
              </a:tabLst>
            </a:pPr>
            <a:endParaRPr lang="pt-BR" sz="2800" b="0" strike="noStrike" spc="-1">
              <a:latin typeface="Arial"/>
            </a:endParaRPr>
          </a:p>
          <a:p>
            <a:pPr marL="342720" indent="-342000">
              <a:lnSpc>
                <a:spcPct val="90000"/>
              </a:lnSpc>
              <a:spcBef>
                <a:spcPts val="697"/>
              </a:spcBef>
              <a:tabLst>
                <a:tab pos="0" algn="l"/>
              </a:tabLst>
            </a:pPr>
            <a:endParaRPr lang="pt-BR" sz="2800" b="0" strike="noStrike" spc="-1">
              <a:latin typeface="Arial"/>
            </a:endParaRPr>
          </a:p>
        </p:txBody>
      </p:sp>
      <p:sp>
        <p:nvSpPr>
          <p:cNvPr id="529" name="CustomShape 2"/>
          <p:cNvSpPr/>
          <p:nvPr/>
        </p:nvSpPr>
        <p:spPr>
          <a:xfrm>
            <a:off x="0" y="0"/>
            <a:ext cx="8914680" cy="608760"/>
          </a:xfrm>
          <a:prstGeom prst="rect">
            <a:avLst/>
          </a:prstGeom>
          <a:noFill/>
          <a:ln w="0">
            <a:noFill/>
          </a:ln>
        </p:spPr>
        <p:style>
          <a:lnRef idx="0">
            <a:scrgbClr r="0" g="0" b="0"/>
          </a:lnRef>
          <a:fillRef idx="0">
            <a:scrgbClr r="0" g="0" b="0"/>
          </a:fillRef>
          <a:effectRef idx="0">
            <a:scrgbClr r="0" g="0" b="0"/>
          </a:effectRef>
          <a:fontRef idx="minor"/>
        </p:style>
        <p:txBody>
          <a:bodyPr lIns="90000" tIns="46800" rIns="90000" bIns="46800" anchor="ctr">
            <a:noAutofit/>
          </a:bodyPr>
          <a:lstStyle/>
          <a:p>
            <a:pP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sz="3600" b="0" strike="noStrike" spc="-1">
                <a:solidFill>
                  <a:srgbClr val="000000"/>
                </a:solidFill>
                <a:latin typeface="Arial"/>
                <a:ea typeface="DejaVu Sans"/>
              </a:rPr>
              <a:t>Instanciação</a:t>
            </a:r>
            <a:endParaRPr lang="pt-BR" sz="3600" b="0" strike="noStrike" spc="-1">
              <a:latin typeface="Arial"/>
            </a:endParaRP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0" name="CustomShape 1"/>
          <p:cNvSpPr/>
          <p:nvPr/>
        </p:nvSpPr>
        <p:spPr>
          <a:xfrm>
            <a:off x="166320" y="71280"/>
            <a:ext cx="9067680" cy="6386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b">
            <a:normAutofit/>
          </a:bodyPr>
          <a:lstStyle/>
          <a:p>
            <a:pPr>
              <a:lnSpc>
                <a:spcPct val="80000"/>
              </a:lnSpc>
            </a:pPr>
            <a:r>
              <a:rPr lang="pt-BR" sz="4000" b="1" strike="noStrike" spc="-1">
                <a:solidFill>
                  <a:srgbClr val="00AEEF"/>
                </a:solidFill>
                <a:latin typeface="Calibri"/>
                <a:ea typeface="DejaVu Sans"/>
              </a:rPr>
              <a:t>Próxima aula </a:t>
            </a:r>
            <a:endParaRPr lang="pt-BR" sz="4000" b="0" strike="noStrike" spc="-1">
              <a:latin typeface="Arial"/>
            </a:endParaRPr>
          </a:p>
        </p:txBody>
      </p:sp>
      <p:sp>
        <p:nvSpPr>
          <p:cNvPr id="531" name="CustomShape 2"/>
          <p:cNvSpPr/>
          <p:nvPr/>
        </p:nvSpPr>
        <p:spPr>
          <a:xfrm>
            <a:off x="183600" y="1340640"/>
            <a:ext cx="9707400" cy="14914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pt-BR" sz="3600" b="0" strike="noStrike" spc="-1">
                <a:solidFill>
                  <a:srgbClr val="000000"/>
                </a:solidFill>
                <a:latin typeface="Arial"/>
                <a:ea typeface="Noto Sans CJK SC"/>
              </a:rPr>
              <a:t> </a:t>
            </a:r>
            <a:r>
              <a:rPr lang="pt-BR" sz="2800" b="0" strike="noStrike" spc="-1">
                <a:solidFill>
                  <a:srgbClr val="000000"/>
                </a:solidFill>
                <a:latin typeface="Franklin Gothic Medium"/>
                <a:ea typeface="Noto Sans CJK SC"/>
              </a:rPr>
              <a:t>UA3 – Processos de Negócio e Engenharia de Requisitos</a:t>
            </a:r>
            <a:endParaRPr lang="pt-BR" sz="2800" b="0" strike="noStrike" spc="-1">
              <a:latin typeface="Arial"/>
            </a:endParaRPr>
          </a:p>
          <a:p>
            <a:pPr>
              <a:lnSpc>
                <a:spcPct val="100000"/>
              </a:lnSpc>
            </a:pPr>
            <a:endParaRPr lang="pt-BR" sz="2800" b="0" strike="noStrike" spc="-1">
              <a:latin typeface="Arial"/>
            </a:endParaRPr>
          </a:p>
          <a:p>
            <a:pPr>
              <a:lnSpc>
                <a:spcPct val="100000"/>
              </a:lnSpc>
            </a:pPr>
            <a:endParaRPr lang="pt-BR" sz="2800" b="0" strike="noStrike" spc="-1">
              <a:latin typeface="Arial"/>
            </a:endParaRPr>
          </a:p>
        </p:txBody>
      </p:sp>
    </p:spTree>
  </p:cSld>
  <p:clrMapOvr>
    <a:masterClrMapping/>
  </p:clrMapOvr>
  <p:transition spd="med">
    <p:fade/>
  </p:transition>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 name="CustomShape 1"/>
          <p:cNvSpPr/>
          <p:nvPr/>
        </p:nvSpPr>
        <p:spPr>
          <a:xfrm>
            <a:off x="360" y="46080"/>
            <a:ext cx="7768080" cy="7718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pt-BR" sz="4000" b="1" strike="noStrike" spc="-1">
                <a:solidFill>
                  <a:srgbClr val="00AEEF"/>
                </a:solidFill>
                <a:latin typeface="Calibri"/>
                <a:ea typeface="DejaVu Sans"/>
              </a:rPr>
              <a:t>Referências</a:t>
            </a:r>
            <a:endParaRPr lang="pt-BR" sz="4000" b="0" strike="noStrike" spc="-1">
              <a:latin typeface="Arial"/>
            </a:endParaRPr>
          </a:p>
        </p:txBody>
      </p:sp>
      <p:sp>
        <p:nvSpPr>
          <p:cNvPr id="533" name="CustomShape 2"/>
          <p:cNvSpPr/>
          <p:nvPr/>
        </p:nvSpPr>
        <p:spPr>
          <a:xfrm>
            <a:off x="128160" y="1340640"/>
            <a:ext cx="9031320" cy="51408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marL="457200" lvl="1" indent="-212040" algn="just">
              <a:lnSpc>
                <a:spcPct val="80000"/>
              </a:lnSpc>
              <a:spcBef>
                <a:spcPts val="2001"/>
              </a:spcBef>
              <a:buClr>
                <a:srgbClr val="000000"/>
              </a:buClr>
              <a:buFont typeface="Wingdings" charset="2"/>
              <a:buChar char=""/>
            </a:pPr>
            <a:r>
              <a:rPr lang="pt-BR" sz="3200" b="0" strike="noStrike" spc="-1">
                <a:solidFill>
                  <a:srgbClr val="000000"/>
                </a:solidFill>
                <a:latin typeface="Arial"/>
                <a:ea typeface="DejaVu Sans"/>
              </a:rPr>
              <a:t> VALERIANO, D. L. Gerência em Projetos de Pesquisa desenvolvimento e Engenharia. São Paulo. Pearson Education, 2014.</a:t>
            </a:r>
            <a:endParaRPr lang="pt-BR" sz="3200" b="0" strike="noStrike" spc="-1">
              <a:latin typeface="Arial"/>
            </a:endParaRPr>
          </a:p>
          <a:p>
            <a:pPr marL="457200" lvl="1" indent="-212040" algn="just">
              <a:lnSpc>
                <a:spcPct val="80000"/>
              </a:lnSpc>
              <a:spcBef>
                <a:spcPts val="2001"/>
              </a:spcBef>
              <a:buClr>
                <a:srgbClr val="000000"/>
              </a:buClr>
              <a:buFont typeface="Wingdings" charset="2"/>
              <a:buChar char=""/>
            </a:pPr>
            <a:r>
              <a:rPr lang="pt-BR" sz="3200" b="0" strike="noStrike" spc="-1">
                <a:solidFill>
                  <a:srgbClr val="000000"/>
                </a:solidFill>
                <a:latin typeface="Arial"/>
                <a:ea typeface="DejaVu Sans"/>
              </a:rPr>
              <a:t> PHAM, A.; PHAM, P.V.; Scrum em Ação – Gerenciamento e Desenvolvimento. Editora: Novatec, 1o Edição, 2011.</a:t>
            </a:r>
            <a:endParaRPr lang="pt-BR" sz="3200" b="0" strike="noStrike" spc="-1">
              <a:latin typeface="Arial"/>
            </a:endParaRPr>
          </a:p>
          <a:p>
            <a:pPr marL="457200" lvl="1" indent="-212040" algn="just">
              <a:lnSpc>
                <a:spcPct val="80000"/>
              </a:lnSpc>
              <a:spcBef>
                <a:spcPts val="2001"/>
              </a:spcBef>
              <a:buClr>
                <a:srgbClr val="000000"/>
              </a:buClr>
              <a:buFont typeface="Wingdings" charset="2"/>
              <a:buChar char=""/>
            </a:pPr>
            <a:r>
              <a:rPr lang="pt-BR" sz="3200" b="0" strike="noStrike" spc="-1">
                <a:solidFill>
                  <a:srgbClr val="000000"/>
                </a:solidFill>
                <a:latin typeface="Arial"/>
                <a:ea typeface="DejaVu Sans"/>
              </a:rPr>
              <a:t> Guia PMBOK®; Um Guia do Conjunto de Conhecimentos em Gerenciamento de Projetos, 3o edição, Project Management Institute, Inc., 2014.</a:t>
            </a:r>
            <a:endParaRPr lang="pt-BR" sz="3200" b="0" strike="noStrike" spc="-1">
              <a:latin typeface="Arial"/>
            </a:endParaRPr>
          </a:p>
          <a:p>
            <a:pPr algn="just">
              <a:lnSpc>
                <a:spcPct val="80000"/>
              </a:lnSpc>
              <a:spcBef>
                <a:spcPts val="2001"/>
              </a:spcBef>
            </a:pPr>
            <a:endParaRPr lang="pt-BR" sz="32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p15="http://schemas.microsoft.com/office/powerpoint/2012/main">
      <p:transition spd="med">
        <p:fade/>
      </p:transition>
    </mc:Fallback>
  </mc:AlternateContent>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4" name="CustomShape 1"/>
          <p:cNvSpPr/>
          <p:nvPr/>
        </p:nvSpPr>
        <p:spPr>
          <a:xfrm>
            <a:off x="523440" y="5373360"/>
            <a:ext cx="3710520" cy="4528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nSpc>
                <a:spcPct val="100000"/>
              </a:lnSpc>
            </a:pPr>
            <a:r>
              <a:rPr lang="pt-BR" sz="2000" b="0" strike="noStrike" spc="-1">
                <a:solidFill>
                  <a:srgbClr val="000000"/>
                </a:solidFill>
                <a:latin typeface="Verdana"/>
                <a:ea typeface="DejaVu Sans"/>
              </a:rPr>
              <a:t>Prof.: Ms. Paulo Barreto</a:t>
            </a:r>
            <a:endParaRPr lang="pt-BR" sz="2000" b="0" strike="noStrike" spc="-1">
              <a:latin typeface="Arial"/>
            </a:endParaRPr>
          </a:p>
          <a:p>
            <a:pPr>
              <a:lnSpc>
                <a:spcPct val="100000"/>
              </a:lnSpc>
            </a:pPr>
            <a:r>
              <a:rPr lang="pt-BR" sz="2000" b="0" strike="noStrike" spc="-1">
                <a:solidFill>
                  <a:srgbClr val="000000"/>
                </a:solidFill>
                <a:latin typeface="Verdana"/>
                <a:ea typeface="DejaVu Sans"/>
              </a:rPr>
              <a:t>paulo.silva@unisal.br</a:t>
            </a:r>
            <a:endParaRPr lang="pt-BR" sz="2000" b="0" strike="noStrike" spc="-1">
              <a:latin typeface="Arial"/>
            </a:endParaRPr>
          </a:p>
        </p:txBody>
      </p:sp>
      <p:sp>
        <p:nvSpPr>
          <p:cNvPr id="535" name="CustomShape 2"/>
          <p:cNvSpPr/>
          <p:nvPr/>
        </p:nvSpPr>
        <p:spPr>
          <a:xfrm>
            <a:off x="0" y="6400800"/>
            <a:ext cx="6996600" cy="4528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nSpc>
                <a:spcPct val="100000"/>
              </a:lnSpc>
            </a:pPr>
            <a:r>
              <a:rPr lang="pt-BR" sz="2000" b="0" strike="noStrike" spc="-1">
                <a:solidFill>
                  <a:srgbClr val="0D0D0D"/>
                </a:solidFill>
                <a:latin typeface="Verdana"/>
                <a:ea typeface="DejaVu Sans"/>
              </a:rPr>
              <a:t>Curso: Engenharia da Computação</a:t>
            </a:r>
            <a:endParaRPr lang="pt-BR" sz="2000" b="0" strike="noStrike" spc="-1">
              <a:latin typeface="Arial"/>
            </a:endParaRPr>
          </a:p>
        </p:txBody>
      </p:sp>
      <p:pic>
        <p:nvPicPr>
          <p:cNvPr id="536" name="Picture 2" descr="Resultado de imagem para unisal edital"/>
          <p:cNvPicPr/>
          <p:nvPr/>
        </p:nvPicPr>
        <p:blipFill>
          <a:blip r:embed="rId3"/>
          <a:stretch/>
        </p:blipFill>
        <p:spPr>
          <a:xfrm>
            <a:off x="0" y="-33840"/>
            <a:ext cx="3076560" cy="1394280"/>
          </a:xfrm>
          <a:prstGeom prst="rect">
            <a:avLst/>
          </a:prstGeom>
          <a:ln w="0">
            <a:noFill/>
          </a:ln>
        </p:spPr>
      </p:pic>
      <p:sp>
        <p:nvSpPr>
          <p:cNvPr id="537" name="CustomShape 3"/>
          <p:cNvSpPr/>
          <p:nvPr/>
        </p:nvSpPr>
        <p:spPr>
          <a:xfrm>
            <a:off x="525313" y="4757760"/>
            <a:ext cx="2945015" cy="460211"/>
          </a:xfrm>
          <a:prstGeom prst="rect">
            <a:avLst/>
          </a:prstGeom>
          <a:noFill/>
          <a:ln w="9360">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gn="ctr">
              <a:lnSpc>
                <a:spcPct val="100000"/>
              </a:lnSpc>
            </a:pPr>
            <a:r>
              <a:rPr lang="pt-BR" sz="2400" b="0" strike="noStrike" spc="-1" dirty="0">
                <a:solidFill>
                  <a:srgbClr val="000000"/>
                </a:solidFill>
                <a:latin typeface="Verdana"/>
                <a:ea typeface="DejaVu Sans"/>
              </a:rPr>
              <a:t>Aula: 03/09/2024</a:t>
            </a:r>
            <a:endParaRPr lang="pt-BR" sz="2400" b="0" strike="noStrike" spc="-1" dirty="0">
              <a:latin typeface="Arial"/>
            </a:endParaRPr>
          </a:p>
        </p:txBody>
      </p:sp>
      <p:sp>
        <p:nvSpPr>
          <p:cNvPr id="538" name="CustomShape 4"/>
          <p:cNvSpPr/>
          <p:nvPr/>
        </p:nvSpPr>
        <p:spPr>
          <a:xfrm>
            <a:off x="295920" y="3365640"/>
            <a:ext cx="6996600" cy="12718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pt-BR" sz="4400" b="1" strike="noStrike" spc="-1">
                <a:solidFill>
                  <a:srgbClr val="4E2968"/>
                </a:solidFill>
                <a:latin typeface="Calibri"/>
                <a:ea typeface="DejaVu Sans"/>
              </a:rPr>
              <a:t>Processos de Negócio e Engenharia de Requisitos</a:t>
            </a:r>
            <a:endParaRPr lang="pt-BR" sz="4400" b="0" strike="noStrike" spc="-1">
              <a:latin typeface="Arial"/>
            </a:endParaRPr>
          </a:p>
        </p:txBody>
      </p:sp>
      <p:pic>
        <p:nvPicPr>
          <p:cNvPr id="539" name="Picture 2" descr="O que é uma software house? - Blog"/>
          <p:cNvPicPr/>
          <p:nvPr/>
        </p:nvPicPr>
        <p:blipFill>
          <a:blip r:embed="rId4"/>
          <a:stretch/>
        </p:blipFill>
        <p:spPr>
          <a:xfrm>
            <a:off x="1540080" y="1480320"/>
            <a:ext cx="2463480" cy="1853280"/>
          </a:xfrm>
          <a:prstGeom prst="rect">
            <a:avLst/>
          </a:prstGeom>
          <a:ln w="0">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p15="http://schemas.microsoft.com/office/powerpoint/2012/main">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2743</TotalTime>
  <Words>6508</Words>
  <Application>Microsoft Office PowerPoint</Application>
  <PresentationFormat>Papel A4 (210 x 297 mm)</PresentationFormat>
  <Paragraphs>608</Paragraphs>
  <Slides>95</Slides>
  <Notes>19</Notes>
  <HiddenSlides>1</HiddenSlides>
  <MMClips>0</MMClips>
  <ScaleCrop>false</ScaleCrop>
  <HeadingPairs>
    <vt:vector size="8" baseType="variant">
      <vt:variant>
        <vt:lpstr>Fontes usadas</vt:lpstr>
      </vt:variant>
      <vt:variant>
        <vt:i4>8</vt:i4>
      </vt:variant>
      <vt:variant>
        <vt:lpstr>Tema</vt:lpstr>
      </vt:variant>
      <vt:variant>
        <vt:i4>3</vt:i4>
      </vt:variant>
      <vt:variant>
        <vt:lpstr>Servidores OLE inseridos</vt:lpstr>
      </vt:variant>
      <vt:variant>
        <vt:i4>0</vt:i4>
      </vt:variant>
      <vt:variant>
        <vt:lpstr>Títulos de slides</vt:lpstr>
      </vt:variant>
      <vt:variant>
        <vt:i4>95</vt:i4>
      </vt:variant>
    </vt:vector>
  </HeadingPairs>
  <TitlesOfParts>
    <vt:vector size="106" baseType="lpstr">
      <vt:lpstr>Arial</vt:lpstr>
      <vt:lpstr>Arial Narrow</vt:lpstr>
      <vt:lpstr>Calibri</vt:lpstr>
      <vt:lpstr>Franklin Gothic Medium</vt:lpstr>
      <vt:lpstr>Symbol</vt:lpstr>
      <vt:lpstr>Times New Roman</vt:lpstr>
      <vt:lpstr>Verdana</vt:lpstr>
      <vt:lpstr>Wingdings</vt:lpstr>
      <vt:lpstr>Office Theme</vt:lpstr>
      <vt:lpstr>Office Theme</vt:lpstr>
      <vt:lpstr>Office Theme</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subject/>
  <dc:creator/>
  <dc:description/>
  <cp:lastModifiedBy>PAULO CESAR B. DA SILVA</cp:lastModifiedBy>
  <cp:revision>74</cp:revision>
  <dcterms:created xsi:type="dcterms:W3CDTF">2013-09-14T14:46:35Z</dcterms:created>
  <dcterms:modified xsi:type="dcterms:W3CDTF">2024-09-03T22:14:19Z</dcterms:modified>
  <dc:language>pt-BR</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HiddenSlides">
    <vt:i4>0</vt:i4>
  </property>
  <property fmtid="{D5CDD505-2E9C-101B-9397-08002B2CF9AE}" pid="3" name="HyperlinksChanged">
    <vt:bool>false</vt:bool>
  </property>
  <property fmtid="{D5CDD505-2E9C-101B-9397-08002B2CF9AE}" pid="4" name="LinksUpToDate">
    <vt:bool>false</vt:bool>
  </property>
  <property fmtid="{D5CDD505-2E9C-101B-9397-08002B2CF9AE}" pid="5" name="MMClips">
    <vt:i4>0</vt:i4>
  </property>
  <property fmtid="{D5CDD505-2E9C-101B-9397-08002B2CF9AE}" pid="6" name="Notes">
    <vt:i4>2</vt:i4>
  </property>
  <property fmtid="{D5CDD505-2E9C-101B-9397-08002B2CF9AE}" pid="7" name="PresentationFormat">
    <vt:lpwstr>Papel A4 (210 x 297 mm)</vt:lpwstr>
  </property>
  <property fmtid="{D5CDD505-2E9C-101B-9397-08002B2CF9AE}" pid="8" name="ScaleCrop">
    <vt:bool>false</vt:bool>
  </property>
  <property fmtid="{D5CDD505-2E9C-101B-9397-08002B2CF9AE}" pid="9" name="ShareDoc">
    <vt:bool>false</vt:bool>
  </property>
  <property fmtid="{D5CDD505-2E9C-101B-9397-08002B2CF9AE}" pid="10" name="Slides">
    <vt:i4>75</vt:i4>
  </property>
  <property fmtid="{D5CDD505-2E9C-101B-9397-08002B2CF9AE}" pid="11" name="_TemplateID">
    <vt:lpwstr>TC028952669991</vt:lpwstr>
  </property>
</Properties>
</file>