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3"/>
  </p:notesMasterIdLst>
  <p:sldIdLst>
    <p:sldId id="256" r:id="rId3"/>
    <p:sldId id="684" r:id="rId4"/>
    <p:sldId id="645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83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673" r:id="rId33"/>
    <p:sldId id="674" r:id="rId34"/>
    <p:sldId id="675" r:id="rId35"/>
    <p:sldId id="676" r:id="rId36"/>
    <p:sldId id="677" r:id="rId37"/>
    <p:sldId id="678" r:id="rId38"/>
    <p:sldId id="680" r:id="rId39"/>
    <p:sldId id="681" r:id="rId40"/>
    <p:sldId id="682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270" r:id="rId81"/>
    <p:sldId id="616" r:id="rId82"/>
  </p:sldIdLst>
  <p:sldSz cx="10691813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E0D59CC-02AF-428B-9E71-FA4A47975F6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44563" y="812800"/>
            <a:ext cx="567055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E0D59CC-02AF-428B-9E71-FA4A47975F6F}" type="slidenum">
              <a:rPr lang="pt-BR" sz="1400" b="0" strike="noStrike" spc="-1" smtClean="0">
                <a:latin typeface="Times New Roman"/>
              </a:rPr>
              <a:t>3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641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E4AE76AF-B727-D19C-6654-5AFA83F511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27D19D-7414-4E9A-B499-9B96BEA2BCC4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100353" name="Rectangle 1">
            <a:extLst>
              <a:ext uri="{FF2B5EF4-FFF2-40B4-BE49-F238E27FC236}">
                <a16:creationId xmlns:a16="http://schemas.microsoft.com/office/drawing/2014/main" id="{89C1C884-47E3-7509-81AA-44BD073AE2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Text Box 2">
            <a:extLst>
              <a:ext uri="{FF2B5EF4-FFF2-40B4-BE49-F238E27FC236}">
                <a16:creationId xmlns:a16="http://schemas.microsoft.com/office/drawing/2014/main" id="{C63DA062-BB1F-BFB3-57E1-89DE1385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DCCFC306-4D50-5F53-AED6-D2DD041C0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2EF4F4-109C-451B-AB8D-F72006E17579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80CA6AE-8CBA-CFF3-76DC-6D189124E2D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5392E2-F5C6-435E-A38F-6FA93E981D08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101377" name="Rectangle 1">
            <a:extLst>
              <a:ext uri="{FF2B5EF4-FFF2-40B4-BE49-F238E27FC236}">
                <a16:creationId xmlns:a16="http://schemas.microsoft.com/office/drawing/2014/main" id="{2EBD05BE-0395-3F17-576A-A9547CB779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Text Box 2">
            <a:extLst>
              <a:ext uri="{FF2B5EF4-FFF2-40B4-BE49-F238E27FC236}">
                <a16:creationId xmlns:a16="http://schemas.microsoft.com/office/drawing/2014/main" id="{2E9E817D-5A91-0CA4-29DE-4D04F7063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D15B84DE-7777-01ED-A31F-D8CBCA439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60555C-091F-46A2-9A6D-8D347D4099CC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F32675C5-1D60-875D-E483-99EC252668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ECABF7-D04D-4902-BFC8-95BBE8E7AAE6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102401" name="Rectangle 1">
            <a:extLst>
              <a:ext uri="{FF2B5EF4-FFF2-40B4-BE49-F238E27FC236}">
                <a16:creationId xmlns:a16="http://schemas.microsoft.com/office/drawing/2014/main" id="{ADD33D67-0C71-2A6F-44B3-E3D0CEE4CB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5208ABA8-5254-D2AE-ED13-709D4F57E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D15FB6D3-1127-02EB-7637-AB204306F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79194B-941A-4590-9476-BD4C2737AE95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2F1ED26-3D3D-0BC4-E987-6592F03E692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08A268-B968-4BBA-B1BF-A4B1DEC0B161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103425" name="Rectangle 1">
            <a:extLst>
              <a:ext uri="{FF2B5EF4-FFF2-40B4-BE49-F238E27FC236}">
                <a16:creationId xmlns:a16="http://schemas.microsoft.com/office/drawing/2014/main" id="{21E85193-D02C-DF4C-61F7-A8FFF6FDD0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Text Box 2">
            <a:extLst>
              <a:ext uri="{FF2B5EF4-FFF2-40B4-BE49-F238E27FC236}">
                <a16:creationId xmlns:a16="http://schemas.microsoft.com/office/drawing/2014/main" id="{88E417D0-9158-CF2D-2B8C-641EDD7FE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C8CF3227-C5C1-5CEC-BC60-262A54D69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EA8935A-6507-4809-B10A-95A90206E715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6667B2E3-2D43-9744-B7D8-88FE1D6CA7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CE183F-76CF-4E2E-A8E8-0E940DEDAA5E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104449" name="Rectangle 1">
            <a:extLst>
              <a:ext uri="{FF2B5EF4-FFF2-40B4-BE49-F238E27FC236}">
                <a16:creationId xmlns:a16="http://schemas.microsoft.com/office/drawing/2014/main" id="{81B2A138-65DA-047E-7A55-82FBBAE676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Text Box 2">
            <a:extLst>
              <a:ext uri="{FF2B5EF4-FFF2-40B4-BE49-F238E27FC236}">
                <a16:creationId xmlns:a16="http://schemas.microsoft.com/office/drawing/2014/main" id="{073EA541-5FEE-3A51-9CA6-307CC73A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117BADEF-90EF-10AE-7E67-287A6609F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5FB080-B484-411D-BF9A-30A2C1056E59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E99284A0-BD9F-7E28-74F6-41FBBE60D3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FEDD1E-04CB-475A-A317-2956EFF45830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105473" name="Rectangle 1">
            <a:extLst>
              <a:ext uri="{FF2B5EF4-FFF2-40B4-BE49-F238E27FC236}">
                <a16:creationId xmlns:a16="http://schemas.microsoft.com/office/drawing/2014/main" id="{7EC0A629-5428-BC02-F57C-F90090731A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4367F60B-A4FA-7018-2593-7B49BD07B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id="{6378BC8D-BE05-7BB3-7A32-FD78DAA7D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34BA9B0-3345-475F-944E-868B50765CAC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258DE705-D5BB-04F5-52D0-F80B7FAA55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2FAA26-894E-4AB4-8C25-E29F9EC7EBCB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106497" name="Rectangle 1">
            <a:extLst>
              <a:ext uri="{FF2B5EF4-FFF2-40B4-BE49-F238E27FC236}">
                <a16:creationId xmlns:a16="http://schemas.microsoft.com/office/drawing/2014/main" id="{79DB41F2-0183-51E1-0B9D-94721D8FC3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>
            <a:extLst>
              <a:ext uri="{FF2B5EF4-FFF2-40B4-BE49-F238E27FC236}">
                <a16:creationId xmlns:a16="http://schemas.microsoft.com/office/drawing/2014/main" id="{9448821B-2EC8-C6E7-A244-450FE1938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21E1A1E6-361A-3AD3-482A-A82021D59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F4EEFB-9552-4C21-AEA4-67D8D7472C67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5151F167-3582-8DFE-A34C-56ECF0C17BB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5B6AE6-4392-4D41-A646-AB09F5694083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107521" name="Rectangle 1">
            <a:extLst>
              <a:ext uri="{FF2B5EF4-FFF2-40B4-BE49-F238E27FC236}">
                <a16:creationId xmlns:a16="http://schemas.microsoft.com/office/drawing/2014/main" id="{8303E230-3052-5E60-ECFA-73A7B5F0A2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Text Box 2">
            <a:extLst>
              <a:ext uri="{FF2B5EF4-FFF2-40B4-BE49-F238E27FC236}">
                <a16:creationId xmlns:a16="http://schemas.microsoft.com/office/drawing/2014/main" id="{0A3F0F44-47F7-65E5-641E-0D9CAB636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3AAE7FD7-7FFA-CEDA-F104-3C790CDF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8C98C-85AB-4CDF-AF81-38CF0A2BBA3D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7AD4D4F9-7518-C6EA-B6A4-70F6F1E737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D16252-1412-4B39-A45D-9D5A6656CFA7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108545" name="Rectangle 1">
            <a:extLst>
              <a:ext uri="{FF2B5EF4-FFF2-40B4-BE49-F238E27FC236}">
                <a16:creationId xmlns:a16="http://schemas.microsoft.com/office/drawing/2014/main" id="{C50998E4-A470-724E-FAFF-12F5410102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Text Box 2">
            <a:extLst>
              <a:ext uri="{FF2B5EF4-FFF2-40B4-BE49-F238E27FC236}">
                <a16:creationId xmlns:a16="http://schemas.microsoft.com/office/drawing/2014/main" id="{606A086A-2A01-9776-8350-3DDC8B6C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0B51C745-46B2-A2C9-3677-68048485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56A871-9484-45A4-839C-510CCDAD97A3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E64E027-FD8E-1FCA-84D8-DB3D30C5D4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56C857-26A5-45E6-9070-E6B98CF37340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109569" name="Rectangle 1">
            <a:extLst>
              <a:ext uri="{FF2B5EF4-FFF2-40B4-BE49-F238E27FC236}">
                <a16:creationId xmlns:a16="http://schemas.microsoft.com/office/drawing/2014/main" id="{5E80D565-2F6E-7B2A-7F47-9945B62BA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Text Box 2">
            <a:extLst>
              <a:ext uri="{FF2B5EF4-FFF2-40B4-BE49-F238E27FC236}">
                <a16:creationId xmlns:a16="http://schemas.microsoft.com/office/drawing/2014/main" id="{FAF781FD-8584-B6A1-ABB0-693693D1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E89F30F2-6740-A213-122E-5DA1A5F6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728F518-6F05-4871-BC66-4F749EA48750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144C08A3-1A4D-8495-FE69-5A8A3450B7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F85265-507E-415D-8AF7-95D7DAAE5FDF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BE6C1C95-0528-70DB-B46B-6AB6896C53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Text Box 2">
            <a:extLst>
              <a:ext uri="{FF2B5EF4-FFF2-40B4-BE49-F238E27FC236}">
                <a16:creationId xmlns:a16="http://schemas.microsoft.com/office/drawing/2014/main" id="{97A26872-3F77-5D9C-6BA4-F8989531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519E9789-D8F4-E6DC-5D54-652DC52AD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36DE79-37EF-4BA4-81CE-046CAA7942AB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7D96DC86-7608-2956-F3F6-D7CF7CA974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FF3A87-9914-411D-91BE-7BBBA16A194A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110593" name="Rectangle 1">
            <a:extLst>
              <a:ext uri="{FF2B5EF4-FFF2-40B4-BE49-F238E27FC236}">
                <a16:creationId xmlns:a16="http://schemas.microsoft.com/office/drawing/2014/main" id="{81683440-24D3-4A6A-53A1-013ED10B31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C2B525C4-F012-D47F-DB58-214D9CAD8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C9F1F32B-B944-2F5A-34CA-F9E11D0F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F82361F-3F66-46A5-AB03-8A8F6AAD13F0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D262DD53-193B-19DC-BB5F-AFC5D6EDCD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DE5DDE-57C2-41B3-8C3D-7B3C93F1DEA7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111617" name="Rectangle 1">
            <a:extLst>
              <a:ext uri="{FF2B5EF4-FFF2-40B4-BE49-F238E27FC236}">
                <a16:creationId xmlns:a16="http://schemas.microsoft.com/office/drawing/2014/main" id="{634E6F47-A72B-6F18-1826-56DF6AAA1B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CE2FE605-2ADE-62F5-7505-B89E2F74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88D5732C-A550-C717-52A2-CE6E1AED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C8723C2-5D94-460A-83E3-9F19C11B23DE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8ED807E9-0635-87C1-2927-B0B60E3D26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4CB807-9949-4A7F-AA61-824F3ABD21C9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112641" name="Rectangle 1">
            <a:extLst>
              <a:ext uri="{FF2B5EF4-FFF2-40B4-BE49-F238E27FC236}">
                <a16:creationId xmlns:a16="http://schemas.microsoft.com/office/drawing/2014/main" id="{C10276F1-A6FF-2F3D-E055-959D00C6E2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Text Box 2">
            <a:extLst>
              <a:ext uri="{FF2B5EF4-FFF2-40B4-BE49-F238E27FC236}">
                <a16:creationId xmlns:a16="http://schemas.microsoft.com/office/drawing/2014/main" id="{49116B36-1374-8E70-D3E1-D090D7BEC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AA894D49-1DBB-E8F7-5720-9FB19197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742728-F29E-470B-9B25-F6F0CC2947F6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28C17383-1D1F-29F8-0D8C-9E2936A2C2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E37576-D77A-48AF-8D67-C2F553EEFDE7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113665" name="Rectangle 1">
            <a:extLst>
              <a:ext uri="{FF2B5EF4-FFF2-40B4-BE49-F238E27FC236}">
                <a16:creationId xmlns:a16="http://schemas.microsoft.com/office/drawing/2014/main" id="{C2820363-9312-0C96-3DEC-58BBF07E90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Text Box 2">
            <a:extLst>
              <a:ext uri="{FF2B5EF4-FFF2-40B4-BE49-F238E27FC236}">
                <a16:creationId xmlns:a16="http://schemas.microsoft.com/office/drawing/2014/main" id="{2C394B16-7CFC-455E-67A7-73618736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3667" name="Text Box 3">
            <a:extLst>
              <a:ext uri="{FF2B5EF4-FFF2-40B4-BE49-F238E27FC236}">
                <a16:creationId xmlns:a16="http://schemas.microsoft.com/office/drawing/2014/main" id="{BE767C41-56CB-3E4E-C60C-C64469AD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84636AF-CF7F-4629-B29E-C0CF82632192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B6EE3D9C-0865-F56E-1386-68C9CF7A0D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7F295B-D227-4520-BE83-B96A50652F20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114689" name="Rectangle 1">
            <a:extLst>
              <a:ext uri="{FF2B5EF4-FFF2-40B4-BE49-F238E27FC236}">
                <a16:creationId xmlns:a16="http://schemas.microsoft.com/office/drawing/2014/main" id="{3E63A8BD-55A9-81D4-AFFB-1AFCA6405D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Text Box 2">
            <a:extLst>
              <a:ext uri="{FF2B5EF4-FFF2-40B4-BE49-F238E27FC236}">
                <a16:creationId xmlns:a16="http://schemas.microsoft.com/office/drawing/2014/main" id="{98D3DEA4-B1C6-F8E8-6350-2018B61A8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B99EA32-3C87-D7D5-E886-40C77482C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4C7BE3-9AAE-4222-970D-85CFF9AE4A84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D4D4FAE5-335D-1944-589E-BD859E409B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373651-0273-4D17-B745-3B4722DEDA7A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115713" name="Rectangle 1">
            <a:extLst>
              <a:ext uri="{FF2B5EF4-FFF2-40B4-BE49-F238E27FC236}">
                <a16:creationId xmlns:a16="http://schemas.microsoft.com/office/drawing/2014/main" id="{23AE13AF-E598-53BD-2D41-6E3A20A720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Text Box 2">
            <a:extLst>
              <a:ext uri="{FF2B5EF4-FFF2-40B4-BE49-F238E27FC236}">
                <a16:creationId xmlns:a16="http://schemas.microsoft.com/office/drawing/2014/main" id="{6FC751DD-557F-9628-3F16-49DC27AD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362858AB-D2DA-E595-4033-BFF13EBA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E7D24C-2C4A-4B6C-9D2D-BA3226D3216A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7E965ABD-5845-BA17-E92B-41C2085C3B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26B6AC-8694-4158-B914-0C7791C26E15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116737" name="Rectangle 1">
            <a:extLst>
              <a:ext uri="{FF2B5EF4-FFF2-40B4-BE49-F238E27FC236}">
                <a16:creationId xmlns:a16="http://schemas.microsoft.com/office/drawing/2014/main" id="{FB629284-63E6-DA43-EE91-30B5B963AE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Text Box 2">
            <a:extLst>
              <a:ext uri="{FF2B5EF4-FFF2-40B4-BE49-F238E27FC236}">
                <a16:creationId xmlns:a16="http://schemas.microsoft.com/office/drawing/2014/main" id="{CF324913-58AD-FA7D-4D2A-463312B7A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FE300BE9-3C77-EF43-A9E3-BFA7E0A5E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2BE7EF-BF10-4688-963B-988C3094F762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2FFCB453-6456-216D-0A18-143D076430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5E26BF-7C1F-4DC3-8DA1-8BC562383968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117761" name="Rectangle 1">
            <a:extLst>
              <a:ext uri="{FF2B5EF4-FFF2-40B4-BE49-F238E27FC236}">
                <a16:creationId xmlns:a16="http://schemas.microsoft.com/office/drawing/2014/main" id="{1FBFCEAE-6C61-CE82-0C5B-45DCBC46C4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Text Box 2">
            <a:extLst>
              <a:ext uri="{FF2B5EF4-FFF2-40B4-BE49-F238E27FC236}">
                <a16:creationId xmlns:a16="http://schemas.microsoft.com/office/drawing/2014/main" id="{B37AF7BF-F242-FA7B-6A91-394EF791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349C2C21-BF07-86CB-15E4-AB868957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ABA988-4C42-44B8-A97F-6EACA222F112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F8B2FA33-A7DA-B665-EBF1-61EB59DF3EE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73C79C-4693-4872-A7B7-780C084B043F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118785" name="Rectangle 1">
            <a:extLst>
              <a:ext uri="{FF2B5EF4-FFF2-40B4-BE49-F238E27FC236}">
                <a16:creationId xmlns:a16="http://schemas.microsoft.com/office/drawing/2014/main" id="{6491E992-B25E-97A7-2F13-D9A8D3AC65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Text Box 2">
            <a:extLst>
              <a:ext uri="{FF2B5EF4-FFF2-40B4-BE49-F238E27FC236}">
                <a16:creationId xmlns:a16="http://schemas.microsoft.com/office/drawing/2014/main" id="{4D697944-CEBE-80BB-89A9-518E6788C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AA80E48C-62DC-D8A0-AE5B-71F35A5E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F116D7-92CF-4028-8E3E-48C9653A6425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EC2C7F3E-D182-62F8-1D69-D93B134EDA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AB1740-0E3B-4148-87AC-45E128C54069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119809" name="Rectangle 1">
            <a:extLst>
              <a:ext uri="{FF2B5EF4-FFF2-40B4-BE49-F238E27FC236}">
                <a16:creationId xmlns:a16="http://schemas.microsoft.com/office/drawing/2014/main" id="{3FEC6362-397F-3734-1DB5-E49109CD471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Text Box 2">
            <a:extLst>
              <a:ext uri="{FF2B5EF4-FFF2-40B4-BE49-F238E27FC236}">
                <a16:creationId xmlns:a16="http://schemas.microsoft.com/office/drawing/2014/main" id="{06ECEF14-8727-E3B3-6FE9-AB0DAC47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BDFEF9D2-EAE7-F5A0-2165-FBD7473A8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0AB22E3-91C8-491A-97FB-33D621129A35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808DF2F8-BF71-11AB-E69E-C6EB800345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572057-AFA5-49E4-B6C1-2E244D86ED7F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93185" name="Rectangle 1">
            <a:extLst>
              <a:ext uri="{FF2B5EF4-FFF2-40B4-BE49-F238E27FC236}">
                <a16:creationId xmlns:a16="http://schemas.microsoft.com/office/drawing/2014/main" id="{21B4E3EB-D6AF-88E5-A1E7-12B540A2E1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Text Box 2">
            <a:extLst>
              <a:ext uri="{FF2B5EF4-FFF2-40B4-BE49-F238E27FC236}">
                <a16:creationId xmlns:a16="http://schemas.microsoft.com/office/drawing/2014/main" id="{397D494E-0E40-31CB-C278-2A7184767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3D3E301C-2FF5-134D-F443-2F9CDBCA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DF307BE-DD6D-487B-9972-6B64D6AE0388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02771BF4-9091-D7C1-2469-06F5305CFA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B224B4-B0DD-4E2F-999E-66ED3DFB6546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120833" name="Rectangle 1">
            <a:extLst>
              <a:ext uri="{FF2B5EF4-FFF2-40B4-BE49-F238E27FC236}">
                <a16:creationId xmlns:a16="http://schemas.microsoft.com/office/drawing/2014/main" id="{9A8F61E1-1CE3-F175-ACA1-ECECA55523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Text Box 2">
            <a:extLst>
              <a:ext uri="{FF2B5EF4-FFF2-40B4-BE49-F238E27FC236}">
                <a16:creationId xmlns:a16="http://schemas.microsoft.com/office/drawing/2014/main" id="{BBBE17DA-633B-81DE-8201-3783B847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5468B928-8C71-B56F-05C7-CD3436D3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E06F71-94B4-4D75-834D-9323E04D6B03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23A27293-E2AC-9C42-C413-EA0B2B3B654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B8B072-FB0D-4F8E-8277-6EA1CCCCDC0B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121857" name="Rectangle 1">
            <a:extLst>
              <a:ext uri="{FF2B5EF4-FFF2-40B4-BE49-F238E27FC236}">
                <a16:creationId xmlns:a16="http://schemas.microsoft.com/office/drawing/2014/main" id="{04A43E6D-7404-2A56-73DB-B412FC2EDE2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Text Box 2">
            <a:extLst>
              <a:ext uri="{FF2B5EF4-FFF2-40B4-BE49-F238E27FC236}">
                <a16:creationId xmlns:a16="http://schemas.microsoft.com/office/drawing/2014/main" id="{D36D2086-77DA-64BF-3180-8AB2940A6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B8F1BDC0-FB6B-CB05-BAE3-503D554C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0A7454-B0D1-4B27-875D-756653BA5899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A46B65F7-0B17-B30D-9A9F-E722947325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824F9-E663-4B15-A85A-6E9DE6ABC5C6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122881" name="Rectangle 1">
            <a:extLst>
              <a:ext uri="{FF2B5EF4-FFF2-40B4-BE49-F238E27FC236}">
                <a16:creationId xmlns:a16="http://schemas.microsoft.com/office/drawing/2014/main" id="{758DBE56-BCF9-FBFB-992A-99DBBA03A2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Text Box 2">
            <a:extLst>
              <a:ext uri="{FF2B5EF4-FFF2-40B4-BE49-F238E27FC236}">
                <a16:creationId xmlns:a16="http://schemas.microsoft.com/office/drawing/2014/main" id="{9097F4E2-738A-0BE3-35AC-DE9B3883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F9B24712-E6FD-3EA8-CC63-BA93AD6D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8007DB-930F-437B-A88E-834218D9CE01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D8558C1D-153F-5777-18C9-B83F9C42AD3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D8C2BF-A982-4057-9DEF-3B4E1C1B407D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123905" name="Rectangle 1">
            <a:extLst>
              <a:ext uri="{FF2B5EF4-FFF2-40B4-BE49-F238E27FC236}">
                <a16:creationId xmlns:a16="http://schemas.microsoft.com/office/drawing/2014/main" id="{D7288E85-F4A5-B691-ED4A-9FD73E96419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Text Box 2">
            <a:extLst>
              <a:ext uri="{FF2B5EF4-FFF2-40B4-BE49-F238E27FC236}">
                <a16:creationId xmlns:a16="http://schemas.microsoft.com/office/drawing/2014/main" id="{EA767656-B62E-7815-0E0C-69B5F96F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BF04F94C-0D4C-B985-6916-2EC209595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0BBB0C-38FE-4B9B-88B7-C2562FAF7EAA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F8A5F6A4-0408-439B-F51E-0C40BC8F5E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765B15-33B0-4520-9002-04914C1CA466}" type="slidenum">
              <a:rPr lang="en-US" altLang="pt-BR"/>
              <a:pPr/>
              <a:t>37</a:t>
            </a:fld>
            <a:endParaRPr lang="en-US" altLang="pt-BR"/>
          </a:p>
        </p:txBody>
      </p:sp>
      <p:sp>
        <p:nvSpPr>
          <p:cNvPr id="125953" name="Rectangle 1">
            <a:extLst>
              <a:ext uri="{FF2B5EF4-FFF2-40B4-BE49-F238E27FC236}">
                <a16:creationId xmlns:a16="http://schemas.microsoft.com/office/drawing/2014/main" id="{D15649AA-25EF-A981-0591-0D59446B13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2C806094-328B-A308-0F7A-7B5BCDC13E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1519151D-2AE0-87A3-2264-60A8A032AB6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C4DD5-3137-4886-BF2C-8190537D21C3}" type="slidenum">
              <a:rPr lang="en-US" altLang="pt-BR"/>
              <a:pPr/>
              <a:t>38</a:t>
            </a:fld>
            <a:endParaRPr lang="en-US" altLang="pt-BR"/>
          </a:p>
        </p:txBody>
      </p:sp>
      <p:sp>
        <p:nvSpPr>
          <p:cNvPr id="126977" name="Rectangle 1">
            <a:extLst>
              <a:ext uri="{FF2B5EF4-FFF2-40B4-BE49-F238E27FC236}">
                <a16:creationId xmlns:a16="http://schemas.microsoft.com/office/drawing/2014/main" id="{C23FA141-E54B-DC1E-EFE8-64F702F2E85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9EC36FB3-8CE0-52BC-2D41-63206D02C5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FD636331-1826-8B92-4100-3D326540A9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3E63B5-C62F-4E6C-A831-7863D7F66D21}" type="slidenum">
              <a:rPr lang="en-US" altLang="pt-BR"/>
              <a:pPr/>
              <a:t>39</a:t>
            </a:fld>
            <a:endParaRPr lang="en-US" altLang="pt-BR"/>
          </a:p>
        </p:txBody>
      </p:sp>
      <p:sp>
        <p:nvSpPr>
          <p:cNvPr id="128001" name="Rectangle 1">
            <a:extLst>
              <a:ext uri="{FF2B5EF4-FFF2-40B4-BE49-F238E27FC236}">
                <a16:creationId xmlns:a16="http://schemas.microsoft.com/office/drawing/2014/main" id="{F42896EC-99C5-7534-9F77-71166DCE77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E4C4915-0D66-8C23-0F72-2DA2292815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39673FFB-D84E-EF5F-8BB9-625570A995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2C8D84-3370-4574-BD9F-A958FCDCF571}" type="slidenum">
              <a:rPr lang="en-US" altLang="pt-BR"/>
              <a:pPr/>
              <a:t>40</a:t>
            </a:fld>
            <a:endParaRPr lang="en-US" altLang="pt-BR"/>
          </a:p>
        </p:txBody>
      </p:sp>
      <p:sp>
        <p:nvSpPr>
          <p:cNvPr id="129025" name="Rectangle 1">
            <a:extLst>
              <a:ext uri="{FF2B5EF4-FFF2-40B4-BE49-F238E27FC236}">
                <a16:creationId xmlns:a16="http://schemas.microsoft.com/office/drawing/2014/main" id="{834CDB42-0283-53B3-9744-8F5AA3ADB0A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CCB5818-09EB-6EC6-BE6C-769494DE1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28A0AF1B-2930-966A-1429-9A43349B9E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6F723F-F9A9-4E6D-83DD-D498E49AD291}" type="slidenum">
              <a:rPr lang="en-US" altLang="pt-BR"/>
              <a:pPr/>
              <a:t>41</a:t>
            </a:fld>
            <a:endParaRPr lang="en-US" altLang="pt-BR"/>
          </a:p>
        </p:txBody>
      </p:sp>
      <p:sp>
        <p:nvSpPr>
          <p:cNvPr id="130049" name="Rectangle 1">
            <a:extLst>
              <a:ext uri="{FF2B5EF4-FFF2-40B4-BE49-F238E27FC236}">
                <a16:creationId xmlns:a16="http://schemas.microsoft.com/office/drawing/2014/main" id="{58E858C4-E630-4E7A-DAFC-100A985A7A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839E9971-E095-8144-BB15-8DC113EA1F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159534AE-C4F3-96E0-8B07-4ACF34D8F80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717DC-E18C-4E2D-9864-2C292569CEED}" type="slidenum">
              <a:rPr lang="en-US" altLang="pt-BR"/>
              <a:pPr/>
              <a:t>42</a:t>
            </a:fld>
            <a:endParaRPr lang="en-US" altLang="pt-BR"/>
          </a:p>
        </p:txBody>
      </p:sp>
      <p:sp>
        <p:nvSpPr>
          <p:cNvPr id="131073" name="Rectangle 1">
            <a:extLst>
              <a:ext uri="{FF2B5EF4-FFF2-40B4-BE49-F238E27FC236}">
                <a16:creationId xmlns:a16="http://schemas.microsoft.com/office/drawing/2014/main" id="{5849E302-671B-2F4D-EDFD-57AB619452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Text Box 2">
            <a:extLst>
              <a:ext uri="{FF2B5EF4-FFF2-40B4-BE49-F238E27FC236}">
                <a16:creationId xmlns:a16="http://schemas.microsoft.com/office/drawing/2014/main" id="{944F0EDF-28E2-65C8-50F2-C6D174C1F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E1135BFB-48E9-2F25-B68B-DCB207B0EF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0B4BD2-3DEC-42B8-8FFC-A47C11526491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94209" name="Rectangle 1">
            <a:extLst>
              <a:ext uri="{FF2B5EF4-FFF2-40B4-BE49-F238E27FC236}">
                <a16:creationId xmlns:a16="http://schemas.microsoft.com/office/drawing/2014/main" id="{5FE60CC3-EC5F-2B11-8866-E1E592E9CD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>
            <a:extLst>
              <a:ext uri="{FF2B5EF4-FFF2-40B4-BE49-F238E27FC236}">
                <a16:creationId xmlns:a16="http://schemas.microsoft.com/office/drawing/2014/main" id="{918BE19A-62AE-C52D-AA65-296C929E1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83B33298-A685-4E9E-E2C7-B6EB4EB5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27C4E55-E54C-43C7-88DB-AC6FA080554C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864311B5-9755-3C7F-FC85-0105826EB5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E742AB-539E-4776-BCEE-CBD1D0E67589}" type="slidenum">
              <a:rPr lang="en-US" altLang="pt-BR"/>
              <a:pPr/>
              <a:t>43</a:t>
            </a:fld>
            <a:endParaRPr lang="en-US" altLang="pt-BR"/>
          </a:p>
        </p:txBody>
      </p:sp>
      <p:sp>
        <p:nvSpPr>
          <p:cNvPr id="132097" name="Rectangle 1">
            <a:extLst>
              <a:ext uri="{FF2B5EF4-FFF2-40B4-BE49-F238E27FC236}">
                <a16:creationId xmlns:a16="http://schemas.microsoft.com/office/drawing/2014/main" id="{138312AA-4115-30C8-E08F-0B87D2261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Text Box 2">
            <a:extLst>
              <a:ext uri="{FF2B5EF4-FFF2-40B4-BE49-F238E27FC236}">
                <a16:creationId xmlns:a16="http://schemas.microsoft.com/office/drawing/2014/main" id="{B31CB0F5-A68B-E18F-A70F-3B4A36FFE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B31166AF-AFCE-3015-E9C7-10431C32D0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093FEF-C5BD-420C-A5A4-D2AD703DCC9D}" type="slidenum">
              <a:rPr lang="en-US" altLang="pt-BR"/>
              <a:pPr/>
              <a:t>44</a:t>
            </a:fld>
            <a:endParaRPr lang="en-US" altLang="pt-BR"/>
          </a:p>
        </p:txBody>
      </p:sp>
      <p:sp>
        <p:nvSpPr>
          <p:cNvPr id="133121" name="Rectangle 1">
            <a:extLst>
              <a:ext uri="{FF2B5EF4-FFF2-40B4-BE49-F238E27FC236}">
                <a16:creationId xmlns:a16="http://schemas.microsoft.com/office/drawing/2014/main" id="{F83BE60E-AD91-3914-CF88-45C054A4FC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Text Box 2">
            <a:extLst>
              <a:ext uri="{FF2B5EF4-FFF2-40B4-BE49-F238E27FC236}">
                <a16:creationId xmlns:a16="http://schemas.microsoft.com/office/drawing/2014/main" id="{AA4D2763-1985-E38C-CE8B-3D5C6359B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1EEE1E25-EC82-4202-90A7-41274D03FA0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D1D8B9-11F9-445A-BCB6-D6407518404E}" type="slidenum">
              <a:rPr lang="en-US" altLang="pt-BR"/>
              <a:pPr/>
              <a:t>45</a:t>
            </a:fld>
            <a:endParaRPr lang="en-US" altLang="pt-BR"/>
          </a:p>
        </p:txBody>
      </p:sp>
      <p:sp>
        <p:nvSpPr>
          <p:cNvPr id="134145" name="Rectangle 1">
            <a:extLst>
              <a:ext uri="{FF2B5EF4-FFF2-40B4-BE49-F238E27FC236}">
                <a16:creationId xmlns:a16="http://schemas.microsoft.com/office/drawing/2014/main" id="{39C7C859-610E-3283-10FA-62C70F801A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Text Box 2">
            <a:extLst>
              <a:ext uri="{FF2B5EF4-FFF2-40B4-BE49-F238E27FC236}">
                <a16:creationId xmlns:a16="http://schemas.microsoft.com/office/drawing/2014/main" id="{A4685D9C-70F0-ACB8-B919-565BA5802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0930D1AB-076C-3B0A-1147-D724FB2E20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C60A85-C2CF-462C-9CD6-2F2DFC736448}" type="slidenum">
              <a:rPr lang="en-US" altLang="pt-BR"/>
              <a:pPr/>
              <a:t>46</a:t>
            </a:fld>
            <a:endParaRPr lang="en-US" altLang="pt-BR"/>
          </a:p>
        </p:txBody>
      </p:sp>
      <p:sp>
        <p:nvSpPr>
          <p:cNvPr id="135169" name="Rectangle 1">
            <a:extLst>
              <a:ext uri="{FF2B5EF4-FFF2-40B4-BE49-F238E27FC236}">
                <a16:creationId xmlns:a16="http://schemas.microsoft.com/office/drawing/2014/main" id="{1E239D9F-3186-F2CF-557D-3E07EE90D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Text Box 2">
            <a:extLst>
              <a:ext uri="{FF2B5EF4-FFF2-40B4-BE49-F238E27FC236}">
                <a16:creationId xmlns:a16="http://schemas.microsoft.com/office/drawing/2014/main" id="{A0D25176-D9DC-4696-6652-104C04394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FDF24B4B-244A-2E47-0C5F-8DA37268E57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8AED7B-87C4-4FB2-9B67-696A3DCA10B1}" type="slidenum">
              <a:rPr lang="en-US" altLang="pt-BR"/>
              <a:pPr/>
              <a:t>47</a:t>
            </a:fld>
            <a:endParaRPr lang="en-US" altLang="pt-BR"/>
          </a:p>
        </p:txBody>
      </p:sp>
      <p:sp>
        <p:nvSpPr>
          <p:cNvPr id="136193" name="Rectangle 1">
            <a:extLst>
              <a:ext uri="{FF2B5EF4-FFF2-40B4-BE49-F238E27FC236}">
                <a16:creationId xmlns:a16="http://schemas.microsoft.com/office/drawing/2014/main" id="{2BC24875-B57A-F20E-4AD4-B602AD04D2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Text Box 2">
            <a:extLst>
              <a:ext uri="{FF2B5EF4-FFF2-40B4-BE49-F238E27FC236}">
                <a16:creationId xmlns:a16="http://schemas.microsoft.com/office/drawing/2014/main" id="{A18E6C7F-4E02-F456-D984-BBD25ED5F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B1453FBB-9F29-ABFA-3184-BB618383774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95005D-B3CC-4E63-AC42-CAF004BE8A7A}" type="slidenum">
              <a:rPr lang="en-US" altLang="pt-BR"/>
              <a:pPr/>
              <a:t>48</a:t>
            </a:fld>
            <a:endParaRPr lang="en-US" altLang="pt-BR"/>
          </a:p>
        </p:txBody>
      </p:sp>
      <p:sp>
        <p:nvSpPr>
          <p:cNvPr id="137217" name="Rectangle 1">
            <a:extLst>
              <a:ext uri="{FF2B5EF4-FFF2-40B4-BE49-F238E27FC236}">
                <a16:creationId xmlns:a16="http://schemas.microsoft.com/office/drawing/2014/main" id="{4A8BE93D-1484-D41E-C8AC-98EA7732B8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Text Box 2">
            <a:extLst>
              <a:ext uri="{FF2B5EF4-FFF2-40B4-BE49-F238E27FC236}">
                <a16:creationId xmlns:a16="http://schemas.microsoft.com/office/drawing/2014/main" id="{4E0EC000-625D-BD82-C679-F008F0D46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AACCFA4E-BB98-B281-93D8-AD581B3264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776AF0-2CB5-4CFA-A014-E92D57F8ED5C}" type="slidenum">
              <a:rPr lang="en-US" altLang="pt-BR"/>
              <a:pPr/>
              <a:t>49</a:t>
            </a:fld>
            <a:endParaRPr lang="en-US" altLang="pt-BR"/>
          </a:p>
        </p:txBody>
      </p:sp>
      <p:sp>
        <p:nvSpPr>
          <p:cNvPr id="138241" name="Rectangle 1">
            <a:extLst>
              <a:ext uri="{FF2B5EF4-FFF2-40B4-BE49-F238E27FC236}">
                <a16:creationId xmlns:a16="http://schemas.microsoft.com/office/drawing/2014/main" id="{5676C8A3-A752-3606-ED99-5E019BAF3E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Text Box 2">
            <a:extLst>
              <a:ext uri="{FF2B5EF4-FFF2-40B4-BE49-F238E27FC236}">
                <a16:creationId xmlns:a16="http://schemas.microsoft.com/office/drawing/2014/main" id="{5F904029-9364-5860-ECF4-35BB8378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BC52E96B-98F8-15A9-F844-5ECBF15134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31A254-327A-46EA-95EA-8E33EF3E090C}" type="slidenum">
              <a:rPr lang="en-US" altLang="pt-BR"/>
              <a:pPr/>
              <a:t>50</a:t>
            </a:fld>
            <a:endParaRPr lang="en-US" altLang="pt-BR"/>
          </a:p>
        </p:txBody>
      </p:sp>
      <p:sp>
        <p:nvSpPr>
          <p:cNvPr id="139265" name="Rectangle 1">
            <a:extLst>
              <a:ext uri="{FF2B5EF4-FFF2-40B4-BE49-F238E27FC236}">
                <a16:creationId xmlns:a16="http://schemas.microsoft.com/office/drawing/2014/main" id="{B3A7C14A-D014-8B3C-C5A9-76CDB4DF7A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Text Box 2">
            <a:extLst>
              <a:ext uri="{FF2B5EF4-FFF2-40B4-BE49-F238E27FC236}">
                <a16:creationId xmlns:a16="http://schemas.microsoft.com/office/drawing/2014/main" id="{82D4B902-2E3A-CE06-454E-FD89E825A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A63496DC-9936-4DD6-B6CC-510A7A28FB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362947-6BA8-4093-A33D-6CDD0FEF5077}" type="slidenum">
              <a:rPr lang="en-US" altLang="pt-BR"/>
              <a:pPr/>
              <a:t>51</a:t>
            </a:fld>
            <a:endParaRPr lang="en-US" altLang="pt-BR"/>
          </a:p>
        </p:txBody>
      </p:sp>
      <p:sp>
        <p:nvSpPr>
          <p:cNvPr id="140289" name="Rectangle 1">
            <a:extLst>
              <a:ext uri="{FF2B5EF4-FFF2-40B4-BE49-F238E27FC236}">
                <a16:creationId xmlns:a16="http://schemas.microsoft.com/office/drawing/2014/main" id="{EA95EEB0-0607-33BD-268A-F63D341CE7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Text Box 2">
            <a:extLst>
              <a:ext uri="{FF2B5EF4-FFF2-40B4-BE49-F238E27FC236}">
                <a16:creationId xmlns:a16="http://schemas.microsoft.com/office/drawing/2014/main" id="{CCD626EF-F789-1E64-CDA5-FF2861A7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B1AE5CE1-B3B1-A36D-339B-547A9E4E4A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403A62-4F6B-4913-B088-7024D1C94107}" type="slidenum">
              <a:rPr lang="en-US" altLang="pt-BR"/>
              <a:pPr/>
              <a:t>52</a:t>
            </a:fld>
            <a:endParaRPr lang="en-US" altLang="pt-BR"/>
          </a:p>
        </p:txBody>
      </p:sp>
      <p:sp>
        <p:nvSpPr>
          <p:cNvPr id="141313" name="Rectangle 1">
            <a:extLst>
              <a:ext uri="{FF2B5EF4-FFF2-40B4-BE49-F238E27FC236}">
                <a16:creationId xmlns:a16="http://schemas.microsoft.com/office/drawing/2014/main" id="{50D5B0D8-BB52-6953-5092-16658A8E47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Text Box 2">
            <a:extLst>
              <a:ext uri="{FF2B5EF4-FFF2-40B4-BE49-F238E27FC236}">
                <a16:creationId xmlns:a16="http://schemas.microsoft.com/office/drawing/2014/main" id="{7F8B9BC0-B11A-219D-BCBA-554EF1325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61CBC83F-C44D-196F-2C64-4BDC91AA9B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A1A8F8-E3D8-463F-9C87-A85428D476AD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FEC3BF49-AFE6-F762-9A69-E5D8E20C78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Text Box 2">
            <a:extLst>
              <a:ext uri="{FF2B5EF4-FFF2-40B4-BE49-F238E27FC236}">
                <a16:creationId xmlns:a16="http://schemas.microsoft.com/office/drawing/2014/main" id="{DEEB94EA-4D6F-56C1-C8D0-C7131E25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5EEA61D5-F1CE-1CDC-32CC-9DDF8589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06CAAD-543D-4930-8901-805E037A4D66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B971CD3-73EF-B016-CCFA-4862971E16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4B351B-267E-4424-9BD4-97AA0F3C6ED1}" type="slidenum">
              <a:rPr lang="en-US" altLang="pt-BR"/>
              <a:pPr/>
              <a:t>53</a:t>
            </a:fld>
            <a:endParaRPr lang="en-US" altLang="pt-BR"/>
          </a:p>
        </p:txBody>
      </p:sp>
      <p:sp>
        <p:nvSpPr>
          <p:cNvPr id="142337" name="Rectangle 1">
            <a:extLst>
              <a:ext uri="{FF2B5EF4-FFF2-40B4-BE49-F238E27FC236}">
                <a16:creationId xmlns:a16="http://schemas.microsoft.com/office/drawing/2014/main" id="{64FDD02E-F545-A956-0AFA-EE209321CB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Text Box 2">
            <a:extLst>
              <a:ext uri="{FF2B5EF4-FFF2-40B4-BE49-F238E27FC236}">
                <a16:creationId xmlns:a16="http://schemas.microsoft.com/office/drawing/2014/main" id="{848C24B2-5E72-197F-AF30-510CDE4C2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DC5FEF31-0949-13BF-AB50-A05573A701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02B684-7FB8-4548-AF79-FD277A76E500}" type="slidenum">
              <a:rPr lang="en-US" altLang="pt-BR"/>
              <a:pPr/>
              <a:t>54</a:t>
            </a:fld>
            <a:endParaRPr lang="en-US" altLang="pt-BR"/>
          </a:p>
        </p:txBody>
      </p:sp>
      <p:sp>
        <p:nvSpPr>
          <p:cNvPr id="143361" name="Rectangle 1">
            <a:extLst>
              <a:ext uri="{FF2B5EF4-FFF2-40B4-BE49-F238E27FC236}">
                <a16:creationId xmlns:a16="http://schemas.microsoft.com/office/drawing/2014/main" id="{A3184443-E575-DC07-117D-243D2034A0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Text Box 2">
            <a:extLst>
              <a:ext uri="{FF2B5EF4-FFF2-40B4-BE49-F238E27FC236}">
                <a16:creationId xmlns:a16="http://schemas.microsoft.com/office/drawing/2014/main" id="{71D57441-5867-E3F9-991B-A1E3B28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D322B3EF-71A9-D737-8A1F-160C6E0E08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605106-195F-4B9B-8082-87ACD0989446}" type="slidenum">
              <a:rPr lang="en-US" altLang="pt-BR"/>
              <a:pPr/>
              <a:t>55</a:t>
            </a:fld>
            <a:endParaRPr lang="en-US" altLang="pt-BR"/>
          </a:p>
        </p:txBody>
      </p:sp>
      <p:sp>
        <p:nvSpPr>
          <p:cNvPr id="144385" name="Rectangle 1">
            <a:extLst>
              <a:ext uri="{FF2B5EF4-FFF2-40B4-BE49-F238E27FC236}">
                <a16:creationId xmlns:a16="http://schemas.microsoft.com/office/drawing/2014/main" id="{362B98DE-34E9-EB7A-6BFB-A1155D2966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Text Box 2">
            <a:extLst>
              <a:ext uri="{FF2B5EF4-FFF2-40B4-BE49-F238E27FC236}">
                <a16:creationId xmlns:a16="http://schemas.microsoft.com/office/drawing/2014/main" id="{55424107-78D7-CC05-B96C-F539AF806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D3FCA8ED-E907-288C-9E9A-5FB176B7FF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CF8147-1817-40A2-AB7F-78817E875D3E}" type="slidenum">
              <a:rPr lang="en-US" altLang="pt-BR"/>
              <a:pPr/>
              <a:t>56</a:t>
            </a:fld>
            <a:endParaRPr lang="en-US" altLang="pt-BR"/>
          </a:p>
        </p:txBody>
      </p:sp>
      <p:sp>
        <p:nvSpPr>
          <p:cNvPr id="145409" name="Rectangle 1">
            <a:extLst>
              <a:ext uri="{FF2B5EF4-FFF2-40B4-BE49-F238E27FC236}">
                <a16:creationId xmlns:a16="http://schemas.microsoft.com/office/drawing/2014/main" id="{DFD46336-9DFA-3E5E-77B3-4D7A853544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Text Box 2">
            <a:extLst>
              <a:ext uri="{FF2B5EF4-FFF2-40B4-BE49-F238E27FC236}">
                <a16:creationId xmlns:a16="http://schemas.microsoft.com/office/drawing/2014/main" id="{703F43D2-DB33-C1A0-62BF-DCFE0DB0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75A1406-3555-5883-5959-276BD99708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1968C0-CACC-4C94-95E0-9913DDC41DC5}" type="slidenum">
              <a:rPr lang="en-US" altLang="pt-BR"/>
              <a:pPr/>
              <a:t>57</a:t>
            </a:fld>
            <a:endParaRPr lang="en-US" altLang="pt-BR"/>
          </a:p>
        </p:txBody>
      </p:sp>
      <p:sp>
        <p:nvSpPr>
          <p:cNvPr id="146433" name="Rectangle 1">
            <a:extLst>
              <a:ext uri="{FF2B5EF4-FFF2-40B4-BE49-F238E27FC236}">
                <a16:creationId xmlns:a16="http://schemas.microsoft.com/office/drawing/2014/main" id="{084C345E-8E5E-CB19-ECDB-ADF9620ACF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Text Box 2">
            <a:extLst>
              <a:ext uri="{FF2B5EF4-FFF2-40B4-BE49-F238E27FC236}">
                <a16:creationId xmlns:a16="http://schemas.microsoft.com/office/drawing/2014/main" id="{F62440CB-4F8E-C57E-E99A-6AC73EA63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6D081FDD-040B-17B4-BF66-96CDCCE581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296128-F138-449B-ACA0-192C80DD2D27}" type="slidenum">
              <a:rPr lang="en-US" altLang="pt-BR"/>
              <a:pPr/>
              <a:t>58</a:t>
            </a:fld>
            <a:endParaRPr lang="en-US" altLang="pt-BR"/>
          </a:p>
        </p:txBody>
      </p:sp>
      <p:sp>
        <p:nvSpPr>
          <p:cNvPr id="147457" name="Rectangle 1">
            <a:extLst>
              <a:ext uri="{FF2B5EF4-FFF2-40B4-BE49-F238E27FC236}">
                <a16:creationId xmlns:a16="http://schemas.microsoft.com/office/drawing/2014/main" id="{016805F2-38CB-B748-2DC1-C2DBC894349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Text Box 2">
            <a:extLst>
              <a:ext uri="{FF2B5EF4-FFF2-40B4-BE49-F238E27FC236}">
                <a16:creationId xmlns:a16="http://schemas.microsoft.com/office/drawing/2014/main" id="{EF0855EE-6C45-F827-EAF9-B88F69D3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85C69178-2478-DABF-3AB1-69FD3E8A4B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EBA1AA-E60E-4CCE-A488-43D57F636FDB}" type="slidenum">
              <a:rPr lang="en-US" altLang="pt-BR"/>
              <a:pPr/>
              <a:t>59</a:t>
            </a:fld>
            <a:endParaRPr lang="en-US" altLang="pt-BR"/>
          </a:p>
        </p:txBody>
      </p:sp>
      <p:sp>
        <p:nvSpPr>
          <p:cNvPr id="148481" name="Rectangle 1">
            <a:extLst>
              <a:ext uri="{FF2B5EF4-FFF2-40B4-BE49-F238E27FC236}">
                <a16:creationId xmlns:a16="http://schemas.microsoft.com/office/drawing/2014/main" id="{5F3807AC-5214-5414-4E5B-03A29578BC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Text Box 2">
            <a:extLst>
              <a:ext uri="{FF2B5EF4-FFF2-40B4-BE49-F238E27FC236}">
                <a16:creationId xmlns:a16="http://schemas.microsoft.com/office/drawing/2014/main" id="{BDEBF466-2AAB-5014-B034-7CF26A6B4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819A2AC9-D5C3-0853-8CEA-2FF00624399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547AD4-38D4-4601-BE30-5CDA0AFC1C3F}" type="slidenum">
              <a:rPr lang="en-US" altLang="pt-BR"/>
              <a:pPr/>
              <a:t>60</a:t>
            </a:fld>
            <a:endParaRPr lang="en-US" altLang="pt-BR"/>
          </a:p>
        </p:txBody>
      </p:sp>
      <p:sp>
        <p:nvSpPr>
          <p:cNvPr id="149505" name="Rectangle 1">
            <a:extLst>
              <a:ext uri="{FF2B5EF4-FFF2-40B4-BE49-F238E27FC236}">
                <a16:creationId xmlns:a16="http://schemas.microsoft.com/office/drawing/2014/main" id="{4E99277F-1123-6AAA-96A4-DC3345F340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Text Box 2">
            <a:extLst>
              <a:ext uri="{FF2B5EF4-FFF2-40B4-BE49-F238E27FC236}">
                <a16:creationId xmlns:a16="http://schemas.microsoft.com/office/drawing/2014/main" id="{D0356E36-02C7-92B1-143F-235A9B76B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58B96E97-38D1-AF00-63E4-216F09A4024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63C29E-E916-46E4-B282-1B0C3073A028}" type="slidenum">
              <a:rPr lang="en-US" altLang="pt-BR"/>
              <a:pPr/>
              <a:t>61</a:t>
            </a:fld>
            <a:endParaRPr lang="en-US" altLang="pt-BR"/>
          </a:p>
        </p:txBody>
      </p:sp>
      <p:sp>
        <p:nvSpPr>
          <p:cNvPr id="150529" name="Rectangle 1">
            <a:extLst>
              <a:ext uri="{FF2B5EF4-FFF2-40B4-BE49-F238E27FC236}">
                <a16:creationId xmlns:a16="http://schemas.microsoft.com/office/drawing/2014/main" id="{8BAFA2B8-A9E1-DD2B-C429-7F28614B7D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Text Box 2">
            <a:extLst>
              <a:ext uri="{FF2B5EF4-FFF2-40B4-BE49-F238E27FC236}">
                <a16:creationId xmlns:a16="http://schemas.microsoft.com/office/drawing/2014/main" id="{EE0B943B-5971-B6BA-99F3-404B6471B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4CB42F49-E7BE-9E3D-6F66-DC81EC1A41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126E02-6B78-48BF-BCA1-FEC1FA444BBC}" type="slidenum">
              <a:rPr lang="en-US" altLang="pt-BR"/>
              <a:pPr/>
              <a:t>62</a:t>
            </a:fld>
            <a:endParaRPr lang="en-US" altLang="pt-BR"/>
          </a:p>
        </p:txBody>
      </p:sp>
      <p:sp>
        <p:nvSpPr>
          <p:cNvPr id="151553" name="Rectangle 1">
            <a:extLst>
              <a:ext uri="{FF2B5EF4-FFF2-40B4-BE49-F238E27FC236}">
                <a16:creationId xmlns:a16="http://schemas.microsoft.com/office/drawing/2014/main" id="{82C251CA-74E6-1E56-1DEA-3A324DD757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Text Box 2">
            <a:extLst>
              <a:ext uri="{FF2B5EF4-FFF2-40B4-BE49-F238E27FC236}">
                <a16:creationId xmlns:a16="http://schemas.microsoft.com/office/drawing/2014/main" id="{85F6705D-B085-05FA-D585-0402EBB9C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318C7418-ADC5-D8A5-F663-53350C568CF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518141-809E-489D-BA2A-D03F910FB009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A441ED0A-9F36-3204-61CB-8F0E335C53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Text Box 2">
            <a:extLst>
              <a:ext uri="{FF2B5EF4-FFF2-40B4-BE49-F238E27FC236}">
                <a16:creationId xmlns:a16="http://schemas.microsoft.com/office/drawing/2014/main" id="{E47817F2-64A0-CB71-43BC-49C6AF0A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02BCACBF-6B85-3AE2-0DB8-ECA786A4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DDC7088-D612-4483-80DF-A7EA57B399C9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D6C0D880-3C58-E40A-035D-91667CDC868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45A02F-6B73-43CF-84F4-2CA069A90D73}" type="slidenum">
              <a:rPr lang="en-US" altLang="pt-BR"/>
              <a:pPr/>
              <a:t>63</a:t>
            </a:fld>
            <a:endParaRPr lang="en-US" altLang="pt-BR"/>
          </a:p>
        </p:txBody>
      </p:sp>
      <p:sp>
        <p:nvSpPr>
          <p:cNvPr id="152577" name="Rectangle 1">
            <a:extLst>
              <a:ext uri="{FF2B5EF4-FFF2-40B4-BE49-F238E27FC236}">
                <a16:creationId xmlns:a16="http://schemas.microsoft.com/office/drawing/2014/main" id="{4F1DE2CE-31B1-B7C5-B9C5-CE0335DA34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Text Box 2">
            <a:extLst>
              <a:ext uri="{FF2B5EF4-FFF2-40B4-BE49-F238E27FC236}">
                <a16:creationId xmlns:a16="http://schemas.microsoft.com/office/drawing/2014/main" id="{849B63E5-A74A-4335-AFFF-96A16E9B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1FE9E21E-2F37-2D44-773E-2C8750EF42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821D6D-6041-4F9C-A9BB-69403CC47B03}" type="slidenum">
              <a:rPr lang="en-US" altLang="pt-BR"/>
              <a:pPr/>
              <a:t>64</a:t>
            </a:fld>
            <a:endParaRPr lang="en-US" altLang="pt-BR"/>
          </a:p>
        </p:txBody>
      </p:sp>
      <p:sp>
        <p:nvSpPr>
          <p:cNvPr id="153601" name="Rectangle 1">
            <a:extLst>
              <a:ext uri="{FF2B5EF4-FFF2-40B4-BE49-F238E27FC236}">
                <a16:creationId xmlns:a16="http://schemas.microsoft.com/office/drawing/2014/main" id="{C79E15BB-1F2C-A835-DCA6-3794DB101F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Text Box 2">
            <a:extLst>
              <a:ext uri="{FF2B5EF4-FFF2-40B4-BE49-F238E27FC236}">
                <a16:creationId xmlns:a16="http://schemas.microsoft.com/office/drawing/2014/main" id="{51394B81-601C-927F-CC5C-1C3142CEB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3035C6B5-ADD0-4E60-FF5B-EE5C57F81D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1C1B65-3902-4845-AE04-5717DFBEBCCB}" type="slidenum">
              <a:rPr lang="en-US" altLang="pt-BR"/>
              <a:pPr/>
              <a:t>65</a:t>
            </a:fld>
            <a:endParaRPr lang="en-US" altLang="pt-BR"/>
          </a:p>
        </p:txBody>
      </p:sp>
      <p:sp>
        <p:nvSpPr>
          <p:cNvPr id="154625" name="Rectangle 1">
            <a:extLst>
              <a:ext uri="{FF2B5EF4-FFF2-40B4-BE49-F238E27FC236}">
                <a16:creationId xmlns:a16="http://schemas.microsoft.com/office/drawing/2014/main" id="{BE083E28-BA72-2BD4-08CB-BE4DF0BF3C5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Text Box 2">
            <a:extLst>
              <a:ext uri="{FF2B5EF4-FFF2-40B4-BE49-F238E27FC236}">
                <a16:creationId xmlns:a16="http://schemas.microsoft.com/office/drawing/2014/main" id="{F9B1E684-20DB-61F0-77D4-6F4AC1BC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A7E5EBF-67FC-E4C8-22B3-9C12FAFBED5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3EAAC8C-D0AE-4312-BB41-1D373E59C973}" type="slidenum">
              <a:rPr lang="en-US" altLang="pt-BR"/>
              <a:pPr/>
              <a:t>66</a:t>
            </a:fld>
            <a:endParaRPr lang="en-US" altLang="pt-BR"/>
          </a:p>
        </p:txBody>
      </p:sp>
      <p:sp>
        <p:nvSpPr>
          <p:cNvPr id="155649" name="Rectangle 1">
            <a:extLst>
              <a:ext uri="{FF2B5EF4-FFF2-40B4-BE49-F238E27FC236}">
                <a16:creationId xmlns:a16="http://schemas.microsoft.com/office/drawing/2014/main" id="{AC30A97E-9FFB-DD27-B85D-E1A9E35455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Text Box 2">
            <a:extLst>
              <a:ext uri="{FF2B5EF4-FFF2-40B4-BE49-F238E27FC236}">
                <a16:creationId xmlns:a16="http://schemas.microsoft.com/office/drawing/2014/main" id="{361D64F7-1793-D641-075A-6ECDFF09F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F3110F04-51A5-9550-BCBD-824CEBE8D5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298102-506F-4B8E-8E3A-AAF3F7818197}" type="slidenum">
              <a:rPr lang="en-US" altLang="pt-BR"/>
              <a:pPr/>
              <a:t>67</a:t>
            </a:fld>
            <a:endParaRPr lang="en-US" altLang="pt-BR"/>
          </a:p>
        </p:txBody>
      </p:sp>
      <p:sp>
        <p:nvSpPr>
          <p:cNvPr id="156673" name="Text Box 1">
            <a:extLst>
              <a:ext uri="{FF2B5EF4-FFF2-40B4-BE49-F238E27FC236}">
                <a16:creationId xmlns:a16="http://schemas.microsoft.com/office/drawing/2014/main" id="{634D7781-B65B-21A4-01DC-AD4CA624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336207-4CD8-4408-9CE7-A9547C719F92}" type="slidenum">
              <a:rPr lang="pt-BR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67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0FB0EC9D-BE4A-2E2A-C102-EC04B3A1CF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5" name="Text Box 3">
            <a:extLst>
              <a:ext uri="{FF2B5EF4-FFF2-40B4-BE49-F238E27FC236}">
                <a16:creationId xmlns:a16="http://schemas.microsoft.com/office/drawing/2014/main" id="{749B8166-7008-5CEA-AC40-C1EB77A0C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7631CFA0-F762-3521-A55E-CB0C1CDD65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29A3FE-3015-4F30-B84D-9D94472D0937}" type="slidenum">
              <a:rPr lang="en-US" altLang="pt-BR"/>
              <a:pPr/>
              <a:t>68</a:t>
            </a:fld>
            <a:endParaRPr lang="en-US" altLang="pt-BR"/>
          </a:p>
        </p:txBody>
      </p:sp>
      <p:sp>
        <p:nvSpPr>
          <p:cNvPr id="157697" name="Text Box 1">
            <a:extLst>
              <a:ext uri="{FF2B5EF4-FFF2-40B4-BE49-F238E27FC236}">
                <a16:creationId xmlns:a16="http://schemas.microsoft.com/office/drawing/2014/main" id="{FA24F853-5559-B9B0-8E83-2FAE7D84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A25487-69A8-4321-B89B-4F2B9214920B}" type="slidenum">
              <a:rPr lang="pt-BR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F5EC03C7-D9DA-84FB-1BB2-7DED17D2B40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9" name="Text Box 3">
            <a:extLst>
              <a:ext uri="{FF2B5EF4-FFF2-40B4-BE49-F238E27FC236}">
                <a16:creationId xmlns:a16="http://schemas.microsoft.com/office/drawing/2014/main" id="{CEF47C8F-98A8-3496-FA20-1B514510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FE7CBCED-55E3-C718-C0A9-D6D9D27AB2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7BDB9A-FD36-4771-9041-16E1C0F04E47}" type="slidenum">
              <a:rPr lang="en-US" altLang="pt-BR"/>
              <a:pPr/>
              <a:t>69</a:t>
            </a:fld>
            <a:endParaRPr lang="en-US" altLang="pt-BR"/>
          </a:p>
        </p:txBody>
      </p:sp>
      <p:sp>
        <p:nvSpPr>
          <p:cNvPr id="158721" name="Text Box 1">
            <a:extLst>
              <a:ext uri="{FF2B5EF4-FFF2-40B4-BE49-F238E27FC236}">
                <a16:creationId xmlns:a16="http://schemas.microsoft.com/office/drawing/2014/main" id="{F94726EB-04A1-1E0B-1417-91BB970C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FBF004-E013-4E99-BFD0-3EA0BA798F32}" type="slidenum">
              <a:rPr lang="pt-BR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CC7E13BD-F81D-DBD3-3DD5-96F9E96055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A21C3E74-58E3-E841-4486-6D0B87B7C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8512D463-3E5C-93F9-C3DF-B1F19EDE9D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D6DEC6-6301-43EA-9CCC-7E8F8A0F2910}" type="slidenum">
              <a:rPr lang="en-US" altLang="pt-BR"/>
              <a:pPr/>
              <a:t>70</a:t>
            </a:fld>
            <a:endParaRPr lang="en-US" altLang="pt-BR"/>
          </a:p>
        </p:txBody>
      </p:sp>
      <p:sp>
        <p:nvSpPr>
          <p:cNvPr id="159745" name="Text Box 1">
            <a:extLst>
              <a:ext uri="{FF2B5EF4-FFF2-40B4-BE49-F238E27FC236}">
                <a16:creationId xmlns:a16="http://schemas.microsoft.com/office/drawing/2014/main" id="{1E7E26F3-536E-C2B2-357E-C31CEA762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FAFBC3-EF95-4AF9-BDE7-077309053692}" type="slidenum">
              <a:rPr lang="pt-BR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FA8BDE13-AD4A-8233-EBF5-8188DCE1F4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7" name="Text Box 3">
            <a:extLst>
              <a:ext uri="{FF2B5EF4-FFF2-40B4-BE49-F238E27FC236}">
                <a16:creationId xmlns:a16="http://schemas.microsoft.com/office/drawing/2014/main" id="{E4F7BA08-1E87-7D4B-88B0-C373E8CC7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0D6A0CA0-709B-A246-56AA-BE989257454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718897-179C-4F34-8D8B-125CB4F73206}" type="slidenum">
              <a:rPr lang="en-US" altLang="pt-BR"/>
              <a:pPr/>
              <a:t>71</a:t>
            </a:fld>
            <a:endParaRPr lang="en-US" altLang="pt-BR"/>
          </a:p>
        </p:txBody>
      </p:sp>
      <p:sp>
        <p:nvSpPr>
          <p:cNvPr id="160769" name="Text Box 1">
            <a:extLst>
              <a:ext uri="{FF2B5EF4-FFF2-40B4-BE49-F238E27FC236}">
                <a16:creationId xmlns:a16="http://schemas.microsoft.com/office/drawing/2014/main" id="{FE5B2D8D-8E1A-F45D-A0E3-1EE95494F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BCF4C8-417F-4477-9868-03AC91946A59}" type="slidenum">
              <a:rPr lang="pt-BR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A2E75297-1997-8F6F-7515-602ACD8B08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1" name="Text Box 3">
            <a:extLst>
              <a:ext uri="{FF2B5EF4-FFF2-40B4-BE49-F238E27FC236}">
                <a16:creationId xmlns:a16="http://schemas.microsoft.com/office/drawing/2014/main" id="{CC5D7F75-A597-C96B-67CF-962C60D4D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72598FD-65F8-4C3A-1ECE-3C74912C3C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DD938-7F27-4DEF-9DE8-9488C983CFF6}" type="slidenum">
              <a:rPr lang="en-US" altLang="pt-BR"/>
              <a:pPr/>
              <a:t>72</a:t>
            </a:fld>
            <a:endParaRPr lang="en-US" altLang="pt-BR"/>
          </a:p>
        </p:txBody>
      </p:sp>
      <p:sp>
        <p:nvSpPr>
          <p:cNvPr id="161793" name="Text Box 1">
            <a:extLst>
              <a:ext uri="{FF2B5EF4-FFF2-40B4-BE49-F238E27FC236}">
                <a16:creationId xmlns:a16="http://schemas.microsoft.com/office/drawing/2014/main" id="{4A9F7E01-E336-6F87-4238-ADDE8500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4F2257-64A9-4FAF-9FBF-7F81137176BA}" type="slidenum">
              <a:rPr lang="pt-BR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pt-BR" altLang="pt-BR" sz="1200">
              <a:latin typeface="Calibri" panose="020F0502020204030204" pitchFamily="34" charset="0"/>
            </a:endParaRP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5F421B23-3F5E-B490-7659-51D499FF05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5" name="Text Box 3">
            <a:extLst>
              <a:ext uri="{FF2B5EF4-FFF2-40B4-BE49-F238E27FC236}">
                <a16:creationId xmlns:a16="http://schemas.microsoft.com/office/drawing/2014/main" id="{1896DE1E-38F2-3978-030B-825AB50FE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5F94621E-4078-2CAA-3248-2A2CD1E8C14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324DD5-1979-4512-8722-3E872C09D0EE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97281" name="Rectangle 1">
            <a:extLst>
              <a:ext uri="{FF2B5EF4-FFF2-40B4-BE49-F238E27FC236}">
                <a16:creationId xmlns:a16="http://schemas.microsoft.com/office/drawing/2014/main" id="{38DF619F-98B0-623D-850D-E9808183A16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Text Box 2">
            <a:extLst>
              <a:ext uri="{FF2B5EF4-FFF2-40B4-BE49-F238E27FC236}">
                <a16:creationId xmlns:a16="http://schemas.microsoft.com/office/drawing/2014/main" id="{3095E32C-C314-7F24-FC46-3DA8541C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7B8D6AE1-F511-F2EB-D81F-F84A442B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ACDDC7-14F8-4ACD-8A69-0924717A1786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E700F2A-93A9-9EBF-CFF7-BAC9239055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9C8DB-CA90-492C-AB8D-570C9ACD09F1}" type="slidenum">
              <a:rPr lang="en-US" altLang="pt-BR"/>
              <a:pPr/>
              <a:t>73</a:t>
            </a:fld>
            <a:endParaRPr lang="en-US" altLang="pt-BR"/>
          </a:p>
        </p:txBody>
      </p:sp>
      <p:sp>
        <p:nvSpPr>
          <p:cNvPr id="162817" name="Rectangle 1">
            <a:extLst>
              <a:ext uri="{FF2B5EF4-FFF2-40B4-BE49-F238E27FC236}">
                <a16:creationId xmlns:a16="http://schemas.microsoft.com/office/drawing/2014/main" id="{1128F4B3-48B8-C2EC-8D1F-ACE503A839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3C425B0C-F5FC-31BF-6692-44CB9CF7737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9EAD9001-6F10-5EC6-BFC5-009BCBBEFE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48DAC7-12A0-4AE0-8A08-668564E4C590}" type="slidenum">
              <a:rPr lang="en-US" altLang="pt-BR"/>
              <a:pPr/>
              <a:t>74</a:t>
            </a:fld>
            <a:endParaRPr lang="en-US" altLang="pt-BR"/>
          </a:p>
        </p:txBody>
      </p:sp>
      <p:sp>
        <p:nvSpPr>
          <p:cNvPr id="163841" name="Rectangle 1">
            <a:extLst>
              <a:ext uri="{FF2B5EF4-FFF2-40B4-BE49-F238E27FC236}">
                <a16:creationId xmlns:a16="http://schemas.microsoft.com/office/drawing/2014/main" id="{69DB12F4-330A-5445-34B4-A7FE9D8B17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6ED2BB25-90AE-20BB-4B40-3BA569E545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307AE902-1E99-8588-A1F7-86EA960963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C46C1A-DC60-4960-B3C5-CCCE6AC7F891}" type="slidenum">
              <a:rPr lang="en-US" altLang="pt-BR"/>
              <a:pPr/>
              <a:t>75</a:t>
            </a:fld>
            <a:endParaRPr lang="en-US" altLang="pt-BR"/>
          </a:p>
        </p:txBody>
      </p:sp>
      <p:sp>
        <p:nvSpPr>
          <p:cNvPr id="164865" name="Rectangle 1">
            <a:extLst>
              <a:ext uri="{FF2B5EF4-FFF2-40B4-BE49-F238E27FC236}">
                <a16:creationId xmlns:a16="http://schemas.microsoft.com/office/drawing/2014/main" id="{3415EF00-1366-D211-A378-536DC38B5D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9E4160D-5DD1-E45A-B558-7D0862F761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A2884701-BC61-8581-44D5-BD1FE93CFF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3B3B74-2445-43C6-ADB3-67090B61E647}" type="slidenum">
              <a:rPr lang="en-US" altLang="pt-BR"/>
              <a:pPr/>
              <a:t>76</a:t>
            </a:fld>
            <a:endParaRPr lang="en-US" altLang="pt-BR"/>
          </a:p>
        </p:txBody>
      </p:sp>
      <p:sp>
        <p:nvSpPr>
          <p:cNvPr id="165889" name="Rectangle 1">
            <a:extLst>
              <a:ext uri="{FF2B5EF4-FFF2-40B4-BE49-F238E27FC236}">
                <a16:creationId xmlns:a16="http://schemas.microsoft.com/office/drawing/2014/main" id="{BE37DD9D-ACEE-4AB9-CC42-A31AE80EB2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8CD9AA40-5694-7B38-778F-C00856523B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E64E58B5-D6F8-4320-4BC2-10CC6759E9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A799F9-587F-4CA5-8F40-A9CB69CEBF15}" type="slidenum">
              <a:rPr lang="en-US" altLang="pt-BR"/>
              <a:pPr/>
              <a:t>77</a:t>
            </a:fld>
            <a:endParaRPr lang="en-US" altLang="pt-BR"/>
          </a:p>
        </p:txBody>
      </p:sp>
      <p:sp>
        <p:nvSpPr>
          <p:cNvPr id="166913" name="Rectangle 1">
            <a:extLst>
              <a:ext uri="{FF2B5EF4-FFF2-40B4-BE49-F238E27FC236}">
                <a16:creationId xmlns:a16="http://schemas.microsoft.com/office/drawing/2014/main" id="{21FB4A02-5A4A-5852-4076-BFA0AEBB64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FC7D33C5-D512-A4FC-749B-E886423C6B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0F8B3AED-B978-A431-D38C-D92C59AE815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4E603D-6C0D-4243-A187-E7A33E2E543F}" type="slidenum">
              <a:rPr lang="en-US" altLang="pt-BR"/>
              <a:pPr/>
              <a:t>78</a:t>
            </a:fld>
            <a:endParaRPr lang="en-US" altLang="pt-BR"/>
          </a:p>
        </p:txBody>
      </p:sp>
      <p:sp>
        <p:nvSpPr>
          <p:cNvPr id="167937" name="Rectangle 1">
            <a:extLst>
              <a:ext uri="{FF2B5EF4-FFF2-40B4-BE49-F238E27FC236}">
                <a16:creationId xmlns:a16="http://schemas.microsoft.com/office/drawing/2014/main" id="{4B4A2FC4-F55E-131F-772D-68593CA997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5013" cy="34020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B4A1618-CA06-CD0C-B16A-ADA95A3FB2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688C8C9F-5636-79DF-C3DC-3C67514EF2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06DDDC-48DB-4610-A805-89850BD79AA9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98305" name="Rectangle 1">
            <a:extLst>
              <a:ext uri="{FF2B5EF4-FFF2-40B4-BE49-F238E27FC236}">
                <a16:creationId xmlns:a16="http://schemas.microsoft.com/office/drawing/2014/main" id="{333F9F61-936C-A213-937B-73206ABE58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Text Box 2">
            <a:extLst>
              <a:ext uri="{FF2B5EF4-FFF2-40B4-BE49-F238E27FC236}">
                <a16:creationId xmlns:a16="http://schemas.microsoft.com/office/drawing/2014/main" id="{BE6D6C20-1FCD-6CF9-39DE-795D3669D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F44AE94D-D156-76ED-34CB-BA189B4A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62E6F6-3F3A-4FD7-BAA3-6EC7C4A6A36D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1652EAAD-D000-19D2-7D13-FEDE9AC6E4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75BAA8-FD75-4480-8C20-670A5FB44F6C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99329" name="Rectangle 1">
            <a:extLst>
              <a:ext uri="{FF2B5EF4-FFF2-40B4-BE49-F238E27FC236}">
                <a16:creationId xmlns:a16="http://schemas.microsoft.com/office/drawing/2014/main" id="{79680FBF-FEFE-420E-EF55-31332E4B30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5600306A-B80B-E965-00CE-FD86165B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CC458910-C4C9-D953-3B8F-C1512EB80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978284-92B1-46D5-BEA5-4F4DA12A4B41}" type="slidenum">
              <a:rPr lang="en-US" altLang="pt-BR" sz="1200"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pt-BR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093DE-B090-E310-B608-95EC4E05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35BE8-A62C-940F-FDB2-6A3CCFAB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3948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4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</a:t>
            </a:r>
            <a:r>
              <a:rPr lang="pt-BR" sz="2400" spc="-1" dirty="0">
                <a:solidFill>
                  <a:srgbClr val="FCF9F9"/>
                </a:solidFill>
                <a:latin typeface="Verdana"/>
                <a:ea typeface="DejaVu Sans"/>
              </a:rPr>
              <a:t>11/09</a:t>
            </a: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/2025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8639" y="2267280"/>
            <a:ext cx="6652165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Pilhas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41C6153E-A7B2-EEC8-ABB7-4E43F73A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E6D623E6-4BF4-B4CC-87B6-21368BB26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82"/>
              </a:spcBef>
            </a:pPr>
            <a:r>
              <a:rPr lang="pt-BR" altLang="pt-BR" sz="3527" dirty="0"/>
              <a:t>De modo semelhante, a operação </a:t>
            </a:r>
            <a:r>
              <a:rPr lang="pt-BR" altLang="pt-BR" sz="3527" b="1" i="1" dirty="0"/>
              <a:t>pop(s)</a:t>
            </a:r>
            <a:r>
              <a:rPr lang="pt-BR" altLang="pt-BR" sz="3527" dirty="0"/>
              <a:t> removerá o elemento superior e o retornará como valor da função. Assim a operação de atribuição: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 b="1" dirty="0"/>
              <a:t>i = pop(s);</a:t>
            </a:r>
          </a:p>
          <a:p>
            <a:pPr>
              <a:spcBef>
                <a:spcPts val="882"/>
              </a:spcBef>
            </a:pPr>
            <a:r>
              <a:rPr lang="pt-BR" altLang="pt-BR" sz="3527" dirty="0"/>
              <a:t>remove o elemento posicionado no topo de </a:t>
            </a:r>
            <a:r>
              <a:rPr lang="pt-BR" altLang="pt-BR" sz="3527" i="1" dirty="0"/>
              <a:t>s</a:t>
            </a:r>
            <a:r>
              <a:rPr lang="pt-BR" altLang="pt-BR" sz="3527" dirty="0"/>
              <a:t> e atribui seu valor a </a:t>
            </a:r>
            <a:r>
              <a:rPr lang="pt-BR" altLang="pt-BR" sz="3527" i="1" dirty="0"/>
              <a:t>i</a:t>
            </a:r>
            <a:r>
              <a:rPr lang="pt-BR" altLang="pt-BR" sz="3527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3D499B7C-6895-9B4F-3634-4B00C4F1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21258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DB9D5B16-EEF6-E210-CA18-4FB0C8FAE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3086"/>
              <a:t>Em seguida, executamos sucessivamente as seguintes operações ilustradas na Figura 2: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2EA50752-16B9-53EE-1040-AE21606D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902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push (s, G);  quadro(b)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push (s, H);  quadro(c)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push (s, I);   quadro(d)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push (s, J);   quadro(e)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pop(s);         quadro(f);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pop(s);         quadro(g);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pop(s);         quadro(h);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pop(s);         quadro(i);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pop(s);         quadro(j);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push (s, K);   quadro(k);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pop(s);         quadro(l);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pop(s);         quadro(m);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m 271">
            <a:extLst>
              <a:ext uri="{FF2B5EF4-FFF2-40B4-BE49-F238E27FC236}">
                <a16:creationId xmlns:a16="http://schemas.microsoft.com/office/drawing/2014/main" id="{79C7FFC8-590A-82CC-51A2-04C4752B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664"/>
            <a:ext cx="7525771" cy="3968134"/>
          </a:xfrm>
          <a:prstGeom prst="rect">
            <a:avLst/>
          </a:prstGeom>
        </p:spPr>
      </p:pic>
      <p:sp>
        <p:nvSpPr>
          <p:cNvPr id="273" name="Text Box 3">
            <a:extLst>
              <a:ext uri="{FF2B5EF4-FFF2-40B4-BE49-F238E27FC236}">
                <a16:creationId xmlns:a16="http://schemas.microsoft.com/office/drawing/2014/main" id="{8AF349E4-E1EC-F773-7742-A78E30FD4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827" y="1567213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 err="1"/>
              <a:t>push</a:t>
            </a:r>
            <a:r>
              <a:rPr lang="pt-BR" altLang="pt-BR" sz="2000" dirty="0"/>
              <a:t> (s, G);  quadro(b)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 err="1"/>
              <a:t>push</a:t>
            </a:r>
            <a:r>
              <a:rPr lang="pt-BR" altLang="pt-BR" sz="2000" dirty="0"/>
              <a:t> (s, H);  quadro(c)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 err="1"/>
              <a:t>push</a:t>
            </a:r>
            <a:r>
              <a:rPr lang="pt-BR" altLang="pt-BR" sz="2000" dirty="0"/>
              <a:t> (s, I);   quadro(d)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 err="1"/>
              <a:t>push</a:t>
            </a:r>
            <a:r>
              <a:rPr lang="pt-BR" altLang="pt-BR" sz="2000" dirty="0"/>
              <a:t> (s, J);   quadro(e)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/>
              <a:t>pop(s);         quadro(f);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/>
              <a:t>pop(s);         quadro(g);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/>
              <a:t>pop(s);         quadro(h);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/>
              <a:t>pop(s);         quadro(i);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/>
              <a:t>pop(s);         quadro(j);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 err="1"/>
              <a:t>push</a:t>
            </a:r>
            <a:r>
              <a:rPr lang="pt-BR" altLang="pt-BR" sz="2000" dirty="0"/>
              <a:t> (s, K);   quadro(k);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/>
              <a:t>pop(s);         quadro(l);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000" dirty="0"/>
              <a:t>pop(s);         quadro(m);</a:t>
            </a:r>
          </a:p>
        </p:txBody>
      </p:sp>
      <p:sp>
        <p:nvSpPr>
          <p:cNvPr id="274" name="Text Box 1">
            <a:extLst>
              <a:ext uri="{FF2B5EF4-FFF2-40B4-BE49-F238E27FC236}">
                <a16:creationId xmlns:a16="http://schemas.microsoft.com/office/drawing/2014/main" id="{9316B9EF-9430-6063-3302-1075B3D4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7510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D51E180C-75D2-A428-81B4-7C853E8B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0"/>
            <a:ext cx="9071610" cy="63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93B46F53-0008-92C0-95E8-50834765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772"/>
              </a:spcBef>
            </a:pPr>
            <a:r>
              <a:rPr lang="pt-BR" altLang="pt-BR" sz="2205"/>
              <a:t>Não existe um limite máximo para o número de itens que podem ser mantidos numa pilha porque a definição não especifica quantos itens são permitidos no conjunto. </a:t>
            </a:r>
          </a:p>
          <a:p>
            <a:pPr algn="just">
              <a:spcBef>
                <a:spcPts val="772"/>
              </a:spcBef>
            </a:pPr>
            <a:r>
              <a:rPr lang="pt-BR" altLang="pt-BR" sz="2205"/>
              <a:t>Empilhar outro item numa pilha simplesmente produz um conjunto maior de itens. </a:t>
            </a:r>
          </a:p>
          <a:p>
            <a:pPr algn="just">
              <a:spcBef>
                <a:spcPts val="772"/>
              </a:spcBef>
            </a:pPr>
            <a:r>
              <a:rPr lang="pt-BR" altLang="pt-BR" sz="2205"/>
              <a:t>Entretanto, se uma pilha contiver um só item e ele for desempilhado, a pilha resultante não conterá itens e será chamada </a:t>
            </a:r>
            <a:r>
              <a:rPr lang="pt-BR" altLang="pt-BR" sz="2205" b="1"/>
              <a:t>pilha vazia.</a:t>
            </a:r>
            <a:r>
              <a:rPr lang="pt-BR" altLang="pt-BR" sz="2205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F31DAFE2-1A6B-0209-5A98-4C341C9FB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067FACD4-C4D4-14A2-2B0B-F32BA6A38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882"/>
              </a:spcBef>
            </a:pPr>
            <a:r>
              <a:rPr lang="pt-BR" altLang="pt-BR" sz="3527" dirty="0"/>
              <a:t>Embora a operação </a:t>
            </a:r>
            <a:r>
              <a:rPr lang="pt-BR" altLang="pt-BR" sz="3527" i="1" dirty="0" err="1"/>
              <a:t>push</a:t>
            </a:r>
            <a:r>
              <a:rPr lang="pt-BR" altLang="pt-BR" sz="3527" dirty="0"/>
              <a:t> seja aplicável a qualquer pilha, a operação pop não pode ser aplicada à pilha vazia porque essa pilha não tem elementos para desempilhar. </a:t>
            </a:r>
          </a:p>
          <a:p>
            <a:pPr algn="just">
              <a:spcBef>
                <a:spcPts val="882"/>
              </a:spcBef>
            </a:pPr>
            <a:r>
              <a:rPr lang="pt-BR" altLang="pt-BR" sz="3527" dirty="0"/>
              <a:t>Portanto, antes de aplicar o operador pop a uma pilha, precisamos verificar se ela não </a:t>
            </a:r>
            <a:r>
              <a:rPr lang="pt-BR" altLang="pt-BR" sz="3527"/>
              <a:t>está vazia.</a:t>
            </a:r>
            <a:endParaRPr lang="pt-BR" altLang="pt-BR" sz="3527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1DAB5E42-90B3-3667-E8C4-5898585CD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CE4F60AF-82DF-1484-939E-06E81DA19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82"/>
              </a:spcBef>
            </a:pPr>
            <a:r>
              <a:rPr lang="pt-BR" altLang="pt-BR" sz="3527" b="1"/>
              <a:t>Representando Pilhas em C</a:t>
            </a:r>
          </a:p>
          <a:p>
            <a:pPr algn="just">
              <a:spcBef>
                <a:spcPts val="882"/>
              </a:spcBef>
            </a:pPr>
            <a:r>
              <a:rPr lang="pt-BR" altLang="pt-BR" sz="3527"/>
              <a:t>Uma pilha é um conjunto ordenado de itens, e C já contém um tipo de dado que representa um conjunto ordenado de itens: o vetor. </a:t>
            </a:r>
          </a:p>
          <a:p>
            <a:pPr algn="just">
              <a:spcBef>
                <a:spcPts val="882"/>
              </a:spcBef>
            </a:pPr>
            <a:r>
              <a:rPr lang="pt-BR" altLang="pt-BR" sz="3527"/>
              <a:t>Portanto, sempre que a solução de um problema exigir o uso de uma pilha, é tentador iniciar um programa declarando uma variável pilha como um vetor.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35F07DE-3F59-3316-238D-DD049AEF5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03C0212F-7D01-0F86-E032-5AAF64B08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/>
              <a:t>Contudo, uma pilha e um vetor são duas entidades totalmente diferentes. </a:t>
            </a:r>
          </a:p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/>
              <a:t>O número de elementos num vetor é fixado e atribuído pela declaração feita para o vetor. </a:t>
            </a:r>
          </a:p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/>
              <a:t>Entretanto, mesmo que um vetor não seja uma pilha, ele pode ser a casa de uma pilha. </a:t>
            </a:r>
          </a:p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/>
              <a:t>Ou seja, um vetor pode ser declarado suficientemente grande para armazenar o tamanho máximo da pilha.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53B09CD3-6776-EDCE-3F90-409172604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F037C268-D1B5-6C37-1183-65D41F0E1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/>
              <a:t>Durante a execução do programa, a pilha pode aumentar e diminuir dentro do espaço reservado para ela.</a:t>
            </a:r>
          </a:p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/>
              <a:t>Uma extremidade do vetor é o final fixo da pilha, enquanto o topo da pilha se desloca constantemente, com a eliminação e a inclusão de itens. </a:t>
            </a:r>
          </a:p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/>
              <a:t>Dessa forma, é necessário outro campo que, em cada ponto da execução do programa, rastreie a atual posição do topo da pilha.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9A2CD30E-3017-2495-A35A-27F4243E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4C8A1BE0-E17F-5F7A-8251-76B6E01A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61"/>
              </a:spcBef>
            </a:pPr>
            <a:r>
              <a:rPr lang="pt-BR" altLang="pt-BR" sz="2646" b="1"/>
              <a:t>Implementação de uma Pilha de Números Inteiros (com ponteiros)</a:t>
            </a:r>
          </a:p>
          <a:p>
            <a:pPr marL="377979" indent="-376229">
              <a:spcBef>
                <a:spcPts val="661"/>
              </a:spcBef>
            </a:pPr>
            <a:r>
              <a:rPr lang="pt-BR" altLang="pt-BR" sz="2646" b="1"/>
              <a:t>#define MAX 5</a:t>
            </a:r>
          </a:p>
          <a:p>
            <a:pPr marL="377979" indent="-376229">
              <a:spcBef>
                <a:spcPts val="661"/>
              </a:spcBef>
            </a:pPr>
            <a:r>
              <a:rPr lang="pt-BR" altLang="pt-BR" sz="2646" b="1"/>
              <a:t>struct pilha</a:t>
            </a:r>
          </a:p>
          <a:p>
            <a:pPr marL="377979" indent="-376229">
              <a:spcBef>
                <a:spcPts val="661"/>
              </a:spcBef>
            </a:pPr>
            <a:r>
              <a:rPr lang="en-US" altLang="pt-BR" sz="2646" b="1"/>
              <a:t>{</a:t>
            </a:r>
          </a:p>
          <a:p>
            <a:pPr marL="377979" indent="-376229">
              <a:spcBef>
                <a:spcPts val="661"/>
              </a:spcBef>
            </a:pPr>
            <a:r>
              <a:rPr lang="en-US" altLang="pt-BR" sz="2646" b="1"/>
              <a:t>  int valor[MAX];</a:t>
            </a:r>
          </a:p>
          <a:p>
            <a:pPr marL="377979" indent="-376229">
              <a:spcBef>
                <a:spcPts val="661"/>
              </a:spcBef>
            </a:pPr>
            <a:r>
              <a:rPr lang="en-US" altLang="pt-BR" sz="2646" b="1"/>
              <a:t>  int topo;</a:t>
            </a:r>
          </a:p>
          <a:p>
            <a:pPr marL="377979" indent="-376229">
              <a:spcBef>
                <a:spcPts val="661"/>
              </a:spcBef>
            </a:pPr>
            <a:r>
              <a:rPr lang="en-US" altLang="pt-BR" sz="2646" b="1"/>
              <a:t>  </a:t>
            </a:r>
            <a:r>
              <a:rPr lang="pt-BR" altLang="pt-BR" sz="2646" b="1"/>
              <a:t>int inicio;</a:t>
            </a:r>
          </a:p>
          <a:p>
            <a:pPr marL="377979" indent="-376229">
              <a:spcBef>
                <a:spcPts val="661"/>
              </a:spcBef>
            </a:pPr>
            <a:r>
              <a:rPr lang="pt-BR" altLang="pt-BR" sz="2646" b="1"/>
              <a:t>};</a:t>
            </a:r>
            <a:r>
              <a:rPr lang="pt-BR" altLang="pt-BR" sz="2646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FE283339-5C49-82D2-A714-1140DAE4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	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D1C449DD-313D-6472-AE2D-F611922DA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41" y="1653679"/>
            <a:ext cx="4749296" cy="4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main()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{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struct pilha p;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</a:t>
            </a:r>
            <a:r>
              <a:rPr lang="pt-BR" altLang="pt-BR" sz="2205" b="1"/>
              <a:t>inicializaPilha(&amp;p);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…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switch(op)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{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case 1: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 printf("\nDigite um valor: ");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 scanf("%i",&amp;x);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 push(&amp;p, x);          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 break;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	 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case 2: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imprime_pilha1(&amp;p);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break;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endParaRPr lang="en-US" altLang="pt-BR" sz="2205" b="1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5AF43520-0B5A-3F1F-8CC1-0C6F51218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902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case 3: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imprime_pilha2(&amp;p);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break;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/>
              <a:t> </a:t>
            </a:r>
            <a:r>
              <a:rPr lang="en-US" altLang="pt-BR" sz="2205" b="1"/>
              <a:t>case 4: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</a:t>
            </a:r>
            <a:r>
              <a:rPr lang="pt-BR" altLang="pt-BR" sz="2205" b="1"/>
              <a:t>num_recuperado = pop(&amp;p);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    printf("\nElemento %i recuperado!",num_recuperado);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 break;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case 5: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busca(&amp;p);       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   </a:t>
            </a:r>
            <a:r>
              <a:rPr lang="pt-BR" altLang="pt-BR" sz="2205" b="1"/>
              <a:t>break;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}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CE1F6E-2A71-7A72-0939-66B1FA44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2" y="851519"/>
            <a:ext cx="10263501" cy="622701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D70D4A8-2347-ED8F-01A5-CE8A27C2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40" y="161466"/>
            <a:ext cx="9622080" cy="613084"/>
          </a:xfrm>
        </p:spPr>
        <p:txBody>
          <a:bodyPr/>
          <a:lstStyle/>
          <a:p>
            <a:r>
              <a:rPr 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Cronograma</a:t>
            </a:r>
          </a:p>
        </p:txBody>
      </p:sp>
    </p:spTree>
    <p:extLst>
      <p:ext uri="{BB962C8B-B14F-4D97-AF65-F5344CB8AC3E}">
        <p14:creationId xmlns:p14="http://schemas.microsoft.com/office/powerpoint/2010/main" val="2006604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EDA9E0B-E420-C384-A873-2050EA389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0FE23458-C4AC-9DFA-F79C-24B2C0B8B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2205" b="1"/>
              <a:t>void inicializaPilha(struct pilha *p)</a:t>
            </a:r>
          </a:p>
          <a:p>
            <a:pPr>
              <a:spcBef>
                <a:spcPts val="772"/>
              </a:spcBef>
            </a:pPr>
            <a:r>
              <a:rPr lang="pt-BR" altLang="pt-BR" sz="2205" b="1"/>
              <a:t>{</a:t>
            </a:r>
          </a:p>
          <a:p>
            <a:pPr>
              <a:spcBef>
                <a:spcPts val="772"/>
              </a:spcBef>
            </a:pPr>
            <a:r>
              <a:rPr lang="pt-BR" altLang="pt-BR" sz="2205" b="1"/>
              <a:t>   p-&gt;inicio = p-&gt;topo = 0;</a:t>
            </a:r>
          </a:p>
          <a:p>
            <a:pPr>
              <a:spcBef>
                <a:spcPts val="772"/>
              </a:spcBef>
            </a:pPr>
            <a:r>
              <a:rPr lang="pt-BR" altLang="pt-BR" sz="2205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FF20F82C-5188-C28C-E104-ED87E08CD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117B2927-CE76-C28F-A0D9-85BA9B897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338692"/>
            <a:ext cx="9071610" cy="498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void push(struct pilha *p, int x)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if(p-&gt;topo == MAX)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printf("\nPilha cheia!");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exit(1);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else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p-&gt;valor[p-&gt;topo] = x;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p-&gt;topo++;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printf("Elemento %i inserido com sucesso!",x);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getch();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36D93197-4540-2CAC-0269-5D1C2EE26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DF9EA458-DF7E-AB16-24F0-14ED709E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en-US" altLang="pt-BR" sz="2205" b="1"/>
              <a:t>int pop(struct pilha *p)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pt-BR" altLang="pt-BR" sz="2205" b="1"/>
              <a:t>{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pt-BR" altLang="pt-BR" sz="2205" b="1"/>
              <a:t>   if(p-&gt;topo == 0)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pt-BR" altLang="pt-BR" sz="2205" b="1"/>
              <a:t>   {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pt-BR" altLang="pt-BR" sz="2205" b="1"/>
              <a:t>      printf("\nPilha Vazia!");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pt-BR" altLang="pt-BR" sz="2205" b="1"/>
              <a:t>      exit(1);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pt-BR" altLang="pt-BR" sz="2205" b="1"/>
              <a:t>   }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en-US" altLang="pt-BR" sz="2205" b="1"/>
              <a:t>   p-&gt;topo--;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en-US" altLang="pt-BR" sz="2205" b="1"/>
              <a:t>   return p-&gt;valor[p-&gt;topo];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en-US" altLang="pt-BR" sz="2205" b="1"/>
              <a:t>   </a:t>
            </a:r>
            <a:r>
              <a:rPr lang="pt-BR" altLang="pt-BR" sz="2205" b="1"/>
              <a:t>getche();</a:t>
            </a:r>
          </a:p>
          <a:p>
            <a:pPr>
              <a:lnSpc>
                <a:spcPct val="80000"/>
              </a:lnSpc>
              <a:spcBef>
                <a:spcPts val="772"/>
              </a:spcBef>
            </a:pPr>
            <a:r>
              <a:rPr lang="pt-BR" altLang="pt-BR" sz="2205" b="1"/>
              <a:t>}</a:t>
            </a:r>
            <a:r>
              <a:rPr lang="pt-BR" altLang="pt-BR" sz="2205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70BD98DF-92C4-8DEA-A38C-CAA08466E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8CF9279A-CD73-E46B-A271-F36B45C1A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54693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void imprime_pilha1(struct pilha *p)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int v;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int i;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i = p-&gt;inicio;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while(i != p-&gt;topo)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</a:t>
            </a:r>
            <a:r>
              <a:rPr lang="pt-BR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v = p-&gt;valor[i];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printf("\nElemento %i da pilha eh: %i",i,v);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</a:t>
            </a:r>
            <a:r>
              <a:rPr lang="en-US" altLang="pt-BR" sz="2646" b="1"/>
              <a:t>i++;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getche();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8614C577-B882-B8A1-EBC9-9EAAEF64F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882143E6-F79B-F836-1B0A-701AAEC8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653679"/>
            <a:ext cx="9071610" cy="498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void imprime_pilha2(struct pilha *p)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int v;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int i;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i = p-&gt;topo-1;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while(i != -1)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  v = p-&gt;valor[i];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  </a:t>
            </a:r>
            <a:r>
              <a:rPr lang="pt-BR" altLang="pt-BR" sz="2646" b="1"/>
              <a:t>printf("\nElemento %i da pilha eh: %i",i,v);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</a:t>
            </a:r>
            <a:r>
              <a:rPr lang="en-US" altLang="pt-BR" sz="2646" b="1"/>
              <a:t>i--;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getche();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}</a:t>
            </a:r>
            <a:r>
              <a:rPr lang="en-US" altLang="pt-BR" sz="2646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D8C8BBB9-4162-6D7C-5DBC-947351435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EA71D854-7BCC-F791-BEAD-632697480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51" y="1259945"/>
            <a:ext cx="4829792" cy="4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void busca(struct pilha *p)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bool encontrou;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int valor_procurado;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</a:t>
            </a:r>
            <a:r>
              <a:rPr lang="en-US" altLang="pt-BR" sz="2646" b="1"/>
              <a:t>int v;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 int i;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 i = p-&gt;inicio;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 </a:t>
            </a:r>
            <a:r>
              <a:rPr lang="pt-BR" altLang="pt-BR" sz="2646" b="1"/>
              <a:t>printf("Entre com o valor que deseja buscar: ");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scanf("%i",&amp;valor_procurado);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while(i != p-&gt;topo)       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 v = p-&gt;valor[i];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    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51E3EA67-B915-AB80-52C9-02AA406B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150" y="1370191"/>
            <a:ext cx="4672299" cy="4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if(v == valor_procurado)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    printf("Elemento %i encontrado na posicao %i",p-&gt;valor[i],i);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    encontrou = 1;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 i++;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if(encontrou != 1)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  printf("Elemento %i nao encontrado",valor_procurado);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</a:t>
            </a:r>
            <a:r>
              <a:rPr lang="en-US" altLang="pt-BR" sz="2646" b="1"/>
              <a:t>getche();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endParaRPr lang="pt-BR" altLang="pt-BR" sz="2646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17BC1A65-F219-80C9-C4C6-AE34343E2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9DC60BFD-D620-6388-00E9-897295138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Implementação de uma Pilha de Livros (com Ponteiros)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#define MAX 5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struct no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char nome[100];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};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struct pilha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struct no nos[MAX];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int inicio;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int topo;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int quantos;</a:t>
            </a:r>
          </a:p>
          <a:p>
            <a:pPr marL="377979" indent="-376229"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};</a:t>
            </a:r>
            <a:r>
              <a:rPr lang="pt-BR" altLang="pt-BR" sz="2646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1A1D6BAE-7191-4A6D-6CAB-500E6AEAE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	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BAF7F408-1868-C99F-4A5B-508C54570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main()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struct pilha p;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</a:t>
            </a:r>
            <a:r>
              <a:rPr lang="pt-BR" altLang="pt-BR" sz="2646" b="1"/>
              <a:t>inicializaPilha(&amp;p);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char nome[100];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...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/>
              <a:t> </a:t>
            </a:r>
            <a:r>
              <a:rPr lang="pt-BR" altLang="pt-BR" sz="2646" b="1"/>
              <a:t>switch(op)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case 1: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printf("Digite o nome de um livro: ");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</a:t>
            </a:r>
            <a:r>
              <a:rPr lang="en-US" altLang="pt-BR" sz="2646" b="1"/>
              <a:t>gets(nome);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push(&amp;p,nome);   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break;</a:t>
            </a:r>
            <a:r>
              <a:rPr lang="en-US" altLang="pt-BR" sz="2646"/>
              <a:t> 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C507C40E-D6E8-6839-F2DF-0F26CCAE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902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case 2: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pop(&amp;p, nome);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   break;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96FF9891-0639-EE98-152D-71CE37AF5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8DA641D4-CD5C-EA83-D2F8-71D911061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2205" b="1"/>
              <a:t>void inicializaPilha(struct pilha *p)</a:t>
            </a:r>
          </a:p>
          <a:p>
            <a:pPr>
              <a:spcBef>
                <a:spcPts val="772"/>
              </a:spcBef>
            </a:pPr>
            <a:r>
              <a:rPr lang="pt-BR" altLang="pt-BR" sz="2205" b="1"/>
              <a:t>{</a:t>
            </a:r>
          </a:p>
          <a:p>
            <a:pPr>
              <a:spcBef>
                <a:spcPts val="772"/>
              </a:spcBef>
            </a:pPr>
            <a:r>
              <a:rPr lang="pt-BR" altLang="pt-BR" sz="2205" b="1"/>
              <a:t>  p-&gt;inicio = p-&gt;quantos = 0;</a:t>
            </a:r>
          </a:p>
          <a:p>
            <a:pPr>
              <a:spcBef>
                <a:spcPts val="772"/>
              </a:spcBef>
            </a:pPr>
            <a:r>
              <a:rPr lang="pt-BR" altLang="pt-BR" sz="2205" b="1"/>
              <a:t>  p-&gt;topo = -1;</a:t>
            </a:r>
          </a:p>
          <a:p>
            <a:pPr>
              <a:spcBef>
                <a:spcPts val="772"/>
              </a:spcBef>
            </a:pPr>
            <a:r>
              <a:rPr lang="pt-BR" altLang="pt-BR" sz="2205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C11A33D8-CA23-443B-9F22-6108899D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ADB39D65-8C62-4B62-4AB2-5CB7B677D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96" y="1732425"/>
            <a:ext cx="4206819" cy="4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void push(struct pilha *p, char nome[30])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if(p-&gt;quantos == MAX)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printf("\nPilha Cheia");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exit(1);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else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  p-&gt;topo++;   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}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 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6B2917D-46EE-E513-5AC3-E91FE785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9667" y="1811172"/>
            <a:ext cx="4910289" cy="4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strcpy(p-&gt;nos[p-&gt;topo].nome, nome);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p-&gt;quantos++;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printf("\n%s inserido com sucesso!",nome);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getche();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endParaRPr lang="pt-BR" altLang="pt-BR" sz="2646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F066E-CEF4-F2CD-C338-2100CD2B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Fontes da Aula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4C1DA-150F-F446-A02F-78562E53BD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8179" y="1573984"/>
            <a:ext cx="9622080" cy="1261800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https://github.com/barretuino/estruturadados</a:t>
            </a:r>
          </a:p>
        </p:txBody>
      </p:sp>
    </p:spTree>
    <p:extLst>
      <p:ext uri="{BB962C8B-B14F-4D97-AF65-F5344CB8AC3E}">
        <p14:creationId xmlns:p14="http://schemas.microsoft.com/office/powerpoint/2010/main" val="904253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96CAAEEB-9877-5F94-CC29-E8D1041E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6DCF91A0-E78B-3480-CF4B-764954512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95" y="1574932"/>
            <a:ext cx="4353813" cy="488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void pop(struct pilha *p, char nome[30])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if(p-&gt;quantos == 0)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printf("\nFila vazia");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exit(1);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else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strcpy(nome, p-&gt;nos[p-&gt;topo].nome);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p-&gt;quantos--;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  p-&gt;topo--;   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98D22E00-5F5D-405F-6A35-1DEFFBD1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902" y="1653679"/>
            <a:ext cx="4451809" cy="498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printf("\n%s removido com sucesso!");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 b="1"/>
              <a:t>  </a:t>
            </a:r>
            <a:r>
              <a:rPr lang="en-US" altLang="pt-BR" sz="2646" b="1"/>
              <a:t>getche();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en-US" altLang="pt-BR" sz="2646" b="1"/>
              <a:t>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endParaRPr lang="pt-BR" altLang="pt-BR" sz="2646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E7FED418-E336-7400-D078-135713BD8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51D7D37B-8DE6-5CD9-E959-D8060E20C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2205"/>
              <a:t>Implementação Pilha Tenembaum</a:t>
            </a:r>
          </a:p>
          <a:p>
            <a:pPr marL="377979" indent="-376229">
              <a:spcBef>
                <a:spcPts val="772"/>
              </a:spcBef>
            </a:pPr>
            <a:r>
              <a:rPr lang="en-US" altLang="pt-BR" sz="2205" b="1"/>
              <a:t>#define STACKSIZE 100</a:t>
            </a:r>
          </a:p>
          <a:p>
            <a:pPr marL="377979" indent="-376229">
              <a:spcBef>
                <a:spcPts val="772"/>
              </a:spcBef>
            </a:pPr>
            <a:r>
              <a:rPr lang="en-US" altLang="pt-BR" sz="2205" b="1"/>
              <a:t>struct stack</a:t>
            </a:r>
          </a:p>
          <a:p>
            <a:pPr marL="377979" indent="-376229">
              <a:spcBef>
                <a:spcPts val="772"/>
              </a:spcBef>
            </a:pPr>
            <a:r>
              <a:rPr lang="en-US" altLang="pt-BR" sz="2205" b="1"/>
              <a:t>{</a:t>
            </a:r>
          </a:p>
          <a:p>
            <a:pPr marL="377979" indent="-376229">
              <a:spcBef>
                <a:spcPts val="772"/>
              </a:spcBef>
            </a:pPr>
            <a:r>
              <a:rPr lang="en-US" altLang="pt-BR" sz="2205" b="1"/>
              <a:t>  int top;</a:t>
            </a:r>
          </a:p>
          <a:p>
            <a:pPr marL="377979" indent="-376229">
              <a:spcBef>
                <a:spcPts val="772"/>
              </a:spcBef>
            </a:pPr>
            <a:r>
              <a:rPr lang="en-US" altLang="pt-BR" sz="2205" b="1"/>
              <a:t>  int items[STACKSIZE];</a:t>
            </a:r>
          </a:p>
          <a:p>
            <a:pPr marL="377979" indent="-376229">
              <a:spcBef>
                <a:spcPts val="772"/>
              </a:spcBef>
            </a:pPr>
            <a:r>
              <a:rPr lang="en-US" altLang="pt-BR" sz="2205" b="1"/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6CDD2D8D-9F6C-419D-8F4A-03AC2607F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8CFB786D-1A4E-66BF-D42C-CDF211143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main()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{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struct stack ps;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inicializaPilha(&amp;ps);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</a:t>
            </a:r>
            <a:r>
              <a:rPr lang="pt-BR" altLang="pt-BR" sz="2205" b="1"/>
              <a:t>int x;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 int num_retorno;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...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switch(op)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{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case 1: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 printf("Digite um valor inteiro: ");                </a:t>
            </a:r>
            <a:r>
              <a:rPr lang="en-US" altLang="pt-BR" sz="2205" b="1"/>
              <a:t>scanf("%i",&amp;x);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push(&amp;ps,x);   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 b="1"/>
              <a:t>    </a:t>
            </a:r>
            <a:r>
              <a:rPr lang="pt-BR" altLang="pt-BR" sz="2205" b="1"/>
              <a:t>break;</a:t>
            </a:r>
            <a:r>
              <a:rPr lang="pt-BR" altLang="pt-BR" sz="2205"/>
              <a:t> </a:t>
            </a:r>
          </a:p>
          <a:p>
            <a:pPr>
              <a:lnSpc>
                <a:spcPct val="80000"/>
              </a:lnSpc>
              <a:spcBef>
                <a:spcPts val="496"/>
              </a:spcBef>
            </a:pPr>
            <a:endParaRPr lang="pt-BR" altLang="pt-BR" sz="1984" b="1"/>
          </a:p>
          <a:p>
            <a:pPr>
              <a:lnSpc>
                <a:spcPct val="80000"/>
              </a:lnSpc>
              <a:spcBef>
                <a:spcPts val="496"/>
              </a:spcBef>
            </a:pPr>
            <a:endParaRPr lang="pt-BR" altLang="pt-BR" sz="1984" b="1"/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B28D4334-14E2-3CF9-0622-CB6E3533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902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case 2: 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num_retorno = pop(&amp;ps);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printf("O numero retornado eh %i",num_retorno);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getch();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 break;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  }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 b="1"/>
              <a:t>}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endParaRPr lang="pt-BR" altLang="pt-BR" sz="2205" b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D82C240F-5FB0-F032-9388-C7C82EA32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654B4176-5D32-A4D2-C505-587B0CB12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en-US" altLang="pt-BR" sz="2205" b="1"/>
              <a:t>void inicializaPilha(struct stack *ps)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{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  ps-&gt;top = -1;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4499B32E-6F90-AA0E-C3FC-D336F7AF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780C3628-530C-A4FA-69D5-B92F12208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en-US" altLang="pt-BR" sz="2205" b="1"/>
              <a:t>int empty(struct stack *ps)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{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  if(ps-&gt;top == -1)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    return (1);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  else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    return (0);</a:t>
            </a:r>
          </a:p>
          <a:p>
            <a:pPr>
              <a:spcBef>
                <a:spcPts val="772"/>
              </a:spcBef>
            </a:pPr>
            <a:r>
              <a:rPr lang="en-US" altLang="pt-BR" sz="2205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B7E84665-118D-BA74-C8A9-E84E9E86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19E52F26-8089-5AD9-4DCC-0E7BB9C21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void push(struct stack *ps, int x)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{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if(ps-&gt;top == STACKSIZE-1)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{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  printf("%s","Estouro e Pilha");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  exit(1);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}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else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{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    ps-&gt;items[++(ps-&gt;top)] = x;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   }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en-US" altLang="pt-BR" sz="2205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A5D40222-BC2E-0420-19F9-2110FF90B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78747"/>
            <a:ext cx="9071610" cy="63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D3B11999-0748-A591-5AEC-2EB79503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61"/>
              </a:spcBef>
            </a:pPr>
            <a:r>
              <a:rPr lang="en-US" altLang="pt-BR" sz="2646" b="1"/>
              <a:t>int pop(struct stack *ps)</a:t>
            </a:r>
          </a:p>
          <a:p>
            <a:pPr>
              <a:spcBef>
                <a:spcPts val="661"/>
              </a:spcBef>
            </a:pPr>
            <a:r>
              <a:rPr lang="en-US" altLang="pt-BR" sz="2646" b="1"/>
              <a:t>{</a:t>
            </a:r>
          </a:p>
          <a:p>
            <a:pPr>
              <a:spcBef>
                <a:spcPts val="661"/>
              </a:spcBef>
            </a:pPr>
            <a:r>
              <a:rPr lang="en-US" altLang="pt-BR" sz="2646" b="1"/>
              <a:t>    if(empty(ps))</a:t>
            </a:r>
          </a:p>
          <a:p>
            <a:pPr>
              <a:spcBef>
                <a:spcPts val="661"/>
              </a:spcBef>
            </a:pPr>
            <a:r>
              <a:rPr lang="en-US" altLang="pt-BR" sz="2646" b="1"/>
              <a:t>    {</a:t>
            </a:r>
          </a:p>
          <a:p>
            <a:pPr>
              <a:spcBef>
                <a:spcPts val="661"/>
              </a:spcBef>
            </a:pPr>
            <a:r>
              <a:rPr lang="en-US" altLang="pt-BR" sz="2646" b="1"/>
              <a:t>      printf("%s","stack underflow");</a:t>
            </a:r>
          </a:p>
          <a:p>
            <a:pPr>
              <a:spcBef>
                <a:spcPts val="661"/>
              </a:spcBef>
            </a:pPr>
            <a:r>
              <a:rPr lang="en-US" altLang="pt-BR" sz="2646" b="1"/>
              <a:t>      exit(1);</a:t>
            </a:r>
          </a:p>
          <a:p>
            <a:pPr>
              <a:spcBef>
                <a:spcPts val="661"/>
              </a:spcBef>
            </a:pPr>
            <a:r>
              <a:rPr lang="en-US" altLang="pt-BR" sz="2646" b="1"/>
              <a:t>     }</a:t>
            </a:r>
          </a:p>
          <a:p>
            <a:pPr>
              <a:spcBef>
                <a:spcPts val="661"/>
              </a:spcBef>
            </a:pPr>
            <a:r>
              <a:rPr lang="en-US" altLang="pt-BR" sz="2646" b="1"/>
              <a:t>     return (ps-&gt;items[ps-&gt;top--]);</a:t>
            </a:r>
          </a:p>
          <a:p>
            <a:pPr>
              <a:spcBef>
                <a:spcPts val="661"/>
              </a:spcBef>
            </a:pPr>
            <a:r>
              <a:rPr lang="en-US" altLang="pt-BR" sz="2646" b="1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8F9E0A3D-1048-9C43-0443-2D1CA3DD77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6123" y="0"/>
            <a:ext cx="8590381" cy="713969"/>
          </a:xfrm>
          <a:ln/>
        </p:spPr>
        <p:txBody>
          <a:bodyPr lIns="99208" tIns="51588" rIns="99208" bIns="51588" anchor="b">
            <a:noAutofit/>
          </a:bodyPr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PT" alt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Pilhas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F8F205A-D2C5-B7BC-842D-C6415F591F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09817" y="2224154"/>
            <a:ext cx="8567632" cy="4535805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3086"/>
              <a:t>Uma pilha é uma estrutura de dados que pode ser acessada somente por uma de suas extremidades para armazenar e recuperar dados.</a:t>
            </a:r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3086"/>
              <a:t>Por essa razão, uma pilha é chamada de estrutura </a:t>
            </a:r>
            <a:r>
              <a:rPr lang="pt-PT" altLang="pt-BR" sz="3086" i="1"/>
              <a:t>LIFO</a:t>
            </a:r>
            <a:r>
              <a:rPr lang="pt-PT" altLang="pt-BR" sz="3086"/>
              <a:t> (</a:t>
            </a:r>
            <a:r>
              <a:rPr lang="pt-PT" altLang="pt-BR" sz="3086" i="1"/>
              <a:t>last in</a:t>
            </a:r>
            <a:r>
              <a:rPr lang="pt-PT" altLang="pt-BR" sz="3086"/>
              <a:t>/</a:t>
            </a:r>
            <a:r>
              <a:rPr lang="pt-PT" altLang="pt-BR" sz="3086" i="1"/>
              <a:t>first out</a:t>
            </a:r>
            <a:r>
              <a:rPr lang="pt-PT" altLang="pt-BR" sz="3086"/>
              <a:t>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32C1E89D-C9F3-C20B-A5BC-C626854FE7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6873" y="10500"/>
            <a:ext cx="8590381" cy="705220"/>
          </a:xfrm>
          <a:ln/>
        </p:spPr>
        <p:txBody>
          <a:bodyPr lIns="99208" tIns="51588" rIns="99208" bIns="51588" anchor="b">
            <a:noAutofit/>
          </a:bodyPr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PT" alt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Pilhas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9AA0A96-EAD8-A4FE-DB46-8DD4AC2183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09817" y="2224154"/>
            <a:ext cx="8567632" cy="4535805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3086"/>
              <a:t>Operações sobre pilhas: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2646"/>
              <a:t>clear() – limpa a pilha;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2646"/>
              <a:t>isEmpty() – verifica se a pilha está vazia;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2646"/>
              <a:t>push(elem) – coloca o elemento no topo da pilha;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2646"/>
              <a:t>pop() – toma o elemento mais alto da pilha;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2646"/>
              <a:t>topEl() – retorna o elemento mais alto da pilha sem removê-lo.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568AFB4A-1702-D9A0-0C7A-9D7D01EF69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6123" y="0"/>
            <a:ext cx="8590381" cy="713969"/>
          </a:xfrm>
          <a:ln/>
        </p:spPr>
        <p:txBody>
          <a:bodyPr lIns="99208" tIns="51588" rIns="99208" bIns="51588" anchor="b">
            <a:noAutofit/>
          </a:bodyPr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PT" alt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Pilhas</a:t>
            </a:r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C2D6A642-FDB5-8781-9B36-AE574430A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331" y="4378311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B22D00AD-74D0-C190-D540-5D954B974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331" y="4773794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5120ADF4-D4FC-48DA-E470-46319148E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331" y="5171028"/>
            <a:ext cx="871463" cy="4147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99E3631A-2234-E719-641E-57660CBB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331" y="5570011"/>
            <a:ext cx="871463" cy="4147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757BDB13-D11E-F4F7-23B8-5FE75292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331" y="5967243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8F39BAF0-9B00-F604-8DFA-7DB940A9A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019" y="4395810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C10285AB-5E55-CD5C-2BFB-A5DF5F86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019" y="4791293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CC945E1E-46CA-E8B9-A881-A8F6554D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019" y="5188527"/>
            <a:ext cx="871463" cy="4147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4" name="Text Box 10">
            <a:extLst>
              <a:ext uri="{FF2B5EF4-FFF2-40B4-BE49-F238E27FC236}">
                <a16:creationId xmlns:a16="http://schemas.microsoft.com/office/drawing/2014/main" id="{CD809291-A9BD-0B69-508C-CBD5C1AD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019" y="5587510"/>
            <a:ext cx="871463" cy="4147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E960DFDC-E6C1-8E6E-6C56-2F6E2ED3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019" y="5984742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PT" altLang="pt-BR" sz="1984" b="1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7116" name="Text Box 12">
            <a:extLst>
              <a:ext uri="{FF2B5EF4-FFF2-40B4-BE49-F238E27FC236}">
                <a16:creationId xmlns:a16="http://schemas.microsoft.com/office/drawing/2014/main" id="{DA7E2130-AD91-5628-608A-9FC0A10D4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957" y="4395810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19F231EA-2AA9-6354-A73B-127999066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957" y="4791293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A67110E3-F55F-E39E-02BF-3B031868D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957" y="5188527"/>
            <a:ext cx="871463" cy="4147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5E1C9310-212F-7D58-2B25-DBFF6B09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957" y="5587510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97AB6208-094C-DD9C-A392-45BB6CDCF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957" y="5984742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PT" altLang="pt-BR" sz="1984" b="1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F245A137-FF7A-91F4-5801-52178F99B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896" y="4378311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65E57C7D-8E72-524D-A738-AA3CFDEA3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896" y="4773794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98EEC49C-3091-D3DE-E036-C6E284A7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896" y="5171028"/>
            <a:ext cx="871463" cy="4147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E263EC6B-CF61-B4EB-85AC-15CDCE02F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896" y="5570011"/>
            <a:ext cx="871463" cy="4147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82DDADA4-31D7-6167-CF66-C5BBA29D1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896" y="5967243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PT" altLang="pt-BR" sz="1984" b="1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8ADFA842-34EB-BD0C-4ED5-48D4F70E5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85" y="4395810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1B3A55BE-DAC5-671E-BBBB-AAD1A0F6B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85" y="4791293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0C8426D0-7F5F-0C25-86B4-9BC218D1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85" y="5188527"/>
            <a:ext cx="871463" cy="41473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19A39B2E-CAA7-C1B6-0B02-3866E29A0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85" y="5587510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15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6B741E8A-81E5-53B8-007C-406EA1B5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85" y="5984742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PT" altLang="pt-BR" sz="1984" b="1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84AB6F48-D432-4AA8-0E00-4C5E77D00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524" y="4395810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BE82620E-31DE-78FD-816E-FBEC767E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524" y="4791293"/>
            <a:ext cx="871463" cy="41473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18827B52-F7EE-CA15-A6D6-682D1219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524" y="5188527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PT" altLang="pt-BR" sz="1984" b="1">
                <a:latin typeface="Courier New" panose="02070309020205020404" pitchFamily="49" charset="0"/>
              </a:rPr>
              <a:t>7</a:t>
            </a:r>
          </a:p>
        </p:txBody>
      </p:sp>
      <p:sp>
        <p:nvSpPr>
          <p:cNvPr id="47134" name="Text Box 30">
            <a:extLst>
              <a:ext uri="{FF2B5EF4-FFF2-40B4-BE49-F238E27FC236}">
                <a16:creationId xmlns:a16="http://schemas.microsoft.com/office/drawing/2014/main" id="{721A98C8-8A7A-6921-8AB4-A26483624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524" y="5587510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15</a:t>
            </a:r>
          </a:p>
        </p:txBody>
      </p:sp>
      <p:sp>
        <p:nvSpPr>
          <p:cNvPr id="47135" name="Text Box 31">
            <a:extLst>
              <a:ext uri="{FF2B5EF4-FFF2-40B4-BE49-F238E27FC236}">
                <a16:creationId xmlns:a16="http://schemas.microsoft.com/office/drawing/2014/main" id="{DFF8FE0B-A9B7-CBAB-381E-7F1D8319A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524" y="5984742"/>
            <a:ext cx="871463" cy="409524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PT" altLang="pt-BR" sz="1984" b="1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B89CE1CB-055B-D856-F1CB-A003839AC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825" y="3144615"/>
            <a:ext cx="1270445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push 10</a:t>
            </a:r>
          </a:p>
        </p:txBody>
      </p:sp>
      <p:cxnSp>
        <p:nvCxnSpPr>
          <p:cNvPr id="47137" name="AutoShape 33">
            <a:extLst>
              <a:ext uri="{FF2B5EF4-FFF2-40B4-BE49-F238E27FC236}">
                <a16:creationId xmlns:a16="http://schemas.microsoft.com/office/drawing/2014/main" id="{E8D7F851-B6C9-085C-574C-F7A10566C7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72560" y="3701091"/>
            <a:ext cx="318486" cy="554726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8" name="Text Box 34">
            <a:extLst>
              <a:ext uri="{FF2B5EF4-FFF2-40B4-BE49-F238E27FC236}">
                <a16:creationId xmlns:a16="http://schemas.microsoft.com/office/drawing/2014/main" id="{E615747D-83A0-C87D-D4E2-C24E2B15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016" y="3144615"/>
            <a:ext cx="1270445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push 5</a:t>
            </a:r>
          </a:p>
        </p:txBody>
      </p:sp>
      <p:cxnSp>
        <p:nvCxnSpPr>
          <p:cNvPr id="47139" name="AutoShape 35">
            <a:extLst>
              <a:ext uri="{FF2B5EF4-FFF2-40B4-BE49-F238E27FC236}">
                <a16:creationId xmlns:a16="http://schemas.microsoft.com/office/drawing/2014/main" id="{BA4CC50C-76A1-2AB3-6831-B492E0C90BA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21753" y="3701091"/>
            <a:ext cx="318486" cy="554726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40" name="Text Box 36">
            <a:extLst>
              <a:ext uri="{FF2B5EF4-FFF2-40B4-BE49-F238E27FC236}">
                <a16:creationId xmlns:a16="http://schemas.microsoft.com/office/drawing/2014/main" id="{5F912233-CCF5-F73C-F158-39E6C044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955" y="3144615"/>
            <a:ext cx="1270445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pop</a:t>
            </a:r>
          </a:p>
        </p:txBody>
      </p:sp>
      <p:cxnSp>
        <p:nvCxnSpPr>
          <p:cNvPr id="47141" name="AutoShape 37">
            <a:extLst>
              <a:ext uri="{FF2B5EF4-FFF2-40B4-BE49-F238E27FC236}">
                <a16:creationId xmlns:a16="http://schemas.microsoft.com/office/drawing/2014/main" id="{E1CF571A-910B-1D1C-1CF0-7C7E4CEFCD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49691" y="3701091"/>
            <a:ext cx="318486" cy="554726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42" name="Text Box 38">
            <a:extLst>
              <a:ext uri="{FF2B5EF4-FFF2-40B4-BE49-F238E27FC236}">
                <a16:creationId xmlns:a16="http://schemas.microsoft.com/office/drawing/2014/main" id="{DC7D2898-4C5E-6836-0F32-02825553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390" y="3144615"/>
            <a:ext cx="1270445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push 15</a:t>
            </a:r>
          </a:p>
        </p:txBody>
      </p:sp>
      <p:cxnSp>
        <p:nvCxnSpPr>
          <p:cNvPr id="47143" name="AutoShape 39">
            <a:extLst>
              <a:ext uri="{FF2B5EF4-FFF2-40B4-BE49-F238E27FC236}">
                <a16:creationId xmlns:a16="http://schemas.microsoft.com/office/drawing/2014/main" id="{F28A8D86-D359-9C6E-6F3D-B22F32BF48B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58127" y="3701091"/>
            <a:ext cx="318486" cy="554726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44" name="Text Box 40">
            <a:extLst>
              <a:ext uri="{FF2B5EF4-FFF2-40B4-BE49-F238E27FC236}">
                <a16:creationId xmlns:a16="http://schemas.microsoft.com/office/drawing/2014/main" id="{4F54A281-30AF-F4CE-0424-F75CD6833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582" y="3144615"/>
            <a:ext cx="1270445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push 7</a:t>
            </a:r>
          </a:p>
        </p:txBody>
      </p:sp>
      <p:sp>
        <p:nvSpPr>
          <p:cNvPr id="47145" name="Text Box 41">
            <a:extLst>
              <a:ext uri="{FF2B5EF4-FFF2-40B4-BE49-F238E27FC236}">
                <a16:creationId xmlns:a16="http://schemas.microsoft.com/office/drawing/2014/main" id="{E46EA21E-E329-2449-4033-91D6BEA6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017" y="3144615"/>
            <a:ext cx="1270445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1240"/>
              </a:spcBef>
            </a:pPr>
            <a:r>
              <a:rPr lang="pt-BR" altLang="pt-BR" sz="1984" b="1">
                <a:latin typeface="Courier New" panose="02070309020205020404" pitchFamily="49" charset="0"/>
              </a:rPr>
              <a:t>pop</a:t>
            </a:r>
          </a:p>
        </p:txBody>
      </p:sp>
      <p:cxnSp>
        <p:nvCxnSpPr>
          <p:cNvPr id="47146" name="AutoShape 42">
            <a:extLst>
              <a:ext uri="{FF2B5EF4-FFF2-40B4-BE49-F238E27FC236}">
                <a16:creationId xmlns:a16="http://schemas.microsoft.com/office/drawing/2014/main" id="{D41A1392-CC4B-B11F-A468-7167D88FB89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09069" y="3701091"/>
            <a:ext cx="318486" cy="554726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47" name="AutoShape 43">
            <a:extLst>
              <a:ext uri="{FF2B5EF4-FFF2-40B4-BE49-F238E27FC236}">
                <a16:creationId xmlns:a16="http://schemas.microsoft.com/office/drawing/2014/main" id="{3D820620-8979-8C59-0730-24267E68CA1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917504" y="3701091"/>
            <a:ext cx="318486" cy="554726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ABC3AA69-2266-8A8E-3244-852C5B34E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0438E16B-013A-BDA5-A45D-9C2DB952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882"/>
              </a:spcBef>
            </a:pPr>
            <a:r>
              <a:rPr lang="pt-BR" altLang="pt-BR" sz="3527"/>
              <a:t>Uma pilha é um conjunto ordenado de itens no qual novos itens podem ser inseridos e a partir do qual podem ser eliminados itens em uma extremidade chamada topo da pilha. Podemos ilustrar uma pilha como a Figura 1.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719667C-9D40-343E-D348-1FC72DDCE2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6873" y="0"/>
            <a:ext cx="8590381" cy="713969"/>
          </a:xfrm>
          <a:ln/>
        </p:spPr>
        <p:txBody>
          <a:bodyPr lIns="99208" tIns="51588" rIns="99208" bIns="51588" anchor="b">
            <a:noAutofit/>
          </a:bodyPr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PT" alt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Pilhas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F8C8D248-CAE6-414A-4952-E37D2F0ED5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09817" y="2224154"/>
            <a:ext cx="8567632" cy="4535805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3086"/>
              <a:t>Uma aplicação de pilhas é o casamento de delimitadores em um programa.</a:t>
            </a:r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sz="3086"/>
              <a:t>O casamento de delimitadores é parte importante de qualquer compilador.</a:t>
            </a:r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PT" altLang="pt-BR" sz="3086"/>
          </a:p>
          <a:p>
            <a:pPr lvl="1" indent="-313233">
              <a:spcBef>
                <a:spcPts val="551"/>
              </a:spcBef>
              <a:buSzPct val="55000"/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 b="1">
                <a:latin typeface="Courier New" panose="02070309020205020404" pitchFamily="49" charset="0"/>
              </a:rPr>
              <a:t>while (m &lt; (n[8] + o)) </a:t>
            </a:r>
          </a:p>
          <a:p>
            <a:pPr lvl="1" indent="-313233">
              <a:spcBef>
                <a:spcPts val="551"/>
              </a:spcBef>
              <a:buSzPct val="55000"/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PT" altLang="pt-BR"/>
              <a:t>  </a:t>
            </a:r>
            <a:r>
              <a:rPr lang="pt-PT" altLang="pt-BR" b="1">
                <a:latin typeface="Courier New" panose="02070309020205020404" pitchFamily="49" charset="0"/>
              </a:rPr>
              <a:t>{ p = 7; /* inicializa p */ r = 6;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C9986E8F-1DE1-444D-9F4F-2AB493F4A4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8608" y="593225"/>
            <a:ext cx="9722582" cy="6954201"/>
          </a:xfrm>
          <a:ln/>
        </p:spPr>
        <p:txBody>
          <a:bodyPr lIns="99208" tIns="51588" rIns="99208" bIns="51588">
            <a:normAutofit fontScale="92500"/>
          </a:bodyPr>
          <a:lstStyle/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Lê o caracter ch do arquivo file; 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while não é o fim de file 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if ch é ´(´,´[´ ou ´{´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push(ch);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else if ch é ´)´,´]´ ou ´}´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   if ch e o caracter extraído não se casam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     falha;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else if ch é ´/´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   lê o próximo caracter;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   if este caracter é ´*´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     pule todos os caracteres até encontrar o 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         final do contrário “*”;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     indique um erro se o final for encontrado 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           antes do “*”;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// else ignore os outros caracteres;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lê o próximo caracter ch a partir de file;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if a pilha está vazia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  sucesso;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  else falha;</a:t>
            </a:r>
          </a:p>
          <a:p>
            <a:pPr lvl="1" indent="-313233">
              <a:lnSpc>
                <a:spcPct val="80000"/>
              </a:lnSpc>
              <a:spcBef>
                <a:spcPts val="551"/>
              </a:spcBef>
              <a:buSzPct val="55000"/>
              <a:buNone/>
              <a:tabLst>
                <a:tab pos="818954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  <a:tab pos="10397913" algn="l"/>
              </a:tabLst>
            </a:pPr>
            <a:r>
              <a:rPr lang="pt-BR" altLang="pt-BR" b="1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BAB5D950-636A-0062-F82F-87AD752E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24" y="0"/>
            <a:ext cx="8590381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PT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696BBE9E-DDDC-C8AD-8EDD-5D088E3AF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78747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</a:t>
            </a: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DDEBAC84-6A6F-25F1-7C6A-014DF5C81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É uma lista linear em que todas as inserções, retiradas e, geralmente, todos os acessos são feitos em apenas um extremo da lista.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Os itens são colocados um sobre o outro. O item inserido mais recentemente está no topo e o inserido menos recentemente no fundo.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O modelo intuitivo é o de um monte de pratos em uma prateleira, sendo conveniente retirar ou adicionar pratos individualmente na parte superior.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>
            <a:extLst>
              <a:ext uri="{FF2B5EF4-FFF2-40B4-BE49-F238E27FC236}">
                <a16:creationId xmlns:a16="http://schemas.microsoft.com/office/drawing/2014/main" id="{A272CD70-85C2-2FB9-E2F8-29F1C194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94496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Propriedades e Aplicações das Pilhas</a:t>
            </a:r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0F20AB25-2830-0FEE-6B18-48D951322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Propriedade: o último item inserido é o primeiro item que pode ser retirado da lista. São chamadas listas </a:t>
            </a:r>
            <a:r>
              <a:rPr lang="pt-BR" altLang="pt-BR" sz="2866" b="1">
                <a:latin typeface="Verdana" panose="020B0604030504040204" pitchFamily="34" charset="0"/>
                <a:cs typeface="Droid Sans" charset="0"/>
              </a:rPr>
              <a:t>lifo </a:t>
            </a: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(“last-in, first-out”), ao contrário de uma </a:t>
            </a:r>
            <a:r>
              <a:rPr lang="pt-BR" altLang="pt-BR" sz="2866" i="1">
                <a:latin typeface="Verdana" panose="020B0604030504040204" pitchFamily="34" charset="0"/>
                <a:cs typeface="Droid Sans" charset="0"/>
              </a:rPr>
              <a:t>fila</a:t>
            </a: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 (</a:t>
            </a:r>
            <a:r>
              <a:rPr lang="pt-BR" altLang="pt-BR" sz="2866" b="1">
                <a:latin typeface="Verdana" panose="020B0604030504040204" pitchFamily="34" charset="0"/>
                <a:cs typeface="Droid Sans" charset="0"/>
              </a:rPr>
              <a:t>fifo</a:t>
            </a: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 – first-in, first out).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Existe uma ordem linear para pilhas, do “mais recente para o menos recente”.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É ideal para processamento de estruturas aninhadas de profundidade imprevisível.	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Uma pilha contém uma sequência de obrigações adiadas. A ordem de remoção garante que as estruturas mais recentes serão processadas antes das mais antigas.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873A81FA-1652-1AF8-388E-308074FEC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94496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Propriedades e Aplicações das Pilhas (2)</a:t>
            </a: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75522AB0-9FEB-6DFF-2EDF-6E97E9E4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Aplicações em estruturas aninhadas: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Quando é necessário caminhar em um conjunto de dados e guardar uma lista de coisas a fazer posteriormente.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O controle de sequências de chamadas de subprogramas.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A sintaxe de expressões aritméticas. 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As pilhas ocorrem em estruturas de natureza recursiva (como árvores). Elas são utilizadas para implementar a </a:t>
            </a:r>
            <a:r>
              <a:rPr lang="pt-BR" altLang="pt-BR" sz="2866" b="1">
                <a:latin typeface="Verdana" panose="020B0604030504040204" pitchFamily="34" charset="0"/>
                <a:cs typeface="Droid Sans" charset="0"/>
              </a:rPr>
              <a:t>recursividade</a:t>
            </a: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>
            <a:extLst>
              <a:ext uri="{FF2B5EF4-FFF2-40B4-BE49-F238E27FC236}">
                <a16:creationId xmlns:a16="http://schemas.microsoft.com/office/drawing/2014/main" id="{F4D6B7D5-B9BA-ECE5-7F69-3DBFCF3A7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78747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TAD (Tipo Abstrato de Dados) Pilha</a:t>
            </a: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E61186D8-47C2-942F-5CB6-AD2A75662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3425" indent="-27622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Conjunto de operações: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FPVazia (Pilha). Faz a pilha ficar vazia.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Vazia (Pilha). Retorna </a:t>
            </a:r>
            <a:r>
              <a:rPr lang="pt-BR" altLang="pt-BR" sz="2646" i="1">
                <a:latin typeface="Verdana" panose="020B0604030504040204" pitchFamily="34" charset="0"/>
                <a:cs typeface="Droid Sans" charset="0"/>
              </a:rPr>
              <a:t>true </a:t>
            </a: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se a pilha estiver vazia; caso contrário, retorna </a:t>
            </a:r>
            <a:r>
              <a:rPr lang="pt-BR" altLang="pt-BR" sz="2646" i="1">
                <a:latin typeface="Verdana" panose="020B0604030504040204" pitchFamily="34" charset="0"/>
                <a:cs typeface="Droid Sans" charset="0"/>
              </a:rPr>
              <a:t>false</a:t>
            </a: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.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Empilha (x, Pilha). Insere o item x no topo da pilha. (operação </a:t>
            </a:r>
            <a:r>
              <a:rPr lang="pt-BR" altLang="pt-BR" sz="2646" i="1">
                <a:latin typeface="Verdana" panose="020B0604030504040204" pitchFamily="34" charset="0"/>
                <a:cs typeface="Droid Sans" charset="0"/>
              </a:rPr>
              <a:t>push</a:t>
            </a: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)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Desempilha (Pilha, x). Retorna o item x no topo da pilha, retirando-o da pilha. (operação </a:t>
            </a:r>
            <a:r>
              <a:rPr lang="pt-BR" altLang="pt-BR" sz="2646" i="1">
                <a:latin typeface="Verdana" panose="020B0604030504040204" pitchFamily="34" charset="0"/>
                <a:cs typeface="Droid Sans" charset="0"/>
              </a:rPr>
              <a:t>pop</a:t>
            </a: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)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roid Sans" charset="0"/>
              </a:rPr>
              <a:t>Tamanho (Pilha). Esta função retorna o número de itens da pilha.</a:t>
            </a:r>
          </a:p>
          <a:p>
            <a:pPr marL="376229">
              <a:spcBef>
                <a:spcPts val="716"/>
              </a:spcBef>
            </a:pPr>
            <a:endParaRPr lang="pt-BR" altLang="pt-BR" sz="2646">
              <a:latin typeface="Verdana" panose="020B0604030504040204" pitchFamily="34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5310C665-BCB1-0399-6628-E3EF815FF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78747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do TAD Pilha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E4574093-9A43-39AE-6D26-0E0913B74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Existem várias opções de estruturas de dados que podem ser usadas para representar pilhas.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 As duas representações mais utilizadas são as implementações por meio de </a:t>
            </a:r>
            <a:r>
              <a:rPr lang="pt-BR" altLang="pt-BR" sz="2866" i="1">
                <a:latin typeface="Verdana" panose="020B0604030504040204" pitchFamily="34" charset="0"/>
                <a:cs typeface="Droid Sans" charset="0"/>
              </a:rPr>
              <a:t>vetores </a:t>
            </a: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e de </a:t>
            </a:r>
            <a:r>
              <a:rPr lang="pt-BR" altLang="pt-BR" sz="2866" i="1">
                <a:latin typeface="Verdana" panose="020B0604030504040204" pitchFamily="34" charset="0"/>
                <a:cs typeface="Droid Sans" charset="0"/>
              </a:rPr>
              <a:t>estruturas encadeadas</a:t>
            </a:r>
            <a:r>
              <a:rPr lang="pt-BR" altLang="pt-BR" sz="2866">
                <a:latin typeface="Verdana" panose="020B0604030504040204" pitchFamily="34" charset="0"/>
                <a:cs typeface="Droid Sans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>
            <a:extLst>
              <a:ext uri="{FF2B5EF4-FFF2-40B4-BE49-F238E27FC236}">
                <a16:creationId xmlns:a16="http://schemas.microsoft.com/office/drawing/2014/main" id="{C7AD4C67-BCB8-33E8-5365-FDE584115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78747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em Alocação Sequencial e Estática</a:t>
            </a: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19163E0C-089C-6245-6EB7-C326BA39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27"/>
              </a:spcBef>
              <a:buFont typeface="Verdana" panose="020B0604030504040204" pitchFamily="34" charset="0"/>
              <a:buChar char="•"/>
            </a:pPr>
            <a:r>
              <a:rPr lang="pt-BR" altLang="pt-BR" sz="3307">
                <a:latin typeface="Verdana" panose="020B0604030504040204" pitchFamily="34" charset="0"/>
                <a:cs typeface="Droid Sans" charset="0"/>
              </a:rPr>
              <a:t>Os itens da pilha são armazenados em posições contíguas de memória (vetor de tamanho máximo).</a:t>
            </a:r>
          </a:p>
          <a:p>
            <a:pPr>
              <a:spcBef>
                <a:spcPts val="827"/>
              </a:spcBef>
              <a:buFont typeface="Verdana" panose="020B0604030504040204" pitchFamily="34" charset="0"/>
              <a:buChar char="•"/>
            </a:pPr>
            <a:r>
              <a:rPr lang="pt-BR" altLang="pt-BR" sz="3307">
                <a:latin typeface="Verdana" panose="020B0604030504040204" pitchFamily="34" charset="0"/>
                <a:cs typeface="Droid Sans" charset="0"/>
              </a:rPr>
              <a:t>Como as inserções e as retiradas ocorrem no topo da pilha, um cursor chamado Topo é utilizado para controlar a posição do item no topo da pilha.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8621352E-910E-1A59-E71A-5ED9916F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2" y="94496"/>
            <a:ext cx="9569397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em Alocação Sequencial e Estática (2)</a:t>
            </a:r>
          </a:p>
        </p:txBody>
      </p:sp>
      <p:grpSp>
        <p:nvGrpSpPr>
          <p:cNvPr id="56322" name="Group 2">
            <a:extLst>
              <a:ext uri="{FF2B5EF4-FFF2-40B4-BE49-F238E27FC236}">
                <a16:creationId xmlns:a16="http://schemas.microsoft.com/office/drawing/2014/main" id="{9520B5B2-5B3E-90EC-D14B-6702C68B81AC}"/>
              </a:ext>
            </a:extLst>
          </p:cNvPr>
          <p:cNvGrpSpPr>
            <a:grpSpLocks/>
          </p:cNvGrpSpPr>
          <p:nvPr/>
        </p:nvGrpSpPr>
        <p:grpSpPr bwMode="auto">
          <a:xfrm>
            <a:off x="2379785" y="1240697"/>
            <a:ext cx="6051240" cy="5654006"/>
            <a:chOff x="1185" y="709"/>
            <a:chExt cx="3458" cy="3231"/>
          </a:xfrm>
        </p:grpSpPr>
        <p:pic>
          <p:nvPicPr>
            <p:cNvPr id="56323" name="Picture 3">
              <a:extLst>
                <a:ext uri="{FF2B5EF4-FFF2-40B4-BE49-F238E27FC236}">
                  <a16:creationId xmlns:a16="http://schemas.microsoft.com/office/drawing/2014/main" id="{3B83B3A9-3116-E759-CEF3-C8034A82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" y="709"/>
              <a:ext cx="3458" cy="3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6324" name="Text Box 4">
              <a:extLst>
                <a:ext uri="{FF2B5EF4-FFF2-40B4-BE49-F238E27FC236}">
                  <a16:creationId xmlns:a16="http://schemas.microsoft.com/office/drawing/2014/main" id="{752843EA-9A5E-53C7-D659-D818C5D24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" y="709"/>
              <a:ext cx="3458" cy="3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>
            <a:extLst>
              <a:ext uri="{FF2B5EF4-FFF2-40B4-BE49-F238E27FC236}">
                <a16:creationId xmlns:a16="http://schemas.microsoft.com/office/drawing/2014/main" id="{CB43E3BA-D930-F8C5-538D-DC21F5B35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07" y="136406"/>
            <a:ext cx="8889618" cy="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 de Pilhas com Alocação Sequencial e Estática</a:t>
            </a:r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EB222CB4-E1E6-94BE-3675-B2570D464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85" y="1685178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27"/>
              </a:spcBef>
              <a:buFont typeface="Verdana" panose="020B0604030504040204" pitchFamily="34" charset="0"/>
              <a:buChar char="•"/>
            </a:pPr>
            <a:r>
              <a:rPr lang="pt-BR" altLang="pt-BR" sz="3307" dirty="0">
                <a:latin typeface="Verdana" panose="020B0604030504040204" pitchFamily="34" charset="0"/>
                <a:cs typeface="Droid Sans" charset="0"/>
              </a:rPr>
              <a:t>Os itens são armazenados em um </a:t>
            </a:r>
            <a:r>
              <a:rPr lang="pt-BR" altLang="pt-BR" sz="3307" b="1" dirty="0">
                <a:latin typeface="Verdana" panose="020B0604030504040204" pitchFamily="34" charset="0"/>
                <a:cs typeface="Droid Sans" charset="0"/>
              </a:rPr>
              <a:t>vetor </a:t>
            </a:r>
            <a:r>
              <a:rPr lang="pt-BR" altLang="pt-BR" sz="3307" dirty="0">
                <a:latin typeface="Verdana" panose="020B0604030504040204" pitchFamily="34" charset="0"/>
                <a:cs typeface="Droid Sans" charset="0"/>
              </a:rPr>
              <a:t>de tamanho suficiente para conter a pilha.</a:t>
            </a:r>
          </a:p>
          <a:p>
            <a:pPr>
              <a:spcBef>
                <a:spcPts val="827"/>
              </a:spcBef>
              <a:buFont typeface="Verdana" panose="020B0604030504040204" pitchFamily="34" charset="0"/>
              <a:buChar char="•"/>
            </a:pPr>
            <a:r>
              <a:rPr lang="pt-BR" altLang="pt-BR" sz="3307" dirty="0">
                <a:latin typeface="Verdana" panose="020B0604030504040204" pitchFamily="34" charset="0"/>
                <a:cs typeface="Droid Sans" charset="0"/>
              </a:rPr>
              <a:t>O outro campo do mesmo registro contém o índice do item no topo da pilha.</a:t>
            </a:r>
          </a:p>
          <a:p>
            <a:pPr>
              <a:spcBef>
                <a:spcPts val="827"/>
              </a:spcBef>
              <a:buFont typeface="Verdana" panose="020B0604030504040204" pitchFamily="34" charset="0"/>
              <a:buChar char="•"/>
            </a:pPr>
            <a:r>
              <a:rPr lang="pt-BR" altLang="pt-BR" sz="3307" dirty="0">
                <a:latin typeface="Verdana" panose="020B0604030504040204" pitchFamily="34" charset="0"/>
                <a:cs typeface="Droid Sans" charset="0"/>
              </a:rPr>
              <a:t>A constante </a:t>
            </a:r>
            <a:r>
              <a:rPr lang="pt-BR" altLang="pt-BR" sz="3307" dirty="0" err="1">
                <a:latin typeface="Verdana" panose="020B0604030504040204" pitchFamily="34" charset="0"/>
                <a:cs typeface="Droid Sans" charset="0"/>
              </a:rPr>
              <a:t>MaxTam</a:t>
            </a:r>
            <a:r>
              <a:rPr lang="pt-BR" altLang="pt-BR" sz="3307" dirty="0">
                <a:latin typeface="Verdana" panose="020B0604030504040204" pitchFamily="34" charset="0"/>
                <a:cs typeface="Droid Sans" charset="0"/>
              </a:rPr>
              <a:t> define o tamanho máximo permitido para a pilha.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79C8601C-3574-ECCA-23B3-C70AFB86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grpSp>
        <p:nvGrpSpPr>
          <p:cNvPr id="12290" name="Group 2">
            <a:extLst>
              <a:ext uri="{FF2B5EF4-FFF2-40B4-BE49-F238E27FC236}">
                <a16:creationId xmlns:a16="http://schemas.microsoft.com/office/drawing/2014/main" id="{CBF1C4FD-4CBD-14CC-DDB2-ED0691C63C7A}"/>
              </a:ext>
            </a:extLst>
          </p:cNvPr>
          <p:cNvGrpSpPr>
            <a:grpSpLocks/>
          </p:cNvGrpSpPr>
          <p:nvPr/>
        </p:nvGrpSpPr>
        <p:grpSpPr bwMode="auto">
          <a:xfrm>
            <a:off x="3599482" y="2113909"/>
            <a:ext cx="2663385" cy="4681049"/>
            <a:chOff x="1882" y="1208"/>
            <a:chExt cx="1522" cy="2675"/>
          </a:xfrm>
        </p:grpSpPr>
        <p:grpSp>
          <p:nvGrpSpPr>
            <p:cNvPr id="12291" name="Group 3">
              <a:extLst>
                <a:ext uri="{FF2B5EF4-FFF2-40B4-BE49-F238E27FC236}">
                  <a16:creationId xmlns:a16="http://schemas.microsoft.com/office/drawing/2014/main" id="{2B7B41C7-96D0-056F-3F00-E319F60C5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208"/>
              <a:ext cx="1522" cy="2664"/>
              <a:chOff x="1882" y="1208"/>
              <a:chExt cx="1522" cy="2664"/>
            </a:xfrm>
          </p:grpSpPr>
          <p:sp>
            <p:nvSpPr>
              <p:cNvPr id="12292" name="Rectangle 4">
                <a:extLst>
                  <a:ext uri="{FF2B5EF4-FFF2-40B4-BE49-F238E27FC236}">
                    <a16:creationId xmlns:a16="http://schemas.microsoft.com/office/drawing/2014/main" id="{6BA784BD-CEF7-AB72-CEEA-2219C6E63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589"/>
                <a:ext cx="1522" cy="2283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2293" name="Line 5">
                <a:extLst>
                  <a:ext uri="{FF2B5EF4-FFF2-40B4-BE49-F238E27FC236}">
                    <a16:creationId xmlns:a16="http://schemas.microsoft.com/office/drawing/2014/main" id="{8E4BB53D-6DF1-19E4-B9F3-54D361D97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3493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2294" name="Line 6">
                <a:extLst>
                  <a:ext uri="{FF2B5EF4-FFF2-40B4-BE49-F238E27FC236}">
                    <a16:creationId xmlns:a16="http://schemas.microsoft.com/office/drawing/2014/main" id="{7B390A5A-C705-2F72-8DD0-963EB2341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3112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2295" name="Line 7">
                <a:extLst>
                  <a:ext uri="{FF2B5EF4-FFF2-40B4-BE49-F238E27FC236}">
                    <a16:creationId xmlns:a16="http://schemas.microsoft.com/office/drawing/2014/main" id="{C0315BB7-0600-5C0A-B0FD-C42D0D716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731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2296" name="Line 8">
                <a:extLst>
                  <a:ext uri="{FF2B5EF4-FFF2-40B4-BE49-F238E27FC236}">
                    <a16:creationId xmlns:a16="http://schemas.microsoft.com/office/drawing/2014/main" id="{C9600DBF-56BB-BED6-BCEA-768CCF1F5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2350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2297" name="Line 9">
                <a:extLst>
                  <a:ext uri="{FF2B5EF4-FFF2-40B4-BE49-F238E27FC236}">
                    <a16:creationId xmlns:a16="http://schemas.microsoft.com/office/drawing/2014/main" id="{AF2BA9EF-BE02-FAD4-BBAD-7797E5462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969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2298" name="Line 10">
                <a:extLst>
                  <a:ext uri="{FF2B5EF4-FFF2-40B4-BE49-F238E27FC236}">
                    <a16:creationId xmlns:a16="http://schemas.microsoft.com/office/drawing/2014/main" id="{4148B5A4-F139-0209-0F6D-769B6FE63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208"/>
                <a:ext cx="0" cy="38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2299" name="Line 11">
                <a:extLst>
                  <a:ext uri="{FF2B5EF4-FFF2-40B4-BE49-F238E27FC236}">
                    <a16:creationId xmlns:a16="http://schemas.microsoft.com/office/drawing/2014/main" id="{98365C84-0396-0441-4825-74A127F0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5" y="1208"/>
                <a:ext cx="0" cy="38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sp>
          <p:nvSpPr>
            <p:cNvPr id="12300" name="Text Box 12">
              <a:extLst>
                <a:ext uri="{FF2B5EF4-FFF2-40B4-BE49-F238E27FC236}">
                  <a16:creationId xmlns:a16="http://schemas.microsoft.com/office/drawing/2014/main" id="{FA71D8A6-421F-8739-34F3-62213B995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3503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A</a:t>
              </a:r>
            </a:p>
          </p:txBody>
        </p:sp>
        <p:sp>
          <p:nvSpPr>
            <p:cNvPr id="12301" name="Text Box 13">
              <a:extLst>
                <a:ext uri="{FF2B5EF4-FFF2-40B4-BE49-F238E27FC236}">
                  <a16:creationId xmlns:a16="http://schemas.microsoft.com/office/drawing/2014/main" id="{45DBA6B4-3FB4-B92E-90EF-AF8BA1E24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2" y="3112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B</a:t>
              </a:r>
            </a:p>
          </p:txBody>
        </p:sp>
        <p:sp>
          <p:nvSpPr>
            <p:cNvPr id="12302" name="Text Box 14">
              <a:extLst>
                <a:ext uri="{FF2B5EF4-FFF2-40B4-BE49-F238E27FC236}">
                  <a16:creationId xmlns:a16="http://schemas.microsoft.com/office/drawing/2014/main" id="{AC902A57-8738-112F-3886-F49BAEA36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2731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C</a:t>
              </a:r>
            </a:p>
          </p:txBody>
        </p:sp>
        <p:sp>
          <p:nvSpPr>
            <p:cNvPr id="12303" name="Text Box 15">
              <a:extLst>
                <a:ext uri="{FF2B5EF4-FFF2-40B4-BE49-F238E27FC236}">
                  <a16:creationId xmlns:a16="http://schemas.microsoft.com/office/drawing/2014/main" id="{109A95D1-8061-1E9D-549F-311FFF1B2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" y="2350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D</a:t>
              </a:r>
            </a:p>
          </p:txBody>
        </p:sp>
        <p:sp>
          <p:nvSpPr>
            <p:cNvPr id="12304" name="Text Box 16">
              <a:extLst>
                <a:ext uri="{FF2B5EF4-FFF2-40B4-BE49-F238E27FC236}">
                  <a16:creationId xmlns:a16="http://schemas.microsoft.com/office/drawing/2014/main" id="{B18F45AC-254A-7DE5-42F3-F0F098507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" y="1589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F</a:t>
              </a:r>
            </a:p>
          </p:txBody>
        </p:sp>
        <p:sp>
          <p:nvSpPr>
            <p:cNvPr id="12305" name="Text Box 17">
              <a:extLst>
                <a:ext uri="{FF2B5EF4-FFF2-40B4-BE49-F238E27FC236}">
                  <a16:creationId xmlns:a16="http://schemas.microsoft.com/office/drawing/2014/main" id="{2222306D-9D8C-3DE1-1450-A975DBDB3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1970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E</a:t>
              </a:r>
            </a:p>
          </p:txBody>
        </p:sp>
      </p:grp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914E2CF0-44C2-BEF0-C356-F522696C0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313" y="6784437"/>
            <a:ext cx="4509226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984" b="1"/>
              <a:t>Figura 1. Uma pilha contendo letras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>
            <a:extLst>
              <a:ext uri="{FF2B5EF4-FFF2-40B4-BE49-F238E27FC236}">
                <a16:creationId xmlns:a16="http://schemas.microsoft.com/office/drawing/2014/main" id="{F775C969-7C11-5A80-2D88-E5B0B2B4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08" y="149946"/>
            <a:ext cx="8889618" cy="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 de Pilhas com Alocação Sequencial e Estática (2) ---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pilha.h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1B0B6D0E-0209-36E2-0300-A66AFF7B2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51455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#define MaxTam  1000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struct tipoitem {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	int valor;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	/* outros componentes */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}; 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typedef struct tipoitem TipoItem;</a:t>
            </a:r>
          </a:p>
          <a:p>
            <a:pPr>
              <a:spcBef>
                <a:spcPts val="606"/>
              </a:spcBef>
            </a:pPr>
            <a:endParaRPr lang="pt-BR" altLang="pt-BR" sz="2425" b="1">
              <a:latin typeface="Courier New" panose="02070309020205020404" pitchFamily="49" charset="0"/>
              <a:cs typeface="Droid Sans" charset="0"/>
            </a:endParaRP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struct tipopilha {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	TipoItem* Item[MaxTam];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	int Topo;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};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typedef struct tipopilha TipoPilha;</a:t>
            </a:r>
          </a:p>
          <a:p>
            <a:pPr>
              <a:spcBef>
                <a:spcPts val="606"/>
              </a:spcBef>
            </a:pPr>
            <a:endParaRPr lang="pt-BR" altLang="pt-BR" sz="2425" b="1">
              <a:latin typeface="Courier New" panose="02070309020205020404" pitchFamily="49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>
            <a:extLst>
              <a:ext uri="{FF2B5EF4-FFF2-40B4-BE49-F238E27FC236}">
                <a16:creationId xmlns:a16="http://schemas.microsoft.com/office/drawing/2014/main" id="{C50875F0-C264-49F7-12F5-E669FC900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71" y="147164"/>
            <a:ext cx="8889618" cy="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 de Pilhas com Alocação Sequencial e Estática (2)  ---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pilha.h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46A0C0D9-2343-99A2-094F-55A7ABBAF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538014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</a:pP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TipoPilha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InicializaPilha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();</a:t>
            </a:r>
          </a:p>
          <a:p>
            <a:pPr>
              <a:spcBef>
                <a:spcPts val="606"/>
              </a:spcBef>
            </a:pP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void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FPVazia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(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TipoPilha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*Pilha);</a:t>
            </a:r>
          </a:p>
          <a:p>
            <a:pPr>
              <a:spcBef>
                <a:spcPts val="606"/>
              </a:spcBef>
            </a:pP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int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Vazia (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TipoPilha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Pilha);</a:t>
            </a:r>
          </a:p>
          <a:p>
            <a:pPr>
              <a:spcBef>
                <a:spcPts val="606"/>
              </a:spcBef>
            </a:pP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void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Empilha (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TipoItem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x, 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TipoPilha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Pilha);</a:t>
            </a:r>
          </a:p>
          <a:p>
            <a:pPr>
              <a:spcBef>
                <a:spcPts val="606"/>
              </a:spcBef>
            </a:pP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void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Desempilha (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TipoPilha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Pilha, 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TipoItem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Item);</a:t>
            </a:r>
          </a:p>
          <a:p>
            <a:pPr>
              <a:spcBef>
                <a:spcPts val="606"/>
              </a:spcBef>
            </a:pP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int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Tamanho (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TipoPilha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Pilha);</a:t>
            </a:r>
          </a:p>
          <a:p>
            <a:pPr>
              <a:spcBef>
                <a:spcPts val="606"/>
              </a:spcBef>
            </a:pP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TipoItem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InicializaTipoItem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(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int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n);</a:t>
            </a:r>
          </a:p>
          <a:p>
            <a:pPr>
              <a:spcBef>
                <a:spcPts val="606"/>
              </a:spcBef>
            </a:pP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void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 Imprime (</a:t>
            </a:r>
            <a:r>
              <a:rPr lang="pt-BR" altLang="pt-BR" sz="2425" b="1" dirty="0" err="1">
                <a:latin typeface="Courier New" panose="02070309020205020404" pitchFamily="49" charset="0"/>
                <a:cs typeface="Droid Sans" charset="0"/>
              </a:rPr>
              <a:t>TipoPilha</a:t>
            </a:r>
            <a:r>
              <a:rPr lang="pt-BR" altLang="pt-BR" sz="2425" b="1" dirty="0">
                <a:latin typeface="Courier New" panose="02070309020205020404" pitchFamily="49" charset="0"/>
                <a:cs typeface="Droid Sans" charset="0"/>
              </a:rPr>
              <a:t>* pilha);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>
            <a:extLst>
              <a:ext uri="{FF2B5EF4-FFF2-40B4-BE49-F238E27FC236}">
                <a16:creationId xmlns:a16="http://schemas.microsoft.com/office/drawing/2014/main" id="{C4FA9873-F2B7-22E6-A7DC-620C3D5A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29" y="365963"/>
            <a:ext cx="9087359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 com Vetores –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pilha.c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C84C0D8A-CFB7-1517-0B81-178AA851D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85" y="1620430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roid Sans" charset="0"/>
              </a:rPr>
              <a:t>#include &lt;stdio.h&gt;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roid Sans" charset="0"/>
              </a:rPr>
              <a:t>#include &lt;stdlib.h&gt;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roid Sans" charset="0"/>
              </a:rPr>
              <a:t>#include "pilha.h"</a:t>
            </a:r>
          </a:p>
          <a:p>
            <a:pPr>
              <a:spcBef>
                <a:spcPts val="551"/>
              </a:spcBef>
            </a:pPr>
            <a:endParaRPr lang="pt-BR" altLang="pt-BR" sz="2205" b="1">
              <a:latin typeface="Courier New" panose="02070309020205020404" pitchFamily="49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>
            <a:extLst>
              <a:ext uri="{FF2B5EF4-FFF2-40B4-BE49-F238E27FC236}">
                <a16:creationId xmlns:a16="http://schemas.microsoft.com/office/drawing/2014/main" id="{295BA54A-4BF2-4BC6-AF99-F4F4C6EF6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64748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 com Vetores</a:t>
            </a:r>
          </a:p>
        </p:txBody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6CB2FECF-10B9-E999-CFD6-40079DDE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TipoPilha* InicializaPilha(){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	TipoPilha* pilha =(TipoPilha*)malloc(sizeof(TipoPilha));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	return pilha;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}</a:t>
            </a:r>
          </a:p>
          <a:p>
            <a:pPr>
              <a:spcBef>
                <a:spcPts val="606"/>
              </a:spcBef>
            </a:pPr>
            <a:endParaRPr lang="pt-BR" altLang="pt-BR" sz="2425" b="1">
              <a:latin typeface="Courier New" panose="02070309020205020404" pitchFamily="49" charset="0"/>
              <a:cs typeface="Droid Sans" charset="0"/>
            </a:endParaRP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void FPVazia(TipoPilha* Pilha){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	Pilha-&gt;Topo = 0;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}</a:t>
            </a:r>
          </a:p>
          <a:p>
            <a:pPr>
              <a:spcBef>
                <a:spcPts val="606"/>
              </a:spcBef>
            </a:pPr>
            <a:endParaRPr lang="pt-BR" altLang="pt-BR" sz="2425" b="1">
              <a:latin typeface="Courier New" panose="02070309020205020404" pitchFamily="49" charset="0"/>
              <a:cs typeface="Droid Sans" charset="0"/>
            </a:endParaRP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int Vazia (TipoPilha* Pilha) { 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	return (Pilha-&gt;Topo == 0);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roid Sans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>
            <a:extLst>
              <a:ext uri="{FF2B5EF4-FFF2-40B4-BE49-F238E27FC236}">
                <a16:creationId xmlns:a16="http://schemas.microsoft.com/office/drawing/2014/main" id="{0B890477-AE42-ACC8-3E8D-4C571F43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69" y="64748"/>
            <a:ext cx="10426565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 com Vetores –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pilha.c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E8A66786-8295-20D1-7938-D2887C3AF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337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</a:pPr>
            <a:r>
              <a:rPr lang="pt-BR" altLang="pt-BR" sz="2866" b="1" dirty="0" err="1">
                <a:latin typeface="Courier New" panose="02070309020205020404" pitchFamily="49" charset="0"/>
                <a:cs typeface="Droid Sans" charset="0"/>
              </a:rPr>
              <a:t>void</a:t>
            </a: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 Empilha (</a:t>
            </a:r>
            <a:r>
              <a:rPr lang="pt-BR" altLang="pt-BR" sz="2866" b="1" dirty="0" err="1">
                <a:latin typeface="Courier New" panose="02070309020205020404" pitchFamily="49" charset="0"/>
                <a:cs typeface="Droid Sans" charset="0"/>
              </a:rPr>
              <a:t>TipoItem</a:t>
            </a: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* x, </a:t>
            </a:r>
            <a:r>
              <a:rPr lang="pt-BR" altLang="pt-BR" sz="2866" b="1" dirty="0" err="1">
                <a:latin typeface="Courier New" panose="02070309020205020404" pitchFamily="49" charset="0"/>
                <a:cs typeface="Droid Sans" charset="0"/>
              </a:rPr>
              <a:t>TipoPilha</a:t>
            </a: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* Pilha) {</a:t>
            </a:r>
          </a:p>
          <a:p>
            <a:pPr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	</a:t>
            </a:r>
            <a:r>
              <a:rPr lang="pt-BR" altLang="pt-BR" sz="2866" b="1" dirty="0" err="1">
                <a:latin typeface="Courier New" panose="02070309020205020404" pitchFamily="49" charset="0"/>
                <a:cs typeface="Droid Sans" charset="0"/>
              </a:rPr>
              <a:t>if</a:t>
            </a: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 (Pilha-&gt;Topo == </a:t>
            </a:r>
            <a:r>
              <a:rPr lang="pt-BR" altLang="pt-BR" sz="2866" b="1" dirty="0" err="1">
                <a:latin typeface="Courier New" panose="02070309020205020404" pitchFamily="49" charset="0"/>
                <a:cs typeface="Droid Sans" charset="0"/>
              </a:rPr>
              <a:t>MaxTam</a:t>
            </a: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)</a:t>
            </a:r>
          </a:p>
          <a:p>
            <a:pPr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		</a:t>
            </a:r>
            <a:r>
              <a:rPr lang="pt-BR" altLang="pt-BR" sz="2866" b="1" dirty="0" err="1">
                <a:latin typeface="Courier New" panose="02070309020205020404" pitchFamily="49" charset="0"/>
                <a:cs typeface="Droid Sans" charset="0"/>
              </a:rPr>
              <a:t>printf</a:t>
            </a: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 ("Erro: pilha esta cheia\n");</a:t>
            </a:r>
          </a:p>
          <a:p>
            <a:pPr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	</a:t>
            </a:r>
            <a:r>
              <a:rPr lang="pt-BR" altLang="pt-BR" sz="2866" b="1" dirty="0" err="1">
                <a:latin typeface="Courier New" panose="02070309020205020404" pitchFamily="49" charset="0"/>
                <a:cs typeface="Droid Sans" charset="0"/>
              </a:rPr>
              <a:t>else</a:t>
            </a: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 {</a:t>
            </a:r>
          </a:p>
          <a:p>
            <a:pPr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	  Pilha-&gt;Item[Pilha-&gt;Topo] = x;</a:t>
            </a:r>
          </a:p>
          <a:p>
            <a:pPr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	  Pilha-&gt;Topo++;</a:t>
            </a:r>
          </a:p>
          <a:p>
            <a:pPr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	}</a:t>
            </a:r>
          </a:p>
          <a:p>
            <a:pPr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  <a:cs typeface="Droid Sans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>
            <a:extLst>
              <a:ext uri="{FF2B5EF4-FFF2-40B4-BE49-F238E27FC236}">
                <a16:creationId xmlns:a16="http://schemas.microsoft.com/office/drawing/2014/main" id="{F33A95F6-543F-337C-DAA7-5ACB495C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55" y="301416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 com Vetores (2)  –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pilha.c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9D76E306-4267-E727-5280-5E7F1FD53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66" y="1383762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33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 err="1">
                <a:latin typeface="Courier New" panose="02070309020205020404" pitchFamily="49" charset="0"/>
              </a:rPr>
              <a:t>void</a:t>
            </a:r>
            <a:r>
              <a:rPr lang="pt-BR" altLang="pt-BR" sz="2866" b="1" dirty="0">
                <a:latin typeface="Courier New" panose="02070309020205020404" pitchFamily="49" charset="0"/>
              </a:rPr>
              <a:t> Desempilha (</a:t>
            </a:r>
            <a:r>
              <a:rPr lang="pt-BR" altLang="pt-BR" sz="2866" b="1" dirty="0" err="1">
                <a:latin typeface="Courier New" panose="02070309020205020404" pitchFamily="49" charset="0"/>
              </a:rPr>
              <a:t>TipoPilha</a:t>
            </a:r>
            <a:r>
              <a:rPr lang="pt-BR" altLang="pt-BR" sz="2866" b="1" dirty="0">
                <a:latin typeface="Courier New" panose="02070309020205020404" pitchFamily="49" charset="0"/>
              </a:rPr>
              <a:t>* Pilha, </a:t>
            </a:r>
            <a:r>
              <a:rPr lang="pt-BR" altLang="pt-BR" sz="2866" b="1" dirty="0" err="1">
                <a:latin typeface="Courier New" panose="02070309020205020404" pitchFamily="49" charset="0"/>
              </a:rPr>
              <a:t>TipoItem</a:t>
            </a:r>
            <a:r>
              <a:rPr lang="pt-BR" altLang="pt-BR" sz="2866" b="1" dirty="0">
                <a:latin typeface="Courier New" panose="02070309020205020404" pitchFamily="49" charset="0"/>
              </a:rPr>
              <a:t> **Item) { 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	</a:t>
            </a:r>
            <a:r>
              <a:rPr lang="pt-BR" altLang="pt-BR" sz="2866" b="1" dirty="0" err="1">
                <a:latin typeface="Courier New" panose="02070309020205020404" pitchFamily="49" charset="0"/>
              </a:rPr>
              <a:t>if</a:t>
            </a:r>
            <a:r>
              <a:rPr lang="pt-BR" altLang="pt-BR" sz="2866" b="1" dirty="0">
                <a:latin typeface="Courier New" panose="02070309020205020404" pitchFamily="49" charset="0"/>
              </a:rPr>
              <a:t> (Vazia (Pilha))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		</a:t>
            </a:r>
            <a:r>
              <a:rPr lang="pt-BR" altLang="pt-BR" sz="2866" b="1" dirty="0" err="1">
                <a:latin typeface="Courier New" panose="02070309020205020404" pitchFamily="49" charset="0"/>
              </a:rPr>
              <a:t>printf</a:t>
            </a:r>
            <a:r>
              <a:rPr lang="pt-BR" altLang="pt-BR" sz="2866" b="1" dirty="0">
                <a:latin typeface="Courier New" panose="02070309020205020404" pitchFamily="49" charset="0"/>
              </a:rPr>
              <a:t> ("Erro: pilha esta vazia\n");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	</a:t>
            </a:r>
            <a:r>
              <a:rPr lang="pt-BR" altLang="pt-BR" sz="2866" b="1" dirty="0" err="1">
                <a:latin typeface="Courier New" panose="02070309020205020404" pitchFamily="49" charset="0"/>
              </a:rPr>
              <a:t>else</a:t>
            </a:r>
            <a:r>
              <a:rPr lang="pt-BR" altLang="pt-BR" sz="2866" b="1" dirty="0">
                <a:latin typeface="Courier New" panose="02070309020205020404" pitchFamily="49" charset="0"/>
              </a:rPr>
              <a:t> { 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		*Item = Pilha-&gt;Item[Pilha-&gt;Topo-1];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		Pilha-&gt;Topo--;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 err="1">
                <a:latin typeface="Courier New" panose="02070309020205020404" pitchFamily="49" charset="0"/>
              </a:rPr>
              <a:t>int</a:t>
            </a:r>
            <a:r>
              <a:rPr lang="pt-BR" altLang="pt-BR" sz="2866" b="1" dirty="0">
                <a:latin typeface="Courier New" panose="02070309020205020404" pitchFamily="49" charset="0"/>
              </a:rPr>
              <a:t> Tamanho (</a:t>
            </a:r>
            <a:r>
              <a:rPr lang="pt-BR" altLang="pt-BR" sz="2866" b="1" dirty="0" err="1">
                <a:latin typeface="Courier New" panose="02070309020205020404" pitchFamily="49" charset="0"/>
              </a:rPr>
              <a:t>TipoPilha</a:t>
            </a:r>
            <a:r>
              <a:rPr lang="pt-BR" altLang="pt-BR" sz="2866" b="1" dirty="0">
                <a:latin typeface="Courier New" panose="02070309020205020404" pitchFamily="49" charset="0"/>
              </a:rPr>
              <a:t>* Pilha) {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	</a:t>
            </a:r>
            <a:r>
              <a:rPr lang="pt-BR" altLang="pt-BR" sz="2866" b="1" dirty="0" err="1">
                <a:latin typeface="Courier New" panose="02070309020205020404" pitchFamily="49" charset="0"/>
              </a:rPr>
              <a:t>return</a:t>
            </a:r>
            <a:r>
              <a:rPr lang="pt-BR" altLang="pt-BR" sz="2866" b="1" dirty="0">
                <a:latin typeface="Courier New" panose="02070309020205020404" pitchFamily="49" charset="0"/>
              </a:rPr>
              <a:t> (Pilha-&gt;Topo);</a:t>
            </a:r>
          </a:p>
          <a:p>
            <a:pPr>
              <a:lnSpc>
                <a:spcPct val="90000"/>
              </a:lnSpc>
              <a:spcBef>
                <a:spcPts val="716"/>
              </a:spcBef>
            </a:pPr>
            <a:r>
              <a:rPr lang="pt-BR" altLang="pt-BR" sz="2866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>
            <a:extLst>
              <a:ext uri="{FF2B5EF4-FFF2-40B4-BE49-F238E27FC236}">
                <a16:creationId xmlns:a16="http://schemas.microsoft.com/office/drawing/2014/main" id="{AEBBC81F-8C1C-845D-7B72-FBD0C34DB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85" y="290659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 com Vetores (2) –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pilha.c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D8285433-15C2-4279-5269-039E2A4CC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394519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33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 err="1">
                <a:latin typeface="Courier New" panose="02070309020205020404" pitchFamily="49" charset="0"/>
              </a:rPr>
              <a:t>TipoItem</a:t>
            </a:r>
            <a:r>
              <a:rPr lang="pt-BR" altLang="pt-BR" sz="1874" b="1" dirty="0">
                <a:latin typeface="Courier New" panose="02070309020205020404" pitchFamily="49" charset="0"/>
              </a:rPr>
              <a:t>* 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InicializaTipoItem</a:t>
            </a:r>
            <a:r>
              <a:rPr lang="pt-BR" altLang="pt-BR" sz="1874" b="1" dirty="0">
                <a:latin typeface="Courier New" panose="02070309020205020404" pitchFamily="49" charset="0"/>
              </a:rPr>
              <a:t> (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int</a:t>
            </a:r>
            <a:r>
              <a:rPr lang="pt-BR" altLang="pt-BR" sz="1874" b="1" dirty="0">
                <a:latin typeface="Courier New" panose="02070309020205020404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TipoItem</a:t>
            </a:r>
            <a:r>
              <a:rPr lang="pt-BR" altLang="pt-BR" sz="1874" b="1" dirty="0">
                <a:latin typeface="Courier New" panose="02070309020205020404" pitchFamily="49" charset="0"/>
              </a:rPr>
              <a:t>* item = (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TipoItem</a:t>
            </a:r>
            <a:r>
              <a:rPr lang="pt-BR" altLang="pt-BR" sz="1874" b="1" dirty="0">
                <a:latin typeface="Courier New" panose="02070309020205020404" pitchFamily="49" charset="0"/>
              </a:rPr>
              <a:t>*)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malloc</a:t>
            </a:r>
            <a:r>
              <a:rPr lang="pt-BR" altLang="pt-BR" sz="1874" b="1" dirty="0">
                <a:latin typeface="Courier New" panose="02070309020205020404" pitchFamily="49" charset="0"/>
              </a:rPr>
              <a:t>(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sizeof</a:t>
            </a:r>
            <a:r>
              <a:rPr lang="pt-BR" altLang="pt-BR" sz="1874" b="1" dirty="0">
                <a:latin typeface="Courier New" panose="02070309020205020404" pitchFamily="49" charset="0"/>
              </a:rPr>
              <a:t>(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TipoItem</a:t>
            </a:r>
            <a:r>
              <a:rPr lang="pt-BR" altLang="pt-BR" sz="1874" b="1" dirty="0"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item-&gt;valor = n;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return</a:t>
            </a:r>
            <a:r>
              <a:rPr lang="pt-BR" altLang="pt-BR" sz="1874" b="1" dirty="0">
                <a:latin typeface="Courier New" panose="02070309020205020404" pitchFamily="49" charset="0"/>
              </a:rPr>
              <a:t> item;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endParaRPr lang="pt-BR" altLang="pt-BR" sz="1874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/*Imprime os itens da pilha */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 err="1">
                <a:latin typeface="Courier New" panose="02070309020205020404" pitchFamily="49" charset="0"/>
              </a:rPr>
              <a:t>void</a:t>
            </a:r>
            <a:r>
              <a:rPr lang="pt-BR" altLang="pt-BR" sz="1874" b="1" dirty="0">
                <a:latin typeface="Courier New" panose="02070309020205020404" pitchFamily="49" charset="0"/>
              </a:rPr>
              <a:t> Imprime (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TipoPilha</a:t>
            </a:r>
            <a:r>
              <a:rPr lang="pt-BR" altLang="pt-BR" sz="1874" b="1" dirty="0">
                <a:latin typeface="Courier New" panose="02070309020205020404" pitchFamily="49" charset="0"/>
              </a:rPr>
              <a:t>* pilha)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int</a:t>
            </a:r>
            <a:r>
              <a:rPr lang="pt-BR" altLang="pt-BR" sz="1874" b="1" dirty="0">
                <a:latin typeface="Courier New" panose="02070309020205020404" pitchFamily="49" charset="0"/>
              </a:rPr>
              <a:t> 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874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printf</a:t>
            </a:r>
            <a:r>
              <a:rPr lang="pt-BR" altLang="pt-BR" sz="1874" b="1" dirty="0">
                <a:latin typeface="Courier New" panose="02070309020205020404" pitchFamily="49" charset="0"/>
              </a:rPr>
              <a:t> ("Imprime Pilha 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Estatica</a:t>
            </a:r>
            <a:r>
              <a:rPr lang="pt-BR" altLang="pt-BR" sz="1874" b="1" dirty="0">
                <a:latin typeface="Courier New" panose="02070309020205020404" pitchFamily="49" charset="0"/>
              </a:rPr>
              <a:t> de tamanho %d\n", Tamanho(pilha));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	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for (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874" b="1" dirty="0">
                <a:latin typeface="Courier New" panose="02070309020205020404" pitchFamily="49" charset="0"/>
              </a:rPr>
              <a:t> = 0; 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874" b="1" dirty="0">
                <a:latin typeface="Courier New" panose="02070309020205020404" pitchFamily="49" charset="0"/>
              </a:rPr>
              <a:t> &lt; pilha-&gt;Topo; 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874" b="1" dirty="0"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	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printf</a:t>
            </a:r>
            <a:r>
              <a:rPr lang="pt-BR" altLang="pt-BR" sz="1874" b="1" dirty="0">
                <a:latin typeface="Courier New" panose="02070309020205020404" pitchFamily="49" charset="0"/>
              </a:rPr>
              <a:t> ("%d\n", pilha-&gt;Item[</a:t>
            </a:r>
            <a:r>
              <a:rPr lang="pt-BR" altLang="pt-BR" sz="1874" b="1" dirty="0" err="1">
                <a:latin typeface="Courier New" panose="02070309020205020404" pitchFamily="49" charset="0"/>
              </a:rPr>
              <a:t>Aux</a:t>
            </a:r>
            <a:r>
              <a:rPr lang="pt-BR" altLang="pt-BR" sz="1874" b="1" dirty="0">
                <a:latin typeface="Courier New" panose="02070309020205020404" pitchFamily="49" charset="0"/>
              </a:rPr>
              <a:t>]-&gt;valor); 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>
            <a:extLst>
              <a:ext uri="{FF2B5EF4-FFF2-40B4-BE49-F238E27FC236}">
                <a16:creationId xmlns:a16="http://schemas.microsoft.com/office/drawing/2014/main" id="{93C2ACD3-E09D-414B-647B-B40EC0E61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44" y="293874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 com Vetores (2) –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prog.c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E4CF1495-D293-60F4-1A2F-395E7855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85" y="1391304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3375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#include "pilha.h"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endParaRPr lang="pt-BR" altLang="pt-BR" sz="1874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int main (int argc, char** argv)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TipoPilha *pilha = InicializaPilha();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FPVazia( pilha 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endParaRPr lang="pt-BR" altLang="pt-BR" sz="1874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TipoItem *top = NULL, *item = InicializaTipoItem(17);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Imprime(pilha);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Empilha (item, pilha);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Imprime(pilha);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Desempilha (pilha, &amp;top); printf("TOP=%d\n", top-&gt;valor ); 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Imprime(pilha);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free(item);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free(pilha);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	return EXIT_SUCCESS;</a:t>
            </a:r>
          </a:p>
          <a:p>
            <a:pPr>
              <a:lnSpc>
                <a:spcPct val="80000"/>
              </a:lnSpc>
              <a:spcBef>
                <a:spcPts val="468"/>
              </a:spcBef>
            </a:pPr>
            <a:r>
              <a:rPr lang="pt-BR" altLang="pt-BR" sz="1874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>
            <a:extLst>
              <a:ext uri="{FF2B5EF4-FFF2-40B4-BE49-F238E27FC236}">
                <a16:creationId xmlns:a16="http://schemas.microsoft.com/office/drawing/2014/main" id="{0DF67D44-AC9F-B91C-86E7-6D1C86F3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17" y="279901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com alocação não sequencial e dinâmica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76897BC5-D605-0583-7BE2-6515C1FC9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81" y="1531153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 dirty="0">
                <a:latin typeface="Verdana" panose="020B0604030504040204" pitchFamily="34" charset="0"/>
              </a:rPr>
              <a:t>Há uma célula cabeça no topo para facilitar a implementação das operações empilha e desempilha quando a pilha estiver vazia.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 dirty="0">
                <a:latin typeface="Verdana" panose="020B0604030504040204" pitchFamily="34" charset="0"/>
              </a:rPr>
              <a:t>Para desempilhar o item </a:t>
            </a:r>
            <a:r>
              <a:rPr lang="pt-BR" altLang="pt-BR" sz="2866" dirty="0" err="1">
                <a:latin typeface="Verdana" panose="020B0604030504040204" pitchFamily="34" charset="0"/>
              </a:rPr>
              <a:t>x</a:t>
            </a:r>
            <a:r>
              <a:rPr lang="pt-BR" altLang="pt-BR" sz="2866" baseline="-33000" dirty="0" err="1">
                <a:latin typeface="Verdana" panose="020B0604030504040204" pitchFamily="34" charset="0"/>
              </a:rPr>
              <a:t>n</a:t>
            </a:r>
            <a:r>
              <a:rPr lang="pt-BR" altLang="pt-BR" sz="2866" dirty="0">
                <a:latin typeface="Verdana" panose="020B0604030504040204" pitchFamily="34" charset="0"/>
              </a:rPr>
              <a:t> basta desligar (e liberar) a célula cabeça da lista e a célula que contém </a:t>
            </a:r>
            <a:r>
              <a:rPr lang="pt-BR" altLang="pt-BR" sz="2866" dirty="0" err="1">
                <a:latin typeface="Verdana" panose="020B0604030504040204" pitchFamily="34" charset="0"/>
              </a:rPr>
              <a:t>x</a:t>
            </a:r>
            <a:r>
              <a:rPr lang="pt-BR" altLang="pt-BR" sz="2866" baseline="-33000" dirty="0" err="1">
                <a:latin typeface="Verdana" panose="020B0604030504040204" pitchFamily="34" charset="0"/>
              </a:rPr>
              <a:t>n</a:t>
            </a:r>
            <a:r>
              <a:rPr lang="pt-BR" altLang="pt-BR" sz="2866" dirty="0">
                <a:latin typeface="Verdana" panose="020B0604030504040204" pitchFamily="34" charset="0"/>
              </a:rPr>
              <a:t> passa a ser a célula cabeça.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 dirty="0">
                <a:latin typeface="Verdana" panose="020B0604030504040204" pitchFamily="34" charset="0"/>
              </a:rPr>
              <a:t>Para empilhar um novo item, basta fazer a operação contrária, criando uma nova célula cabeça e colocando o novo item na antiga.</a:t>
            </a:r>
          </a:p>
          <a:p>
            <a:pPr marL="376229">
              <a:spcBef>
                <a:spcPts val="716"/>
              </a:spcBef>
            </a:pPr>
            <a:endParaRPr lang="pt-BR" altLang="pt-BR" sz="2866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>
            <a:extLst>
              <a:ext uri="{FF2B5EF4-FFF2-40B4-BE49-F238E27FC236}">
                <a16:creationId xmlns:a16="http://schemas.microsoft.com/office/drawing/2014/main" id="{3E0AB64A-2DE7-C2CD-D28B-7ECA3BBC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 da Pilhas usando ponteiros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649CCB2A-EF02-F849-EA7F-64BD39290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3375" indent="-333375"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81050" algn="l"/>
                <a:tab pos="1230313" algn="l"/>
                <a:tab pos="1679575" algn="l"/>
                <a:tab pos="2128838" algn="l"/>
                <a:tab pos="2578100" algn="l"/>
                <a:tab pos="3027363" algn="l"/>
                <a:tab pos="3476625" algn="l"/>
                <a:tab pos="3925888" algn="l"/>
                <a:tab pos="4375150" algn="l"/>
                <a:tab pos="4824413" algn="l"/>
                <a:tab pos="5273675" algn="l"/>
                <a:tab pos="5722938" algn="l"/>
                <a:tab pos="6172200" algn="l"/>
                <a:tab pos="6621463" algn="l"/>
                <a:tab pos="7070725" algn="l"/>
                <a:tab pos="7519988" algn="l"/>
                <a:tab pos="7969250" algn="l"/>
                <a:tab pos="8418513" algn="l"/>
                <a:tab pos="8867775" algn="l"/>
                <a:tab pos="9317038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</a:rPr>
              <a:t>O campo Tamanho evita a contagem do número de itens na função Tamanho.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</a:rPr>
              <a:t>Cada célula de uma pilha contém um item da pilha e um ponteiro para outra célula.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</a:rPr>
              <a:t>O registro TipoPilha contém um ponteiro para o topo da pilha (célula cabeça) e um ponteiro para o fundo da pilha.</a:t>
            </a:r>
          </a:p>
          <a:p>
            <a:pPr marL="376229">
              <a:spcBef>
                <a:spcPts val="716"/>
              </a:spcBef>
            </a:pPr>
            <a:endParaRPr lang="pt-BR" altLang="pt-BR" sz="2866">
              <a:latin typeface="Verdana" panose="020B0604030504040204" pitchFamily="34" charset="0"/>
            </a:endParaRPr>
          </a:p>
          <a:p>
            <a:pPr marL="376229">
              <a:spcBef>
                <a:spcPts val="716"/>
              </a:spcBef>
            </a:pPr>
            <a:endParaRPr lang="pt-BR" altLang="pt-BR" sz="2866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1BFB06F9-2536-01AD-0970-7946A883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46215761-9338-ECBC-B0B8-4D7AAC07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772"/>
              </a:spcBef>
            </a:pPr>
            <a:r>
              <a:rPr lang="pt-BR" altLang="pt-BR" sz="2205"/>
              <a:t>Novos itens podem ser colocados no topo da pilha (no topo da pilha), ou os itens que estiverem no topo da pilha poderão ser removidos.</a:t>
            </a:r>
          </a:p>
          <a:p>
            <a:pPr algn="just">
              <a:spcBef>
                <a:spcPts val="772"/>
              </a:spcBef>
            </a:pPr>
            <a:r>
              <a:rPr lang="pt-BR" altLang="pt-BR" sz="2205"/>
              <a:t>Pergunta: Qual é o lado de cima da pilha?</a:t>
            </a:r>
          </a:p>
          <a:p>
            <a:pPr algn="just">
              <a:spcBef>
                <a:spcPts val="772"/>
              </a:spcBef>
            </a:pPr>
            <a:r>
              <a:rPr lang="pt-BR" altLang="pt-BR" sz="2205"/>
              <a:t>Resposta: Precisamos determinar que extremidade da pilha será designada como topo, isto é, em que extremidade serão incluídos ou eliminados itens. </a:t>
            </a:r>
          </a:p>
          <a:p>
            <a:pPr algn="just">
              <a:spcBef>
                <a:spcPts val="772"/>
              </a:spcBef>
            </a:pPr>
            <a:endParaRPr lang="pt-BR" altLang="pt-BR" sz="220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>
            <a:extLst>
              <a:ext uri="{FF2B5EF4-FFF2-40B4-BE49-F238E27FC236}">
                <a16:creationId xmlns:a16="http://schemas.microsoft.com/office/drawing/2014/main" id="{B0A873DF-2D7F-BA37-32CA-97CD3BB5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94496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 da Pilhas usando ponteiros (2)</a:t>
            </a:r>
          </a:p>
        </p:txBody>
      </p:sp>
      <p:grpSp>
        <p:nvGrpSpPr>
          <p:cNvPr id="68610" name="Group 2">
            <a:extLst>
              <a:ext uri="{FF2B5EF4-FFF2-40B4-BE49-F238E27FC236}">
                <a16:creationId xmlns:a16="http://schemas.microsoft.com/office/drawing/2014/main" id="{FF6FA967-1904-757D-71E0-E9F42A5AC1DF}"/>
              </a:ext>
            </a:extLst>
          </p:cNvPr>
          <p:cNvGrpSpPr>
            <a:grpSpLocks/>
          </p:cNvGrpSpPr>
          <p:nvPr/>
        </p:nvGrpSpPr>
        <p:grpSpPr bwMode="auto">
          <a:xfrm>
            <a:off x="3329993" y="1000957"/>
            <a:ext cx="4180571" cy="5863998"/>
            <a:chOff x="1728" y="572"/>
            <a:chExt cx="2389" cy="3351"/>
          </a:xfrm>
        </p:grpSpPr>
        <p:pic>
          <p:nvPicPr>
            <p:cNvPr id="68611" name="Picture 3">
              <a:extLst>
                <a:ext uri="{FF2B5EF4-FFF2-40B4-BE49-F238E27FC236}">
                  <a16:creationId xmlns:a16="http://schemas.microsoft.com/office/drawing/2014/main" id="{FBA74C7D-3411-4DCA-1EB3-03B1F90F0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572"/>
              <a:ext cx="2389" cy="3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730D0ECD-449E-679C-331D-C3F192755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572"/>
              <a:ext cx="2389" cy="3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>
            <a:extLst>
              <a:ext uri="{FF2B5EF4-FFF2-40B4-BE49-F238E27FC236}">
                <a16:creationId xmlns:a16="http://schemas.microsoft.com/office/drawing/2014/main" id="{79D79A1A-9E61-7D4D-FC89-7FFC6960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2" y="78747"/>
            <a:ext cx="10569859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 da Pilhas usando ponteiros (3):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pilha.h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8BD4D6C9-77FE-0999-2ADF-7B353FE2F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3D967599-BA26-6A71-500E-A771C336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596" y="880213"/>
            <a:ext cx="8567632" cy="647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49604" rIns="99208" bIns="4960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205"/>
              <a:t>struct tipoitem 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	int valor;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	/* outros componentes */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};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typedef struct tipoitem TipoItem;</a:t>
            </a:r>
          </a:p>
          <a:p>
            <a:pPr eaLnBrk="1" hangingPunct="1">
              <a:buClrTx/>
              <a:buFontTx/>
              <a:buNone/>
            </a:pPr>
            <a:endParaRPr lang="en-US" altLang="pt-BR" sz="2205"/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struct celula_str 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	TipoItem Item;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	struct celula_str* Prox;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};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typedef struct celula_str Celula;</a:t>
            </a:r>
          </a:p>
          <a:p>
            <a:pPr eaLnBrk="1" hangingPunct="1">
              <a:buClrTx/>
              <a:buFontTx/>
              <a:buNone/>
            </a:pPr>
            <a:endParaRPr lang="en-US" altLang="pt-BR" sz="2205"/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struct tipopilha 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	Celula *Fundo, *Topo;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	unsigned int Tamanho;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};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typedef struct tipopilha TipoPilha;</a:t>
            </a:r>
          </a:p>
          <a:p>
            <a:pPr eaLnBrk="1" hangingPunct="1">
              <a:buClrTx/>
              <a:buFontTx/>
              <a:buNone/>
            </a:pPr>
            <a:endParaRPr lang="en-US" altLang="pt-BR" sz="2205"/>
          </a:p>
          <a:p>
            <a:pPr eaLnBrk="1" hangingPunct="1">
              <a:buClrTx/>
              <a:buFontTx/>
              <a:buNone/>
            </a:pPr>
            <a:r>
              <a:rPr lang="en-US" altLang="pt-BR" sz="2205"/>
              <a:t>typedef int TipoChave;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>
            <a:extLst>
              <a:ext uri="{FF2B5EF4-FFF2-40B4-BE49-F238E27FC236}">
                <a16:creationId xmlns:a16="http://schemas.microsoft.com/office/drawing/2014/main" id="{AD586A63-FA28-C157-F767-A24AF10A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94496"/>
            <a:ext cx="10385690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 da Pilhas usando ponteiros (3):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Pilha.h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7E2C4B09-0642-C2D9-8161-2BF3A960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AD1E7AEB-37A3-BF50-E637-322F87420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343" y="1310694"/>
            <a:ext cx="8567632" cy="503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49604" rIns="99208" bIns="4960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2425"/>
              <a:t>TipoPilha* InicializaPilha();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425"/>
              <a:t>void FPVazia(TipoPilha *Pilha);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425"/>
              <a:t>int Vazia (TipoPilha* Pilha);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425"/>
              <a:t>void Empilha (TipoItem* x, TipoPilha* Pilha);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425"/>
              <a:t>void Desempilha (TipoPilha* Pilha, TipoItem* Item);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425"/>
              <a:t>int Tamanho (TipoPilha* Pilha);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425"/>
              <a:t>TipoItem* InicializaTipoItem (TipoChave n);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2425"/>
              <a:t>void Imprime (TipoPilha* pilha);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>
            <a:extLst>
              <a:ext uri="{FF2B5EF4-FFF2-40B4-BE49-F238E27FC236}">
                <a16:creationId xmlns:a16="http://schemas.microsoft.com/office/drawing/2014/main" id="{69F351C1-A180-24D6-576E-ECA5E29E2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61" y="161364"/>
            <a:ext cx="9656085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Pilhas usando ponteiros (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pilha.c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)</a:t>
            </a:r>
          </a:p>
        </p:txBody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BBF7F820-5944-B372-4FC9-B9A16DBC5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02" y="1056954"/>
            <a:ext cx="9173106" cy="645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49604" rIns="99208" bIns="4960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1984"/>
              <a:t>#include &lt;stdio.h&gt;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#include &lt;stdlib.h&gt;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#include "pilha.h"</a:t>
            </a:r>
          </a:p>
          <a:p>
            <a:pPr eaLnBrk="1" hangingPunct="1">
              <a:buClrTx/>
              <a:buFontTx/>
              <a:buNone/>
            </a:pPr>
            <a:endParaRPr lang="en-US" altLang="pt-BR" sz="1984"/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TipoPilha* InicializaPilha(){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TipoPilha* pilha = (TipoPilha*)malloc(sizeof(TipoPilha));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return pilha;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}</a:t>
            </a:r>
          </a:p>
          <a:p>
            <a:pPr eaLnBrk="1" hangingPunct="1">
              <a:buClrTx/>
              <a:buFontTx/>
              <a:buNone/>
            </a:pPr>
            <a:endParaRPr lang="en-US" altLang="pt-BR" sz="1984"/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void FPVazia (TipoPilha* Pilha)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Pilha-&gt;Topo = (Celula*)malloc (sizeof(Celula));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Pilha-&gt;Fundo = Pilha-&gt;Topo;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Pilha-&gt;Topo-&gt;Prox=NULL;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Pilha-&gt;Tamanho = 0;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}</a:t>
            </a:r>
          </a:p>
          <a:p>
            <a:pPr eaLnBrk="1" hangingPunct="1">
              <a:buClrTx/>
              <a:buFontTx/>
              <a:buNone/>
            </a:pPr>
            <a:endParaRPr lang="en-US" altLang="pt-BR" sz="1984"/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int Vazia (TipoPilha* Pilha){	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return (Pilha-&gt;Topo == Pilha-&gt;Fundo);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}</a:t>
            </a:r>
          </a:p>
          <a:p>
            <a:pPr eaLnBrk="1" hangingPunct="1">
              <a:buClrTx/>
              <a:buFontTx/>
              <a:buNone/>
            </a:pPr>
            <a:endParaRPr lang="en-US" altLang="pt-BR" sz="1984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>
            <a:extLst>
              <a:ext uri="{FF2B5EF4-FFF2-40B4-BE49-F238E27FC236}">
                <a16:creationId xmlns:a16="http://schemas.microsoft.com/office/drawing/2014/main" id="{890E5504-DDC5-C448-DF33-518CADC8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81" y="290457"/>
            <a:ext cx="8889618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Pilhas usando ponteiros (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pilha.c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)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2C007CEF-3158-F2AF-2B03-2157185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53" y="1519533"/>
            <a:ext cx="9173106" cy="614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49604" rIns="99208" bIns="4960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1984" dirty="0"/>
              <a:t>void </a:t>
            </a:r>
            <a:r>
              <a:rPr lang="en-US" altLang="pt-BR" sz="1984" dirty="0" err="1"/>
              <a:t>Desempilha</a:t>
            </a:r>
            <a:r>
              <a:rPr lang="en-US" altLang="pt-BR" sz="1984" dirty="0"/>
              <a:t> (</a:t>
            </a:r>
            <a:r>
              <a:rPr lang="en-US" altLang="pt-BR" sz="1984" dirty="0" err="1"/>
              <a:t>TipoPilha</a:t>
            </a:r>
            <a:r>
              <a:rPr lang="en-US" altLang="pt-BR" sz="1984" dirty="0"/>
              <a:t> *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, </a:t>
            </a:r>
            <a:r>
              <a:rPr lang="en-US" altLang="pt-BR" sz="1984" dirty="0" err="1"/>
              <a:t>TipoItem</a:t>
            </a:r>
            <a:r>
              <a:rPr lang="en-US" altLang="pt-BR" sz="1984" dirty="0"/>
              <a:t> *Item){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Celula</a:t>
            </a:r>
            <a:r>
              <a:rPr lang="en-US" altLang="pt-BR" sz="1984" dirty="0"/>
              <a:t>* q;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if (</a:t>
            </a:r>
            <a:r>
              <a:rPr lang="en-US" altLang="pt-BR" sz="1984" dirty="0" err="1"/>
              <a:t>Vazia</a:t>
            </a:r>
            <a:r>
              <a:rPr lang="en-US" altLang="pt-BR" sz="1984" dirty="0"/>
              <a:t> 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))	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	</a:t>
            </a:r>
            <a:r>
              <a:rPr lang="en-US" altLang="pt-BR" sz="1984" dirty="0" err="1"/>
              <a:t>printf</a:t>
            </a:r>
            <a:r>
              <a:rPr lang="en-US" altLang="pt-BR" sz="1984" dirty="0"/>
              <a:t> ("</a:t>
            </a:r>
            <a:r>
              <a:rPr lang="en-US" altLang="pt-BR" sz="1984" dirty="0" err="1"/>
              <a:t>Erro</a:t>
            </a:r>
            <a:r>
              <a:rPr lang="en-US" altLang="pt-BR" sz="1984" dirty="0"/>
              <a:t>: </a:t>
            </a:r>
            <a:r>
              <a:rPr lang="en-US" altLang="pt-BR" sz="1984" dirty="0" err="1"/>
              <a:t>lista</a:t>
            </a:r>
            <a:r>
              <a:rPr lang="en-US" altLang="pt-BR" sz="1984" dirty="0"/>
              <a:t> </a:t>
            </a:r>
            <a:r>
              <a:rPr lang="en-US" altLang="pt-BR" sz="1984" dirty="0" err="1"/>
              <a:t>vazia</a:t>
            </a:r>
            <a:r>
              <a:rPr lang="en-US" altLang="pt-BR" sz="1984" dirty="0"/>
              <a:t> \n");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	return;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}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q = 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-&gt;Topo;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-&gt;Topo = q-&gt;</a:t>
            </a:r>
            <a:r>
              <a:rPr lang="en-US" altLang="pt-BR" sz="1984" dirty="0" err="1"/>
              <a:t>Prox</a:t>
            </a:r>
            <a:r>
              <a:rPr lang="en-US" altLang="pt-BR" sz="1984" dirty="0"/>
              <a:t>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*Item = q-&gt;</a:t>
            </a:r>
            <a:r>
              <a:rPr lang="en-US" altLang="pt-BR" sz="1984" dirty="0" err="1"/>
              <a:t>Prox</a:t>
            </a:r>
            <a:r>
              <a:rPr lang="en-US" altLang="pt-BR" sz="1984" dirty="0"/>
              <a:t>-&gt;Item;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free (q);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-&gt;</a:t>
            </a:r>
            <a:r>
              <a:rPr lang="en-US" altLang="pt-BR" sz="1984" dirty="0" err="1"/>
              <a:t>Tamanho</a:t>
            </a:r>
            <a:r>
              <a:rPr lang="en-US" altLang="pt-BR" sz="1984" dirty="0"/>
              <a:t>--;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}</a:t>
            </a:r>
          </a:p>
          <a:p>
            <a:pPr eaLnBrk="1" hangingPunct="1">
              <a:buClrTx/>
              <a:buFontTx/>
              <a:buNone/>
            </a:pPr>
            <a:endParaRPr lang="en-US" altLang="pt-BR" sz="1984" dirty="0"/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int </a:t>
            </a:r>
            <a:r>
              <a:rPr lang="en-US" altLang="pt-BR" sz="1984" dirty="0" err="1"/>
              <a:t>Tamanho</a:t>
            </a:r>
            <a:r>
              <a:rPr lang="en-US" altLang="pt-BR" sz="1984" dirty="0"/>
              <a:t>(</a:t>
            </a:r>
            <a:r>
              <a:rPr lang="en-US" altLang="pt-BR" sz="1984" dirty="0" err="1"/>
              <a:t>TipoPilha</a:t>
            </a:r>
            <a:r>
              <a:rPr lang="en-US" altLang="pt-BR" sz="1984" dirty="0"/>
              <a:t>* 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){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return 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-&gt;</a:t>
            </a:r>
            <a:r>
              <a:rPr lang="en-US" altLang="pt-BR" sz="1984" dirty="0" err="1"/>
              <a:t>Tamanho</a:t>
            </a:r>
            <a:r>
              <a:rPr lang="en-US" altLang="pt-BR" sz="1984" dirty="0"/>
              <a:t>);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}</a:t>
            </a:r>
          </a:p>
          <a:p>
            <a:pPr eaLnBrk="1" hangingPunct="1">
              <a:buClrTx/>
              <a:buFontTx/>
              <a:buNone/>
            </a:pPr>
            <a:endParaRPr lang="en-US" altLang="pt-BR" sz="1984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>
            <a:extLst>
              <a:ext uri="{FF2B5EF4-FFF2-40B4-BE49-F238E27FC236}">
                <a16:creationId xmlns:a16="http://schemas.microsoft.com/office/drawing/2014/main" id="{5C3164D8-F84F-A57B-0E75-FC6558B73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247426"/>
            <a:ext cx="8889618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Pilhas usando ponteiros (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pilha.c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)</a:t>
            </a:r>
          </a:p>
        </p:txBody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C1BB9330-2519-D415-B4DC-E4CE6A6B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02" y="1294944"/>
            <a:ext cx="9173106" cy="614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49604" rIns="99208" bIns="4960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1984"/>
              <a:t>void Imprime (TipoPilha* pilha){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Celula* Aux;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Aux = pilha-&gt;Topo-&gt;Prox;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printf ("Imprime Pilha Encadeada de tamanho %d\n", Tamanho(pilha));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while (Aux != NULL)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	printf ("%d\n", Aux-&gt;Item.valor);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	Aux = Aux-&gt;Prox;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}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}</a:t>
            </a:r>
          </a:p>
          <a:p>
            <a:pPr eaLnBrk="1" hangingPunct="1">
              <a:buClrTx/>
              <a:buFontTx/>
              <a:buNone/>
            </a:pPr>
            <a:endParaRPr lang="en-US" altLang="pt-BR" sz="1984"/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TipoItem* InicializaTipoItem (int n)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{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TipoItem* item = (TipoItem*)malloc(sizeof(TipoItem));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item-&gt;valor = n;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	return item;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/>
              <a:t>}</a:t>
            </a:r>
          </a:p>
          <a:p>
            <a:pPr eaLnBrk="1" hangingPunct="1">
              <a:buClrTx/>
              <a:buFontTx/>
              <a:buNone/>
            </a:pPr>
            <a:endParaRPr lang="en-US" altLang="pt-BR" sz="1984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>
            <a:extLst>
              <a:ext uri="{FF2B5EF4-FFF2-40B4-BE49-F238E27FC236}">
                <a16:creationId xmlns:a16="http://schemas.microsoft.com/office/drawing/2014/main" id="{6E27A294-D938-9731-9D6C-E4BAE404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80" y="155743"/>
            <a:ext cx="9320099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TAD Pilhas usando ponteiros (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prog.c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)</a:t>
            </a:r>
          </a:p>
        </p:txBody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A048FF0C-CE09-184C-D8F8-A9B54AFF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02" y="1014041"/>
            <a:ext cx="9173106" cy="649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49604" rIns="99208" bIns="49604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1984" dirty="0"/>
              <a:t>include &lt;</a:t>
            </a:r>
            <a:r>
              <a:rPr lang="en-US" altLang="pt-BR" sz="1984" dirty="0" err="1"/>
              <a:t>stdio.h</a:t>
            </a:r>
            <a:r>
              <a:rPr lang="en-US" altLang="pt-BR" sz="1984" dirty="0"/>
              <a:t>&gt; ... #include &lt;</a:t>
            </a:r>
            <a:r>
              <a:rPr lang="en-US" altLang="pt-BR" sz="1984" dirty="0" err="1"/>
              <a:t>stdlib.h</a:t>
            </a:r>
            <a:r>
              <a:rPr lang="en-US" altLang="pt-BR" sz="1984" dirty="0"/>
              <a:t>&gt; ... #include "</a:t>
            </a:r>
            <a:r>
              <a:rPr lang="en-US" altLang="pt-BR" sz="1984" dirty="0" err="1"/>
              <a:t>pilha.h</a:t>
            </a:r>
            <a:r>
              <a:rPr lang="en-US" altLang="pt-BR" sz="1984" dirty="0"/>
              <a:t>"</a:t>
            </a:r>
          </a:p>
          <a:p>
            <a:pPr eaLnBrk="1" hangingPunct="1">
              <a:buClrTx/>
              <a:buFontTx/>
              <a:buNone/>
            </a:pPr>
            <a:endParaRPr lang="en-US" altLang="pt-BR" sz="1984" dirty="0"/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int main (int </a:t>
            </a:r>
            <a:r>
              <a:rPr lang="en-US" altLang="pt-BR" sz="1984" dirty="0" err="1"/>
              <a:t>argc</a:t>
            </a:r>
            <a:r>
              <a:rPr lang="en-US" altLang="pt-BR" sz="1984" dirty="0"/>
              <a:t>, char** </a:t>
            </a:r>
            <a:r>
              <a:rPr lang="en-US" altLang="pt-BR" sz="1984" dirty="0" err="1"/>
              <a:t>argv</a:t>
            </a:r>
            <a:r>
              <a:rPr lang="en-US" altLang="pt-BR" sz="1984" dirty="0"/>
              <a:t>)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{      </a:t>
            </a:r>
            <a:r>
              <a:rPr lang="en-US" altLang="pt-BR" sz="1984" dirty="0" err="1"/>
              <a:t>TipoPilha</a:t>
            </a:r>
            <a:r>
              <a:rPr lang="en-US" altLang="pt-BR" sz="1984" dirty="0"/>
              <a:t> *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 = </a:t>
            </a:r>
            <a:r>
              <a:rPr lang="en-US" altLang="pt-BR" sz="1984" dirty="0" err="1"/>
              <a:t>InicializaPilha</a:t>
            </a:r>
            <a:r>
              <a:rPr lang="en-US" altLang="pt-BR" sz="1984" dirty="0"/>
              <a:t>();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FPVazia</a:t>
            </a:r>
            <a:r>
              <a:rPr lang="en-US" altLang="pt-BR" sz="1984" dirty="0"/>
              <a:t>( 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 );</a:t>
            </a:r>
          </a:p>
          <a:p>
            <a:pPr eaLnBrk="1" hangingPunct="1">
              <a:buClrTx/>
              <a:buFontTx/>
              <a:buNone/>
            </a:pPr>
            <a:endParaRPr lang="en-US" altLang="pt-BR" sz="1984" dirty="0"/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TipoItem</a:t>
            </a:r>
            <a:r>
              <a:rPr lang="en-US" altLang="pt-BR" sz="1984" dirty="0"/>
              <a:t> *item17 = </a:t>
            </a:r>
            <a:r>
              <a:rPr lang="en-US" altLang="pt-BR" sz="1984" dirty="0" err="1"/>
              <a:t>InicializaTipoItem</a:t>
            </a:r>
            <a:r>
              <a:rPr lang="en-US" altLang="pt-BR" sz="1984" dirty="0"/>
              <a:t>(17);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TipoItem</a:t>
            </a:r>
            <a:r>
              <a:rPr lang="en-US" altLang="pt-BR" sz="1984" dirty="0"/>
              <a:t> *item18 = </a:t>
            </a:r>
            <a:r>
              <a:rPr lang="en-US" altLang="pt-BR" sz="1984" dirty="0" err="1"/>
              <a:t>InicializaTipoItem</a:t>
            </a:r>
            <a:r>
              <a:rPr lang="en-US" altLang="pt-BR" sz="1984" dirty="0"/>
              <a:t>(18);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Imprime</a:t>
            </a:r>
            <a:r>
              <a:rPr lang="en-US" altLang="pt-BR" sz="1984" dirty="0"/>
              <a:t>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Empilha</a:t>
            </a:r>
            <a:r>
              <a:rPr lang="en-US" altLang="pt-BR" sz="1984" dirty="0"/>
              <a:t> (item17, 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Imprime</a:t>
            </a:r>
            <a:r>
              <a:rPr lang="en-US" altLang="pt-BR" sz="1984" dirty="0"/>
              <a:t>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Desempilha</a:t>
            </a:r>
            <a:r>
              <a:rPr lang="en-US" altLang="pt-BR" sz="1984" dirty="0"/>
              <a:t> 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, item17);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Imprime</a:t>
            </a:r>
            <a:r>
              <a:rPr lang="en-US" altLang="pt-BR" sz="1984" dirty="0"/>
              <a:t>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Empilha</a:t>
            </a:r>
            <a:r>
              <a:rPr lang="en-US" altLang="pt-BR" sz="1984" dirty="0"/>
              <a:t> (item17, 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Empilha</a:t>
            </a:r>
            <a:r>
              <a:rPr lang="en-US" altLang="pt-BR" sz="1984" dirty="0"/>
              <a:t> (item18, 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Imprime</a:t>
            </a:r>
            <a:r>
              <a:rPr lang="en-US" altLang="pt-BR" sz="1984" dirty="0"/>
              <a:t>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Desempilha</a:t>
            </a:r>
            <a:r>
              <a:rPr lang="en-US" altLang="pt-BR" sz="1984" dirty="0"/>
              <a:t> 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, item17);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</a:t>
            </a:r>
            <a:r>
              <a:rPr lang="en-US" altLang="pt-BR" sz="1984" dirty="0" err="1"/>
              <a:t>Desempilha</a:t>
            </a:r>
            <a:r>
              <a:rPr lang="en-US" altLang="pt-BR" sz="1984" dirty="0"/>
              <a:t> 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, item18);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free(item17);	free(item18);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dirty="0"/>
              <a:t>	free(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-&gt;Topo); free(</a:t>
            </a:r>
            <a:r>
              <a:rPr lang="en-US" altLang="pt-BR" sz="1984" dirty="0" err="1"/>
              <a:t>pilha</a:t>
            </a:r>
            <a:r>
              <a:rPr lang="en-US" altLang="pt-BR" sz="1984" dirty="0"/>
              <a:t>);  return EXIT_SUCCESS; }</a:t>
            </a:r>
          </a:p>
          <a:p>
            <a:pPr eaLnBrk="1" hangingPunct="1">
              <a:buClrTx/>
              <a:buFontTx/>
              <a:buNone/>
            </a:pPr>
            <a:endParaRPr lang="en-US" altLang="pt-BR" sz="1984" dirty="0"/>
          </a:p>
          <a:p>
            <a:pPr eaLnBrk="1" hangingPunct="1">
              <a:buClrTx/>
              <a:buFontTx/>
              <a:buNone/>
            </a:pPr>
            <a:endParaRPr lang="en-US" altLang="pt-BR" sz="1984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>
            <a:extLst>
              <a:ext uri="{FF2B5EF4-FFF2-40B4-BE49-F238E27FC236}">
                <a16:creationId xmlns:a16="http://schemas.microsoft.com/office/drawing/2014/main" id="{962A278E-FFAA-DBE8-7AB2-DF9E01B8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 Dinâmica</a:t>
            </a:r>
          </a:p>
        </p:txBody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AABE6043-0492-B22A-B32B-5CD570E4E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661"/>
              </a:spcBef>
            </a:pPr>
            <a:r>
              <a:rPr lang="pt-BR" altLang="pt-BR" sz="2646"/>
              <a:t>Uma Pilha Dinâmica, assim como a estática, em sua estrutura exige que os acessos aos elementos sigam uma regra.</a:t>
            </a:r>
          </a:p>
          <a:p>
            <a:pPr algn="just">
              <a:spcBef>
                <a:spcPts val="661"/>
              </a:spcBef>
            </a:pPr>
            <a:r>
              <a:rPr lang="pt-BR" altLang="pt-BR" sz="2646"/>
              <a:t>Em uma pilha, o último elemento que entra é o primeiro elemento que sai.</a:t>
            </a:r>
          </a:p>
          <a:p>
            <a:pPr algn="just">
              <a:spcBef>
                <a:spcPts val="661"/>
              </a:spcBef>
            </a:pPr>
            <a:r>
              <a:rPr lang="pt-BR" altLang="pt-BR" sz="2646"/>
              <a:t>Dizemos que uma Pilha é uma Lista LIFO (Last In First Out).</a:t>
            </a:r>
          </a:p>
          <a:p>
            <a:pPr algn="just">
              <a:spcBef>
                <a:spcPts val="661"/>
              </a:spcBef>
            </a:pPr>
            <a:r>
              <a:rPr lang="pt-BR" altLang="pt-BR" sz="2646"/>
              <a:t>Sua idéia fundamental é que só podemos inserir e remover elementos de uma extremidade, chamada topo do pilha.</a:t>
            </a:r>
          </a:p>
          <a:p>
            <a:pPr>
              <a:spcBef>
                <a:spcPts val="661"/>
              </a:spcBef>
            </a:pPr>
            <a:endParaRPr lang="pt-BR" altLang="pt-BR" sz="2646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>
            <a:extLst>
              <a:ext uri="{FF2B5EF4-FFF2-40B4-BE49-F238E27FC236}">
                <a16:creationId xmlns:a16="http://schemas.microsoft.com/office/drawing/2014/main" id="{F1CB35A1-C013-C50A-1C26-E94C7D62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 Dinâmica</a:t>
            </a:r>
          </a:p>
        </p:txBody>
      </p:sp>
      <p:pic>
        <p:nvPicPr>
          <p:cNvPr id="76802" name="Picture 2">
            <a:extLst>
              <a:ext uri="{FF2B5EF4-FFF2-40B4-BE49-F238E27FC236}">
                <a16:creationId xmlns:a16="http://schemas.microsoft.com/office/drawing/2014/main" id="{35D40CE3-2503-1111-8BA4-6B7585354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75" y="1486093"/>
            <a:ext cx="3198862" cy="412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803" name="Text Box 3">
            <a:extLst>
              <a:ext uri="{FF2B5EF4-FFF2-40B4-BE49-F238E27FC236}">
                <a16:creationId xmlns:a16="http://schemas.microsoft.com/office/drawing/2014/main" id="{8AB5AA03-10F5-5344-8C42-876239517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310" y="5851828"/>
            <a:ext cx="7724849" cy="44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2205"/>
              <a:t>Figura 2 – Esquema de funcionamento de uma Pilha Ligada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>
            <a:extLst>
              <a:ext uri="{FF2B5EF4-FFF2-40B4-BE49-F238E27FC236}">
                <a16:creationId xmlns:a16="http://schemas.microsoft.com/office/drawing/2014/main" id="{92326A4B-5383-89CC-6E53-4C3820D2C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0" y="0"/>
            <a:ext cx="9071610" cy="7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 Dinâmica</a:t>
            </a:r>
          </a:p>
        </p:txBody>
      </p:sp>
      <p:sp>
        <p:nvSpPr>
          <p:cNvPr id="77826" name="Text Box 2">
            <a:extLst>
              <a:ext uri="{FF2B5EF4-FFF2-40B4-BE49-F238E27FC236}">
                <a16:creationId xmlns:a16="http://schemas.microsoft.com/office/drawing/2014/main" id="{4B3EC843-0CC9-8E97-27F4-F39B8772B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2205"/>
              <a:t>Principais operações:</a:t>
            </a:r>
          </a:p>
          <a:p>
            <a:pPr marL="0" lvl="1">
              <a:spcBef>
                <a:spcPts val="661"/>
              </a:spcBef>
            </a:pPr>
            <a:r>
              <a:rPr lang="pt-BR" altLang="pt-BR" sz="2205"/>
              <a:t>Inserção (no topo da pilha)</a:t>
            </a:r>
          </a:p>
          <a:p>
            <a:pPr marL="0" lvl="1">
              <a:spcBef>
                <a:spcPts val="661"/>
              </a:spcBef>
            </a:pPr>
            <a:r>
              <a:rPr lang="pt-BR" altLang="pt-BR" sz="2205"/>
              <a:t>Remoção (do topo da pila)</a:t>
            </a:r>
          </a:p>
          <a:p>
            <a:pPr marL="0" lvl="1">
              <a:spcBef>
                <a:spcPts val="661"/>
              </a:spcBef>
            </a:pPr>
            <a:r>
              <a:rPr lang="pt-BR" altLang="pt-BR" sz="2205"/>
              <a:t>Busca</a:t>
            </a:r>
          </a:p>
          <a:p>
            <a:pPr marL="0" lvl="1">
              <a:spcBef>
                <a:spcPts val="661"/>
              </a:spcBef>
            </a:pPr>
            <a:r>
              <a:rPr lang="pt-BR" altLang="pt-BR" sz="2205"/>
              <a:t>Impressão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FFB9AE37-6154-4005-494F-2B05CCB91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571BC27-F96A-4DA2-DAFA-4A082D033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43" y="1968665"/>
            <a:ext cx="4670549" cy="4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661"/>
              </a:spcBef>
            </a:pPr>
            <a:r>
              <a:rPr lang="pt-BR" altLang="pt-BR" sz="2646"/>
              <a:t>Pela Figura 1 de modo que </a:t>
            </a:r>
            <a:r>
              <a:rPr lang="pt-BR" altLang="pt-BR" sz="2646" b="1"/>
              <a:t>F</a:t>
            </a:r>
            <a:r>
              <a:rPr lang="pt-BR" altLang="pt-BR" sz="2646"/>
              <a:t> esteja fisicamente em cima em relação aos outros itens na pilha, estaremos implicando que </a:t>
            </a:r>
            <a:r>
              <a:rPr lang="pt-BR" altLang="pt-BR" sz="2646" b="1"/>
              <a:t>F</a:t>
            </a:r>
            <a:r>
              <a:rPr lang="pt-BR" altLang="pt-BR" sz="2646"/>
              <a:t> é o atual elemento superior da pilha. Se forem incluídos novos itens na pilha, eles serão colocados acima de F e, se forem eliminados alguns itens, </a:t>
            </a:r>
            <a:r>
              <a:rPr lang="pt-BR" altLang="pt-BR" sz="2646" b="1"/>
              <a:t>F</a:t>
            </a:r>
            <a:r>
              <a:rPr lang="pt-BR" altLang="pt-BR" sz="2646"/>
              <a:t> será o primeiro a ser eliminado.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2F40E4C7-59C8-C4CC-2EBC-92A042CBE3C6}"/>
              </a:ext>
            </a:extLst>
          </p:cNvPr>
          <p:cNvGrpSpPr>
            <a:grpSpLocks/>
          </p:cNvGrpSpPr>
          <p:nvPr/>
        </p:nvGrpSpPr>
        <p:grpSpPr bwMode="auto">
          <a:xfrm>
            <a:off x="6614603" y="2192656"/>
            <a:ext cx="2663385" cy="4681048"/>
            <a:chOff x="3605" y="1253"/>
            <a:chExt cx="1522" cy="2675"/>
          </a:xfrm>
        </p:grpSpPr>
        <p:grpSp>
          <p:nvGrpSpPr>
            <p:cNvPr id="14340" name="Group 4">
              <a:extLst>
                <a:ext uri="{FF2B5EF4-FFF2-40B4-BE49-F238E27FC236}">
                  <a16:creationId xmlns:a16="http://schemas.microsoft.com/office/drawing/2014/main" id="{3C0FAEED-1B17-0441-CAA2-8A0FF78B4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1253"/>
              <a:ext cx="1522" cy="2664"/>
              <a:chOff x="3605" y="1253"/>
              <a:chExt cx="1522" cy="2664"/>
            </a:xfrm>
          </p:grpSpPr>
          <p:sp>
            <p:nvSpPr>
              <p:cNvPr id="14341" name="Rectangle 5">
                <a:extLst>
                  <a:ext uri="{FF2B5EF4-FFF2-40B4-BE49-F238E27FC236}">
                    <a16:creationId xmlns:a16="http://schemas.microsoft.com/office/drawing/2014/main" id="{D587E54B-E2F6-F61D-B1F2-C87656E3C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1634"/>
                <a:ext cx="1522" cy="2284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4342" name="Line 6">
                <a:extLst>
                  <a:ext uri="{FF2B5EF4-FFF2-40B4-BE49-F238E27FC236}">
                    <a16:creationId xmlns:a16="http://schemas.microsoft.com/office/drawing/2014/main" id="{DC2BB550-4344-FE59-154B-F58C102A0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3538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4343" name="Line 7">
                <a:extLst>
                  <a:ext uri="{FF2B5EF4-FFF2-40B4-BE49-F238E27FC236}">
                    <a16:creationId xmlns:a16="http://schemas.microsoft.com/office/drawing/2014/main" id="{3A0881AE-B496-0DD8-5AED-DA0B7B703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3157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4344" name="Line 8">
                <a:extLst>
                  <a:ext uri="{FF2B5EF4-FFF2-40B4-BE49-F238E27FC236}">
                    <a16:creationId xmlns:a16="http://schemas.microsoft.com/office/drawing/2014/main" id="{739C00FF-1F6B-64EF-FBEA-EA619DC93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776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4345" name="Line 9">
                <a:extLst>
                  <a:ext uri="{FF2B5EF4-FFF2-40B4-BE49-F238E27FC236}">
                    <a16:creationId xmlns:a16="http://schemas.microsoft.com/office/drawing/2014/main" id="{82512CA5-1867-77C6-2426-258531044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395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4346" name="Line 10">
                <a:extLst>
                  <a:ext uri="{FF2B5EF4-FFF2-40B4-BE49-F238E27FC236}">
                    <a16:creationId xmlns:a16="http://schemas.microsoft.com/office/drawing/2014/main" id="{65848B9A-EB0D-EAA7-D455-0C3399D06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014"/>
                <a:ext cx="1522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4347" name="Line 11">
                <a:extLst>
                  <a:ext uri="{FF2B5EF4-FFF2-40B4-BE49-F238E27FC236}">
                    <a16:creationId xmlns:a16="http://schemas.microsoft.com/office/drawing/2014/main" id="{BDE69209-36D3-0C5F-BFB8-806DAF2C5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1253"/>
                <a:ext cx="0" cy="38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4348" name="Line 12">
                <a:extLst>
                  <a:ext uri="{FF2B5EF4-FFF2-40B4-BE49-F238E27FC236}">
                    <a16:creationId xmlns:a16="http://schemas.microsoft.com/office/drawing/2014/main" id="{FAF4C391-0A07-E0E8-67D5-D3BFB0265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8" y="1253"/>
                <a:ext cx="0" cy="38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E3F0721C-6E4A-1052-EC6D-C4BCD6D74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3548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A</a:t>
              </a:r>
            </a:p>
          </p:txBody>
        </p:sp>
        <p:sp>
          <p:nvSpPr>
            <p:cNvPr id="14350" name="Text Box 14">
              <a:extLst>
                <a:ext uri="{FF2B5EF4-FFF2-40B4-BE49-F238E27FC236}">
                  <a16:creationId xmlns:a16="http://schemas.microsoft.com/office/drawing/2014/main" id="{AF4EE802-709D-2A5C-2087-03AC0EFF4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3157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B</a:t>
              </a:r>
            </a:p>
          </p:txBody>
        </p:sp>
        <p:sp>
          <p:nvSpPr>
            <p:cNvPr id="14351" name="Text Box 15">
              <a:extLst>
                <a:ext uri="{FF2B5EF4-FFF2-40B4-BE49-F238E27FC236}">
                  <a16:creationId xmlns:a16="http://schemas.microsoft.com/office/drawing/2014/main" id="{52BB681D-FD7E-6EDA-B3E1-2C01807B8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2776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C</a:t>
              </a:r>
            </a:p>
          </p:txBody>
        </p:sp>
        <p:sp>
          <p:nvSpPr>
            <p:cNvPr id="14352" name="Text Box 16">
              <a:extLst>
                <a:ext uri="{FF2B5EF4-FFF2-40B4-BE49-F238E27FC236}">
                  <a16:creationId xmlns:a16="http://schemas.microsoft.com/office/drawing/2014/main" id="{D6A9D6B1-BA78-BA32-7CE8-3C6DC2A34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2395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D</a:t>
              </a:r>
            </a:p>
          </p:txBody>
        </p:sp>
        <p:sp>
          <p:nvSpPr>
            <p:cNvPr id="14353" name="Text Box 17">
              <a:extLst>
                <a:ext uri="{FF2B5EF4-FFF2-40B4-BE49-F238E27FC236}">
                  <a16:creationId xmlns:a16="http://schemas.microsoft.com/office/drawing/2014/main" id="{7352D445-0DA3-18A9-5D09-4745CEC3D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" y="1634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F</a:t>
              </a:r>
            </a:p>
          </p:txBody>
        </p:sp>
        <p:sp>
          <p:nvSpPr>
            <p:cNvPr id="14354" name="Text Box 18">
              <a:extLst>
                <a:ext uri="{FF2B5EF4-FFF2-40B4-BE49-F238E27FC236}">
                  <a16:creationId xmlns:a16="http://schemas.microsoft.com/office/drawing/2014/main" id="{8BF864FD-A25A-E3CB-5208-6817949BD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14"/>
              <a:ext cx="38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764" b="1"/>
                <a:t>E</a:t>
              </a:r>
            </a:p>
          </p:txBody>
        </p:sp>
      </p:grp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61A25C9E-6374-8CBC-C9A1-60179AB1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434" y="6864933"/>
            <a:ext cx="4509226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984" b="1"/>
              <a:t>Figura 1. Uma pilha contendo letras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>
            <a:extLst>
              <a:ext uri="{FF2B5EF4-FFF2-40B4-BE49-F238E27FC236}">
                <a16:creationId xmlns:a16="http://schemas.microsoft.com/office/drawing/2014/main" id="{F795E341-F3C4-D023-6998-32C087F68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9071610" cy="7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 Dinâmica</a:t>
            </a:r>
          </a:p>
        </p:txBody>
      </p:sp>
      <p:sp>
        <p:nvSpPr>
          <p:cNvPr id="78850" name="Text Box 2">
            <a:extLst>
              <a:ext uri="{FF2B5EF4-FFF2-40B4-BE49-F238E27FC236}">
                <a16:creationId xmlns:a16="http://schemas.microsoft.com/office/drawing/2014/main" id="{709762A7-97B8-99C5-696B-0E01C2FFF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2205"/>
              <a:t>Implementação em C:</a:t>
            </a:r>
          </a:p>
          <a:p>
            <a:pPr marL="0" lvl="1" algn="just">
              <a:spcBef>
                <a:spcPts val="661"/>
              </a:spcBef>
            </a:pPr>
            <a:r>
              <a:rPr lang="pt-BR" altLang="pt-BR" sz="2205"/>
              <a:t>Assim como na implementação de Listas Simplesmente Encadeadas, a linguagem C permite a implementação de Pilhas Dinâmicas.</a:t>
            </a:r>
          </a:p>
          <a:p>
            <a:pPr marL="0" lvl="1">
              <a:spcBef>
                <a:spcPts val="661"/>
              </a:spcBef>
            </a:pPr>
            <a:r>
              <a:rPr lang="pt-BR" altLang="pt-BR" sz="2205"/>
              <a:t>Implementação no arquivo PilhaDinamica.cpp</a:t>
            </a:r>
          </a:p>
          <a:p>
            <a:pPr>
              <a:spcBef>
                <a:spcPts val="772"/>
              </a:spcBef>
            </a:pPr>
            <a:endParaRPr lang="pt-BR" altLang="pt-BR" sz="220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>
            <a:extLst>
              <a:ext uri="{FF2B5EF4-FFF2-40B4-BE49-F238E27FC236}">
                <a16:creationId xmlns:a16="http://schemas.microsoft.com/office/drawing/2014/main" id="{AA0B42B5-7873-6530-62E9-6866FBFFF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Fila e Pilha Dinâmica</a:t>
            </a:r>
          </a:p>
        </p:txBody>
      </p:sp>
      <p:sp>
        <p:nvSpPr>
          <p:cNvPr id="79874" name="Text Box 2">
            <a:extLst>
              <a:ext uri="{FF2B5EF4-FFF2-40B4-BE49-F238E27FC236}">
                <a16:creationId xmlns:a16="http://schemas.microsoft.com/office/drawing/2014/main" id="{A33A9911-6FDD-450B-2F21-17ABC4723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2400"/>
              <a:t>Vantagens:</a:t>
            </a:r>
          </a:p>
          <a:p>
            <a:pPr marL="0" lvl="1" algn="just">
              <a:spcBef>
                <a:spcPts val="661"/>
              </a:spcBef>
            </a:pPr>
            <a:r>
              <a:rPr lang="pt-BR" altLang="pt-BR" sz="2400"/>
              <a:t>Possibilidade de se trabalhar com filas e pilhas de tamanhos indefinidos;</a:t>
            </a:r>
          </a:p>
          <a:p>
            <a:pPr marL="0" lvl="1" algn="just">
              <a:spcBef>
                <a:spcPts val="661"/>
              </a:spcBef>
            </a:pPr>
            <a:r>
              <a:rPr lang="pt-BR" altLang="pt-BR" sz="2400"/>
              <a:t>O uso da memória é melhor administrado, evitando alocações desnecessárias.</a:t>
            </a:r>
          </a:p>
          <a:p>
            <a:pPr marL="0" lvl="1">
              <a:spcBef>
                <a:spcPts val="661"/>
              </a:spcBef>
            </a:pPr>
            <a:endParaRPr lang="pt-BR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>
            <a:extLst>
              <a:ext uri="{FF2B5EF4-FFF2-40B4-BE49-F238E27FC236}">
                <a16:creationId xmlns:a16="http://schemas.microsoft.com/office/drawing/2014/main" id="{65B3B508-902D-F02D-DD3C-272A56B0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22" y="0"/>
            <a:ext cx="9575588" cy="7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Fila e Pilha Dinâmica</a:t>
            </a:r>
          </a:p>
        </p:txBody>
      </p:sp>
      <p:sp>
        <p:nvSpPr>
          <p:cNvPr id="80898" name="Text Box 2">
            <a:extLst>
              <a:ext uri="{FF2B5EF4-FFF2-40B4-BE49-F238E27FC236}">
                <a16:creationId xmlns:a16="http://schemas.microsoft.com/office/drawing/2014/main" id="{AF4777FC-C7E7-AA2E-E45C-0310CCF1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2400" dirty="0"/>
              <a:t>Desvantagens:</a:t>
            </a:r>
          </a:p>
          <a:p>
            <a:pPr marL="0" lvl="1" algn="just">
              <a:spcBef>
                <a:spcPts val="661"/>
              </a:spcBef>
            </a:pPr>
            <a:r>
              <a:rPr lang="pt-BR" altLang="pt-BR" sz="2400" dirty="0"/>
              <a:t>Maior complexidade inerente a manipulação de ponteiros;</a:t>
            </a:r>
          </a:p>
          <a:p>
            <a:pPr marL="0" lvl="1" algn="just">
              <a:spcBef>
                <a:spcPts val="661"/>
              </a:spcBef>
            </a:pPr>
            <a:r>
              <a:rPr lang="pt-BR" altLang="pt-BR" sz="2400" dirty="0"/>
              <a:t>Nem todas as linguagens de programação suportam a manipulação de alocação dinâmica (uso de ponteiros e funções de alocação).</a:t>
            </a:r>
          </a:p>
          <a:p>
            <a:pPr marL="0" lvl="1">
              <a:spcBef>
                <a:spcPts val="661"/>
              </a:spcBef>
            </a:pPr>
            <a:endParaRPr lang="pt-BR" altLang="pt-BR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>
            <a:extLst>
              <a:ext uri="{FF2B5EF4-FFF2-40B4-BE49-F238E27FC236}">
                <a16:creationId xmlns:a16="http://schemas.microsoft.com/office/drawing/2014/main" id="{ED3FC128-79CD-AFE3-96A2-0A8AD0B2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0"/>
            <a:ext cx="8576382" cy="7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Definição de Pilha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BDBC0141-64EA-2091-8D27-80EE0848DF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5838" y="1904640"/>
            <a:ext cx="8480135" cy="4619801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Toda lista linear onde o último elemento a entrar é o primeiro a sair (ou o primeiro a entrar é o último a sair, FILO);</a:t>
            </a:r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/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Para satisfazer esta condição, basta que a inserção e remoção sejam feitas na mesma extremidade da lista (head);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Obviamente, não é necessário ordenar;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>
            <a:extLst>
              <a:ext uri="{FF2B5EF4-FFF2-40B4-BE49-F238E27FC236}">
                <a16:creationId xmlns:a16="http://schemas.microsoft.com/office/drawing/2014/main" id="{0B858EDD-D9C7-5E25-AEBA-5FA3D8F7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0"/>
            <a:ext cx="8576382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Exemplo de Pilha no Mundo Real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58DD5FB7-8C07-D0E0-2A08-C73F13F85B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105324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Um baralho de cartas, colocadas uma a uma sobre a mesa, umas sobre as outras, formando um monte;</a:t>
            </a:r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/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A carta mais ao topo (a primeira a ser removida) foi a última a ser colocada sobre o monte;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>
            <a:extLst>
              <a:ext uri="{FF2B5EF4-FFF2-40B4-BE49-F238E27FC236}">
                <a16:creationId xmlns:a16="http://schemas.microsoft.com/office/drawing/2014/main" id="{6F676557-706A-8E33-1831-3C804D561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758"/>
            <a:ext cx="8576382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de uma Pilha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71FC30E-FA40-770C-7A3C-B24D808A89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4097" y="1469936"/>
            <a:ext cx="8903617" cy="4619801"/>
          </a:xfrm>
          <a:ln/>
        </p:spPr>
        <p:txBody>
          <a:bodyPr lIns="99208" tIns="51588" rIns="99208" bIns="51588">
            <a:normAutofit fontScale="92500" lnSpcReduction="20000"/>
          </a:bodyPr>
          <a:lstStyle/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type PNo = ^TNo;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        TNo = record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                        valor: integer;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                        proximo: PNo;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                    end;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         TPilha = record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                             head: PNo;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                       end;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endParaRPr lang="pt-BR" altLang="pt-BR"/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function push(var pilha: TPilha; valor: integer): Boolean;</a:t>
            </a:r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endParaRPr lang="pt-BR" altLang="pt-BR"/>
          </a:p>
          <a:p>
            <a:pPr indent="-376229">
              <a:spcBef>
                <a:spcPts val="55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function pop(var pilha: TPilha): integer;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>
            <a:extLst>
              <a:ext uri="{FF2B5EF4-FFF2-40B4-BE49-F238E27FC236}">
                <a16:creationId xmlns:a16="http://schemas.microsoft.com/office/drawing/2014/main" id="{56FB5466-A5DC-E024-99AD-BFE3105D6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0"/>
            <a:ext cx="8576381" cy="63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de uma Pilha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1E799187-2343-2FE9-0963-7FEDC79685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870" y="1485093"/>
            <a:ext cx="9064984" cy="4105324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 dirty="0" err="1"/>
              <a:t>Push</a:t>
            </a:r>
            <a:r>
              <a:rPr lang="pt-BR" altLang="pt-BR" dirty="0"/>
              <a:t>: Nada mais é que o nosso método </a:t>
            </a:r>
            <a:r>
              <a:rPr lang="pt-BR" altLang="pt-BR" dirty="0" err="1"/>
              <a:t>inserirInicio</a:t>
            </a:r>
            <a:r>
              <a:rPr lang="pt-BR" altLang="pt-BR" dirty="0"/>
              <a:t>!</a:t>
            </a:r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 dirty="0"/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 dirty="0"/>
              <a:t>Pop: Como devemos inserir e remover da mesma extremidade da lista, devemos então remover do início, devolvendo então o valor daquele elemento.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Box 1">
            <a:extLst>
              <a:ext uri="{FF2B5EF4-FFF2-40B4-BE49-F238E27FC236}">
                <a16:creationId xmlns:a16="http://schemas.microsoft.com/office/drawing/2014/main" id="{94F38503-6CE1-501E-FA3D-47657C793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Implementando o Método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Push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FCEE51F-1CD1-AF77-C85E-7C55017AC5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4931" y="1528123"/>
            <a:ext cx="8480135" cy="4105324"/>
          </a:xfrm>
          <a:ln/>
        </p:spPr>
        <p:txBody>
          <a:bodyPr lIns="99208" tIns="51588" rIns="99208" bIns="51588">
            <a:normAutofit/>
          </a:bodyPr>
          <a:lstStyle/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function push(var pilha: TPilha; valor: integer): Boolean;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var p, t: PNo;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Begin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new(p);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p^.valor := v;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p^.proximo := pilha.head;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pilha.head := p;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    push := true;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>
            <a:extLst>
              <a:ext uri="{FF2B5EF4-FFF2-40B4-BE49-F238E27FC236}">
                <a16:creationId xmlns:a16="http://schemas.microsoft.com/office/drawing/2014/main" id="{61DE5FA3-A0A6-5BA6-4252-9572810C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8576382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Implementando o Método Pop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1D97C128-0566-2386-D8B5-7F7CE01945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05838" y="1323728"/>
            <a:ext cx="8480135" cy="4105324"/>
          </a:xfrm>
          <a:ln/>
        </p:spPr>
        <p:txBody>
          <a:bodyPr lIns="99208" tIns="51588" rIns="99208" bIns="51588">
            <a:normAutofit/>
          </a:bodyPr>
          <a:lstStyle/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function pop(var pilha: TPilha): integer;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var p: PNo;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Begin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if (pilha.head = nil) then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	pop := -1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else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begin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p := pilha.head;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pilha.head := pilha.head^.proximo;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pop := p^.valor;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dispose(p);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	end;</a:t>
            </a:r>
          </a:p>
          <a:p>
            <a:pPr indent="-376229">
              <a:lnSpc>
                <a:spcPct val="80000"/>
              </a:lnSpc>
              <a:spcBef>
                <a:spcPts val="496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1984"/>
              <a:t>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_15"/>
          <p:cNvPicPr/>
          <p:nvPr/>
        </p:nvPicPr>
        <p:blipFill>
          <a:blip r:embed="rId2"/>
          <a:stretch/>
        </p:blipFill>
        <p:spPr>
          <a:xfrm>
            <a:off x="0" y="360"/>
            <a:ext cx="581400" cy="7554960"/>
          </a:xfrm>
          <a:prstGeom prst="rect">
            <a:avLst/>
          </a:prstGeom>
          <a:ln>
            <a:noFill/>
          </a:ln>
        </p:spPr>
      </p:pic>
      <p:pic>
        <p:nvPicPr>
          <p:cNvPr id="142" name="Imagem 4_16" descr="Logotipo&#10;&#10;Descrição gerada automaticamente"/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719280" y="260640"/>
            <a:ext cx="8948520" cy="56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AEEF"/>
                </a:solidFill>
                <a:latin typeface="Calibri"/>
              </a:rPr>
              <a:t>Próxima Aula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900000" y="1716480"/>
            <a:ext cx="9155160" cy="48483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Filas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C3C24340-C850-8C74-C10C-EBE2D8B99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4" y="0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grpSp>
        <p:nvGrpSpPr>
          <p:cNvPr id="15362" name="Group 2">
            <a:extLst>
              <a:ext uri="{FF2B5EF4-FFF2-40B4-BE49-F238E27FC236}">
                <a16:creationId xmlns:a16="http://schemas.microsoft.com/office/drawing/2014/main" id="{2DF9CCB2-9102-8F39-3BFB-309EC9BAF867}"/>
              </a:ext>
            </a:extLst>
          </p:cNvPr>
          <p:cNvGrpSpPr>
            <a:grpSpLocks/>
          </p:cNvGrpSpPr>
          <p:nvPr/>
        </p:nvGrpSpPr>
        <p:grpSpPr bwMode="auto">
          <a:xfrm>
            <a:off x="1060341" y="2351899"/>
            <a:ext cx="502228" cy="4030077"/>
            <a:chOff x="431" y="1344"/>
            <a:chExt cx="287" cy="2303"/>
          </a:xfrm>
        </p:grpSpPr>
        <p:grpSp>
          <p:nvGrpSpPr>
            <p:cNvPr id="15363" name="Group 3">
              <a:extLst>
                <a:ext uri="{FF2B5EF4-FFF2-40B4-BE49-F238E27FC236}">
                  <a16:creationId xmlns:a16="http://schemas.microsoft.com/office/drawing/2014/main" id="{C8FDCE31-046D-38F9-558F-46479924B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344"/>
              <a:ext cx="287" cy="2303"/>
              <a:chOff x="431" y="1344"/>
              <a:chExt cx="287" cy="2303"/>
            </a:xfrm>
          </p:grpSpPr>
          <p:sp>
            <p:nvSpPr>
              <p:cNvPr id="15364" name="Rectangle 4">
                <a:extLst>
                  <a:ext uri="{FF2B5EF4-FFF2-40B4-BE49-F238E27FC236}">
                    <a16:creationId xmlns:a16="http://schemas.microsoft.com/office/drawing/2014/main" id="{1D1BB7FE-97DB-74BC-ED0B-A5949B431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2141"/>
                <a:ext cx="287" cy="1505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5365" name="Line 5">
                <a:extLst>
                  <a:ext uri="{FF2B5EF4-FFF2-40B4-BE49-F238E27FC236}">
                    <a16:creationId xmlns:a16="http://schemas.microsoft.com/office/drawing/2014/main" id="{DA4BBDD6-D4A8-CD31-BD25-5D70ABD7F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3412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366" name="Line 6">
                <a:extLst>
                  <a:ext uri="{FF2B5EF4-FFF2-40B4-BE49-F238E27FC236}">
                    <a16:creationId xmlns:a16="http://schemas.microsoft.com/office/drawing/2014/main" id="{C57EE9F4-FA94-CF35-E99E-3AAA06D4D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3175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367" name="Line 7">
                <a:extLst>
                  <a:ext uri="{FF2B5EF4-FFF2-40B4-BE49-F238E27FC236}">
                    <a16:creationId xmlns:a16="http://schemas.microsoft.com/office/drawing/2014/main" id="{4B1F9547-05DC-A2AB-26E3-CF091F924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924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368" name="Line 8">
                <a:extLst>
                  <a:ext uri="{FF2B5EF4-FFF2-40B4-BE49-F238E27FC236}">
                    <a16:creationId xmlns:a16="http://schemas.microsoft.com/office/drawing/2014/main" id="{74E3A995-0260-C39E-F180-DB2921542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666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369" name="Line 9">
                <a:extLst>
                  <a:ext uri="{FF2B5EF4-FFF2-40B4-BE49-F238E27FC236}">
                    <a16:creationId xmlns:a16="http://schemas.microsoft.com/office/drawing/2014/main" id="{2F87C72D-8EC1-E029-427D-B42A736BE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1" y="1343"/>
                <a:ext cx="0" cy="7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370" name="Line 10">
                <a:extLst>
                  <a:ext uri="{FF2B5EF4-FFF2-40B4-BE49-F238E27FC236}">
                    <a16:creationId xmlns:a16="http://schemas.microsoft.com/office/drawing/2014/main" id="{61B9D809-AC3F-C543-C0A8-D810E5351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9" y="1343"/>
                <a:ext cx="0" cy="7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371" name="Line 11">
                <a:extLst>
                  <a:ext uri="{FF2B5EF4-FFF2-40B4-BE49-F238E27FC236}">
                    <a16:creationId xmlns:a16="http://schemas.microsoft.com/office/drawing/2014/main" id="{C6D06161-D4B5-726C-195D-54382AF5B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407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7E241E25-DE4C-2428-6262-EA70E46F7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3449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A</a:t>
              </a:r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8113F3D0-8C91-972F-4FB3-F635D2F13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3205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B</a:t>
              </a:r>
            </a:p>
          </p:txBody>
        </p: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8C5360E3-027E-420B-DDFC-8004DB9F6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2946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C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E4C79D9B-D7BD-A151-4699-F5F10D0F6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2703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D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7644BB3E-A34E-68F9-31B7-163725416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2444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E</a:t>
              </a:r>
            </a:p>
          </p:txBody>
        </p:sp>
        <p:sp>
          <p:nvSpPr>
            <p:cNvPr id="15377" name="Text Box 17">
              <a:extLst>
                <a:ext uri="{FF2B5EF4-FFF2-40B4-BE49-F238E27FC236}">
                  <a16:creationId xmlns:a16="http://schemas.microsoft.com/office/drawing/2014/main" id="{91B755B8-AE7E-8BC8-C386-E73DDD95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2178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F</a:t>
              </a:r>
            </a:p>
          </p:txBody>
        </p:sp>
      </p:grpSp>
      <p:sp>
        <p:nvSpPr>
          <p:cNvPr id="15378" name="Text Box 18">
            <a:extLst>
              <a:ext uri="{FF2B5EF4-FFF2-40B4-BE49-F238E27FC236}">
                <a16:creationId xmlns:a16="http://schemas.microsoft.com/office/drawing/2014/main" id="{5FE476FD-DB12-0570-D187-894AFEA11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24" y="3718590"/>
            <a:ext cx="629973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topo</a:t>
            </a:r>
          </a:p>
        </p:txBody>
      </p:sp>
      <p:grpSp>
        <p:nvGrpSpPr>
          <p:cNvPr id="15379" name="Group 19">
            <a:extLst>
              <a:ext uri="{FF2B5EF4-FFF2-40B4-BE49-F238E27FC236}">
                <a16:creationId xmlns:a16="http://schemas.microsoft.com/office/drawing/2014/main" id="{35B7EAED-B893-C529-7956-7BF91BFB8FD8}"/>
              </a:ext>
            </a:extLst>
          </p:cNvPr>
          <p:cNvGrpSpPr>
            <a:grpSpLocks/>
          </p:cNvGrpSpPr>
          <p:nvPr/>
        </p:nvGrpSpPr>
        <p:grpSpPr bwMode="auto">
          <a:xfrm>
            <a:off x="1746311" y="2367648"/>
            <a:ext cx="502228" cy="4030076"/>
            <a:chOff x="823" y="1353"/>
            <a:chExt cx="287" cy="2303"/>
          </a:xfrm>
        </p:grpSpPr>
        <p:sp>
          <p:nvSpPr>
            <p:cNvPr id="15380" name="Line 20">
              <a:extLst>
                <a:ext uri="{FF2B5EF4-FFF2-40B4-BE49-F238E27FC236}">
                  <a16:creationId xmlns:a16="http://schemas.microsoft.com/office/drawing/2014/main" id="{E535538E-D006-EB85-BC75-3EB0EC299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1935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grpSp>
          <p:nvGrpSpPr>
            <p:cNvPr id="15381" name="Group 21">
              <a:extLst>
                <a:ext uri="{FF2B5EF4-FFF2-40B4-BE49-F238E27FC236}">
                  <a16:creationId xmlns:a16="http://schemas.microsoft.com/office/drawing/2014/main" id="{C1EFB131-25DF-F73B-4301-7008BECB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1353"/>
              <a:ext cx="287" cy="2303"/>
              <a:chOff x="823" y="1353"/>
              <a:chExt cx="287" cy="2303"/>
            </a:xfrm>
          </p:grpSpPr>
          <p:grpSp>
            <p:nvGrpSpPr>
              <p:cNvPr id="15382" name="Group 22">
                <a:extLst>
                  <a:ext uri="{FF2B5EF4-FFF2-40B4-BE49-F238E27FC236}">
                    <a16:creationId xmlns:a16="http://schemas.microsoft.com/office/drawing/2014/main" id="{1EA4043A-6152-0E2F-A82B-FA31D6AA5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3" y="1353"/>
                <a:ext cx="287" cy="2303"/>
                <a:chOff x="823" y="1353"/>
                <a:chExt cx="287" cy="2303"/>
              </a:xfrm>
            </p:grpSpPr>
            <p:sp>
              <p:nvSpPr>
                <p:cNvPr id="15383" name="Rectangle 23">
                  <a:extLst>
                    <a:ext uri="{FF2B5EF4-FFF2-40B4-BE49-F238E27FC236}">
                      <a16:creationId xmlns:a16="http://schemas.microsoft.com/office/drawing/2014/main" id="{D785DA21-11EB-3DD1-E314-53A94301D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3" y="2150"/>
                  <a:ext cx="287" cy="1505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984"/>
                </a:p>
              </p:txBody>
            </p:sp>
            <p:sp>
              <p:nvSpPr>
                <p:cNvPr id="15384" name="Line 24">
                  <a:extLst>
                    <a:ext uri="{FF2B5EF4-FFF2-40B4-BE49-F238E27FC236}">
                      <a16:creationId xmlns:a16="http://schemas.microsoft.com/office/drawing/2014/main" id="{40A335F0-1C24-7224-CEC7-DE8273783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" y="3421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385" name="Line 25">
                  <a:extLst>
                    <a:ext uri="{FF2B5EF4-FFF2-40B4-BE49-F238E27FC236}">
                      <a16:creationId xmlns:a16="http://schemas.microsoft.com/office/drawing/2014/main" id="{63FFAC15-2B00-8828-BADE-6CF36FDF4E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" y="3184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386" name="Line 26">
                  <a:extLst>
                    <a:ext uri="{FF2B5EF4-FFF2-40B4-BE49-F238E27FC236}">
                      <a16:creationId xmlns:a16="http://schemas.microsoft.com/office/drawing/2014/main" id="{5EC177CA-EC48-A67F-DF85-58271FE0C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" y="2933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387" name="Line 27">
                  <a:extLst>
                    <a:ext uri="{FF2B5EF4-FFF2-40B4-BE49-F238E27FC236}">
                      <a16:creationId xmlns:a16="http://schemas.microsoft.com/office/drawing/2014/main" id="{62567882-4129-7639-E874-13236B58B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" y="2675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388" name="Line 28">
                  <a:extLst>
                    <a:ext uri="{FF2B5EF4-FFF2-40B4-BE49-F238E27FC236}">
                      <a16:creationId xmlns:a16="http://schemas.microsoft.com/office/drawing/2014/main" id="{FE8DF5F6-B083-B942-0F1B-76053E3ED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3" y="1352"/>
                  <a:ext cx="0" cy="79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389" name="Line 29">
                  <a:extLst>
                    <a:ext uri="{FF2B5EF4-FFF2-40B4-BE49-F238E27FC236}">
                      <a16:creationId xmlns:a16="http://schemas.microsoft.com/office/drawing/2014/main" id="{94AFD319-1F77-D745-2D7A-3556A6FAE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11" y="1352"/>
                  <a:ext cx="0" cy="79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390" name="Line 30">
                  <a:extLst>
                    <a:ext uri="{FF2B5EF4-FFF2-40B4-BE49-F238E27FC236}">
                      <a16:creationId xmlns:a16="http://schemas.microsoft.com/office/drawing/2014/main" id="{9824D434-41C7-6A97-C80E-78306F18C9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" y="2416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</p:grpSp>
          <p:sp>
            <p:nvSpPr>
              <p:cNvPr id="15391" name="Text Box 31">
                <a:extLst>
                  <a:ext uri="{FF2B5EF4-FFF2-40B4-BE49-F238E27FC236}">
                    <a16:creationId xmlns:a16="http://schemas.microsoft.com/office/drawing/2014/main" id="{63F63599-7144-8FC8-E7FA-38D0864CB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" y="3465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A</a:t>
                </a:r>
              </a:p>
            </p:txBody>
          </p:sp>
          <p:sp>
            <p:nvSpPr>
              <p:cNvPr id="15392" name="Text Box 32">
                <a:extLst>
                  <a:ext uri="{FF2B5EF4-FFF2-40B4-BE49-F238E27FC236}">
                    <a16:creationId xmlns:a16="http://schemas.microsoft.com/office/drawing/2014/main" id="{EE4A6E44-A4AC-2C81-E940-204191D117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" y="3221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B</a:t>
                </a:r>
              </a:p>
            </p:txBody>
          </p:sp>
          <p:sp>
            <p:nvSpPr>
              <p:cNvPr id="15393" name="Text Box 33">
                <a:extLst>
                  <a:ext uri="{FF2B5EF4-FFF2-40B4-BE49-F238E27FC236}">
                    <a16:creationId xmlns:a16="http://schemas.microsoft.com/office/drawing/2014/main" id="{AB2F18C1-EFE3-E886-A2E7-4055476F91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" y="2963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C</a:t>
                </a:r>
              </a:p>
            </p:txBody>
          </p:sp>
          <p:sp>
            <p:nvSpPr>
              <p:cNvPr id="15394" name="Text Box 34">
                <a:extLst>
                  <a:ext uri="{FF2B5EF4-FFF2-40B4-BE49-F238E27FC236}">
                    <a16:creationId xmlns:a16="http://schemas.microsoft.com/office/drawing/2014/main" id="{E60BEFC8-2B39-B524-76F1-728A4D04B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" y="2719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D</a:t>
                </a:r>
              </a:p>
            </p:txBody>
          </p:sp>
          <p:sp>
            <p:nvSpPr>
              <p:cNvPr id="15395" name="Text Box 35">
                <a:extLst>
                  <a:ext uri="{FF2B5EF4-FFF2-40B4-BE49-F238E27FC236}">
                    <a16:creationId xmlns:a16="http://schemas.microsoft.com/office/drawing/2014/main" id="{9218D1D4-1241-1F24-55FD-032F3D987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" y="2460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E</a:t>
                </a:r>
              </a:p>
            </p:txBody>
          </p:sp>
          <p:sp>
            <p:nvSpPr>
              <p:cNvPr id="15396" name="Text Box 36">
                <a:extLst>
                  <a:ext uri="{FF2B5EF4-FFF2-40B4-BE49-F238E27FC236}">
                    <a16:creationId xmlns:a16="http://schemas.microsoft.com/office/drawing/2014/main" id="{2820950A-4753-ECB8-0B5C-F87531C9A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5" y="2195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F</a:t>
                </a:r>
              </a:p>
            </p:txBody>
          </p:sp>
          <p:sp>
            <p:nvSpPr>
              <p:cNvPr id="15397" name="Text Box 37">
                <a:extLst>
                  <a:ext uri="{FF2B5EF4-FFF2-40B4-BE49-F238E27FC236}">
                    <a16:creationId xmlns:a16="http://schemas.microsoft.com/office/drawing/2014/main" id="{618887CB-F12D-D29C-24B0-A70056D3A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" y="1943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G</a:t>
                </a:r>
              </a:p>
            </p:txBody>
          </p:sp>
        </p:grpSp>
      </p:grpSp>
      <p:sp>
        <p:nvSpPr>
          <p:cNvPr id="15398" name="Line 38">
            <a:extLst>
              <a:ext uri="{FF2B5EF4-FFF2-40B4-BE49-F238E27FC236}">
                <a16:creationId xmlns:a16="http://schemas.microsoft.com/office/drawing/2014/main" id="{F168A6F7-AF46-FFF1-D711-3089078E6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8818" y="3554098"/>
            <a:ext cx="125995" cy="174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grpSp>
        <p:nvGrpSpPr>
          <p:cNvPr id="15399" name="Group 39">
            <a:extLst>
              <a:ext uri="{FF2B5EF4-FFF2-40B4-BE49-F238E27FC236}">
                <a16:creationId xmlns:a16="http://schemas.microsoft.com/office/drawing/2014/main" id="{4CF92BE0-A8CA-202D-A530-12543312F2AB}"/>
              </a:ext>
            </a:extLst>
          </p:cNvPr>
          <p:cNvGrpSpPr>
            <a:grpSpLocks/>
          </p:cNvGrpSpPr>
          <p:nvPr/>
        </p:nvGrpSpPr>
        <p:grpSpPr bwMode="auto">
          <a:xfrm>
            <a:off x="5874384" y="2350149"/>
            <a:ext cx="502229" cy="4030076"/>
            <a:chOff x="3182" y="1343"/>
            <a:chExt cx="287" cy="2303"/>
          </a:xfrm>
        </p:grpSpPr>
        <p:sp>
          <p:nvSpPr>
            <p:cNvPr id="15400" name="Line 40">
              <a:extLst>
                <a:ext uri="{FF2B5EF4-FFF2-40B4-BE49-F238E27FC236}">
                  <a16:creationId xmlns:a16="http://schemas.microsoft.com/office/drawing/2014/main" id="{23125E6D-A07D-8EA9-67FD-214B29252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2" y="1925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grpSp>
          <p:nvGrpSpPr>
            <p:cNvPr id="15401" name="Group 41">
              <a:extLst>
                <a:ext uri="{FF2B5EF4-FFF2-40B4-BE49-F238E27FC236}">
                  <a16:creationId xmlns:a16="http://schemas.microsoft.com/office/drawing/2014/main" id="{36942A45-D844-AA26-D92B-32D78A13A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2" y="1343"/>
              <a:ext cx="287" cy="2303"/>
              <a:chOff x="3182" y="1343"/>
              <a:chExt cx="287" cy="2303"/>
            </a:xfrm>
          </p:grpSpPr>
          <p:grpSp>
            <p:nvGrpSpPr>
              <p:cNvPr id="15402" name="Group 42">
                <a:extLst>
                  <a:ext uri="{FF2B5EF4-FFF2-40B4-BE49-F238E27FC236}">
                    <a16:creationId xmlns:a16="http://schemas.microsoft.com/office/drawing/2014/main" id="{3ACB8CEB-7345-0551-84DF-21DE00D988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2" y="1343"/>
                <a:ext cx="287" cy="2303"/>
                <a:chOff x="3182" y="1343"/>
                <a:chExt cx="287" cy="2303"/>
              </a:xfrm>
            </p:grpSpPr>
            <p:sp>
              <p:nvSpPr>
                <p:cNvPr id="15403" name="Rectangle 43">
                  <a:extLst>
                    <a:ext uri="{FF2B5EF4-FFF2-40B4-BE49-F238E27FC236}">
                      <a16:creationId xmlns:a16="http://schemas.microsoft.com/office/drawing/2014/main" id="{7725C714-C570-283D-47E1-E34053534C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2140"/>
                  <a:ext cx="287" cy="1505"/>
                </a:xfrm>
                <a:prstGeom prst="rect">
                  <a:avLst/>
                </a:prstGeom>
                <a:solidFill>
                  <a:srgbClr val="FFFFFF"/>
                </a:solidFill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 sz="1984"/>
                </a:p>
              </p:txBody>
            </p:sp>
            <p:sp>
              <p:nvSpPr>
                <p:cNvPr id="15404" name="Line 44">
                  <a:extLst>
                    <a:ext uri="{FF2B5EF4-FFF2-40B4-BE49-F238E27FC236}">
                      <a16:creationId xmlns:a16="http://schemas.microsoft.com/office/drawing/2014/main" id="{EB874FF0-9335-0791-F56C-66FAEA439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2" y="3411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405" name="Line 45">
                  <a:extLst>
                    <a:ext uri="{FF2B5EF4-FFF2-40B4-BE49-F238E27FC236}">
                      <a16:creationId xmlns:a16="http://schemas.microsoft.com/office/drawing/2014/main" id="{B51E53FB-EC8E-8668-4971-B2F6622612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2" y="3174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406" name="Line 46">
                  <a:extLst>
                    <a:ext uri="{FF2B5EF4-FFF2-40B4-BE49-F238E27FC236}">
                      <a16:creationId xmlns:a16="http://schemas.microsoft.com/office/drawing/2014/main" id="{53CE8C10-C931-0ECF-EBA1-59838A84BE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2" y="2923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407" name="Line 47">
                  <a:extLst>
                    <a:ext uri="{FF2B5EF4-FFF2-40B4-BE49-F238E27FC236}">
                      <a16:creationId xmlns:a16="http://schemas.microsoft.com/office/drawing/2014/main" id="{D072BFEF-4AD5-D40A-1A1A-D48A24F60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2" y="2665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408" name="Line 48">
                  <a:extLst>
                    <a:ext uri="{FF2B5EF4-FFF2-40B4-BE49-F238E27FC236}">
                      <a16:creationId xmlns:a16="http://schemas.microsoft.com/office/drawing/2014/main" id="{F59EFFB5-EB92-155E-CDBE-9A9384376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82" y="1342"/>
                  <a:ext cx="0" cy="79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409" name="Line 49">
                  <a:extLst>
                    <a:ext uri="{FF2B5EF4-FFF2-40B4-BE49-F238E27FC236}">
                      <a16:creationId xmlns:a16="http://schemas.microsoft.com/office/drawing/2014/main" id="{068B1EC7-F6F0-6A90-BB14-93C11751F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0" y="1342"/>
                  <a:ext cx="0" cy="798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15410" name="Line 50">
                  <a:extLst>
                    <a:ext uri="{FF2B5EF4-FFF2-40B4-BE49-F238E27FC236}">
                      <a16:creationId xmlns:a16="http://schemas.microsoft.com/office/drawing/2014/main" id="{68476B91-B1FE-A309-0603-3E1650076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2" y="2406"/>
                  <a:ext cx="287" cy="0"/>
                </a:xfrm>
                <a:prstGeom prst="line">
                  <a:avLst/>
                </a:prstGeom>
                <a:noFill/>
                <a:ln w="936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</p:grpSp>
          <p:sp>
            <p:nvSpPr>
              <p:cNvPr id="15411" name="Text Box 51">
                <a:extLst>
                  <a:ext uri="{FF2B5EF4-FFF2-40B4-BE49-F238E27FC236}">
                    <a16:creationId xmlns:a16="http://schemas.microsoft.com/office/drawing/2014/main" id="{6B1507F7-2B7A-9A59-24E2-0163198EB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3455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A</a:t>
                </a:r>
              </a:p>
            </p:txBody>
          </p:sp>
          <p:sp>
            <p:nvSpPr>
              <p:cNvPr id="15412" name="Text Box 52">
                <a:extLst>
                  <a:ext uri="{FF2B5EF4-FFF2-40B4-BE49-F238E27FC236}">
                    <a16:creationId xmlns:a16="http://schemas.microsoft.com/office/drawing/2014/main" id="{E07A9499-B924-A6FB-D7EC-8823ABD70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3211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B</a:t>
                </a:r>
              </a:p>
            </p:txBody>
          </p:sp>
          <p:sp>
            <p:nvSpPr>
              <p:cNvPr id="15413" name="Text Box 53">
                <a:extLst>
                  <a:ext uri="{FF2B5EF4-FFF2-40B4-BE49-F238E27FC236}">
                    <a16:creationId xmlns:a16="http://schemas.microsoft.com/office/drawing/2014/main" id="{CFC9C738-904B-3D70-985B-66BFD3558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2953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C</a:t>
                </a:r>
              </a:p>
            </p:txBody>
          </p:sp>
          <p:sp>
            <p:nvSpPr>
              <p:cNvPr id="15414" name="Text Box 54">
                <a:extLst>
                  <a:ext uri="{FF2B5EF4-FFF2-40B4-BE49-F238E27FC236}">
                    <a16:creationId xmlns:a16="http://schemas.microsoft.com/office/drawing/2014/main" id="{CE578A88-2DD9-776C-F686-922A7BE77C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2709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D</a:t>
                </a:r>
              </a:p>
            </p:txBody>
          </p:sp>
          <p:sp>
            <p:nvSpPr>
              <p:cNvPr id="15415" name="Text Box 55">
                <a:extLst>
                  <a:ext uri="{FF2B5EF4-FFF2-40B4-BE49-F238E27FC236}">
                    <a16:creationId xmlns:a16="http://schemas.microsoft.com/office/drawing/2014/main" id="{CB3CC413-D1DA-2D32-E2F4-7D02F613C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2450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E</a:t>
                </a:r>
              </a:p>
            </p:txBody>
          </p:sp>
          <p:sp>
            <p:nvSpPr>
              <p:cNvPr id="15416" name="Text Box 56">
                <a:extLst>
                  <a:ext uri="{FF2B5EF4-FFF2-40B4-BE49-F238E27FC236}">
                    <a16:creationId xmlns:a16="http://schemas.microsoft.com/office/drawing/2014/main" id="{28F949AB-0FD9-1F45-E84D-E7E4922687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4" y="2185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F</a:t>
                </a:r>
              </a:p>
            </p:txBody>
          </p:sp>
          <p:sp>
            <p:nvSpPr>
              <p:cNvPr id="15417" name="Text Box 57">
                <a:extLst>
                  <a:ext uri="{FF2B5EF4-FFF2-40B4-BE49-F238E27FC236}">
                    <a16:creationId xmlns:a16="http://schemas.microsoft.com/office/drawing/2014/main" id="{9133CCBB-05DC-1064-A0D9-C28EE890D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8" y="1933"/>
                <a:ext cx="215" cy="1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G</a:t>
                </a:r>
              </a:p>
            </p:txBody>
          </p:sp>
        </p:grpSp>
      </p:grpSp>
      <p:grpSp>
        <p:nvGrpSpPr>
          <p:cNvPr id="15418" name="Group 58">
            <a:extLst>
              <a:ext uri="{FF2B5EF4-FFF2-40B4-BE49-F238E27FC236}">
                <a16:creationId xmlns:a16="http://schemas.microsoft.com/office/drawing/2014/main" id="{4D6065A6-046B-4F49-BD12-19C52BC74CD5}"/>
              </a:ext>
            </a:extLst>
          </p:cNvPr>
          <p:cNvGrpSpPr>
            <a:grpSpLocks/>
          </p:cNvGrpSpPr>
          <p:nvPr/>
        </p:nvGrpSpPr>
        <p:grpSpPr bwMode="auto">
          <a:xfrm>
            <a:off x="2434032" y="2367648"/>
            <a:ext cx="502229" cy="4030076"/>
            <a:chOff x="1216" y="1353"/>
            <a:chExt cx="287" cy="2303"/>
          </a:xfrm>
        </p:grpSpPr>
        <p:grpSp>
          <p:nvGrpSpPr>
            <p:cNvPr id="15419" name="Group 59">
              <a:extLst>
                <a:ext uri="{FF2B5EF4-FFF2-40B4-BE49-F238E27FC236}">
                  <a16:creationId xmlns:a16="http://schemas.microsoft.com/office/drawing/2014/main" id="{BA2B50D2-481A-CFF9-9E01-4B4D78B50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1353"/>
              <a:ext cx="287" cy="2303"/>
              <a:chOff x="1216" y="1353"/>
              <a:chExt cx="287" cy="2303"/>
            </a:xfrm>
          </p:grpSpPr>
          <p:sp>
            <p:nvSpPr>
              <p:cNvPr id="15420" name="Line 60">
                <a:extLst>
                  <a:ext uri="{FF2B5EF4-FFF2-40B4-BE49-F238E27FC236}">
                    <a16:creationId xmlns:a16="http://schemas.microsoft.com/office/drawing/2014/main" id="{A9CC1F26-2AEE-5791-355B-556FEEBC2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6" y="1935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grpSp>
            <p:nvGrpSpPr>
              <p:cNvPr id="15421" name="Group 61">
                <a:extLst>
                  <a:ext uri="{FF2B5EF4-FFF2-40B4-BE49-F238E27FC236}">
                    <a16:creationId xmlns:a16="http://schemas.microsoft.com/office/drawing/2014/main" id="{825E9BE6-716C-2C31-1F3F-6231579DFD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6" y="1353"/>
                <a:ext cx="287" cy="2303"/>
                <a:chOff x="1216" y="1353"/>
                <a:chExt cx="287" cy="2303"/>
              </a:xfrm>
            </p:grpSpPr>
            <p:grpSp>
              <p:nvGrpSpPr>
                <p:cNvPr id="15422" name="Group 62">
                  <a:extLst>
                    <a:ext uri="{FF2B5EF4-FFF2-40B4-BE49-F238E27FC236}">
                      <a16:creationId xmlns:a16="http://schemas.microsoft.com/office/drawing/2014/main" id="{04FAE236-CA45-217F-23A8-1AE5D37CFA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6" y="1353"/>
                  <a:ext cx="287" cy="2303"/>
                  <a:chOff x="1216" y="1353"/>
                  <a:chExt cx="287" cy="2303"/>
                </a:xfrm>
              </p:grpSpPr>
              <p:sp>
                <p:nvSpPr>
                  <p:cNvPr id="15423" name="Rectangle 63">
                    <a:extLst>
                      <a:ext uri="{FF2B5EF4-FFF2-40B4-BE49-F238E27FC236}">
                        <a16:creationId xmlns:a16="http://schemas.microsoft.com/office/drawing/2014/main" id="{F94360AC-F5D2-ECB5-962F-5438E0A64E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6" y="2150"/>
                    <a:ext cx="287" cy="1505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 sz="1984"/>
                  </a:p>
                </p:txBody>
              </p:sp>
              <p:sp>
                <p:nvSpPr>
                  <p:cNvPr id="15424" name="Line 64">
                    <a:extLst>
                      <a:ext uri="{FF2B5EF4-FFF2-40B4-BE49-F238E27FC236}">
                        <a16:creationId xmlns:a16="http://schemas.microsoft.com/office/drawing/2014/main" id="{CBC47E60-ECD9-B0CB-9F17-477517015B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6" y="3421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25" name="Line 65">
                    <a:extLst>
                      <a:ext uri="{FF2B5EF4-FFF2-40B4-BE49-F238E27FC236}">
                        <a16:creationId xmlns:a16="http://schemas.microsoft.com/office/drawing/2014/main" id="{E92E07AD-7AD4-0B92-7744-F8CEE452F0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6" y="3184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26" name="Line 66">
                    <a:extLst>
                      <a:ext uri="{FF2B5EF4-FFF2-40B4-BE49-F238E27FC236}">
                        <a16:creationId xmlns:a16="http://schemas.microsoft.com/office/drawing/2014/main" id="{CADE4C75-4FCA-6458-6878-E6B67E614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6" y="2933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27" name="Line 67">
                    <a:extLst>
                      <a:ext uri="{FF2B5EF4-FFF2-40B4-BE49-F238E27FC236}">
                        <a16:creationId xmlns:a16="http://schemas.microsoft.com/office/drawing/2014/main" id="{20D2B91D-60B2-D3D8-64EF-DFC1AED801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6" y="2675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28" name="Line 68">
                    <a:extLst>
                      <a:ext uri="{FF2B5EF4-FFF2-40B4-BE49-F238E27FC236}">
                        <a16:creationId xmlns:a16="http://schemas.microsoft.com/office/drawing/2014/main" id="{4861F0DD-07C1-07DA-2F6F-5E55BBD4BF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216" y="1352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29" name="Line 69">
                    <a:extLst>
                      <a:ext uri="{FF2B5EF4-FFF2-40B4-BE49-F238E27FC236}">
                        <a16:creationId xmlns:a16="http://schemas.microsoft.com/office/drawing/2014/main" id="{E857C4BF-29E4-C5AF-FABC-1674159E06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04" y="1352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30" name="Line 70">
                    <a:extLst>
                      <a:ext uri="{FF2B5EF4-FFF2-40B4-BE49-F238E27FC236}">
                        <a16:creationId xmlns:a16="http://schemas.microsoft.com/office/drawing/2014/main" id="{AFDA5C6A-AF55-2D5F-DE7F-94B5AA5ED1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6" y="2416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</p:grpSp>
            <p:sp>
              <p:nvSpPr>
                <p:cNvPr id="15431" name="Text Box 71">
                  <a:extLst>
                    <a:ext uri="{FF2B5EF4-FFF2-40B4-BE49-F238E27FC236}">
                      <a16:creationId xmlns:a16="http://schemas.microsoft.com/office/drawing/2014/main" id="{42901A5D-12A9-F3A6-FD7C-BDEAA32A9E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8" y="3465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A</a:t>
                  </a:r>
                </a:p>
              </p:txBody>
            </p:sp>
            <p:sp>
              <p:nvSpPr>
                <p:cNvPr id="15432" name="Text Box 72">
                  <a:extLst>
                    <a:ext uri="{FF2B5EF4-FFF2-40B4-BE49-F238E27FC236}">
                      <a16:creationId xmlns:a16="http://schemas.microsoft.com/office/drawing/2014/main" id="{9F1E2FC0-8559-1D0C-13D0-CD1390CDFA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8" y="3221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B</a:t>
                  </a:r>
                </a:p>
              </p:txBody>
            </p:sp>
            <p:sp>
              <p:nvSpPr>
                <p:cNvPr id="15433" name="Text Box 73">
                  <a:extLst>
                    <a:ext uri="{FF2B5EF4-FFF2-40B4-BE49-F238E27FC236}">
                      <a16:creationId xmlns:a16="http://schemas.microsoft.com/office/drawing/2014/main" id="{424C0638-96DD-A8C9-F517-BEAA422B99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8" y="2963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C</a:t>
                  </a:r>
                </a:p>
              </p:txBody>
            </p:sp>
            <p:sp>
              <p:nvSpPr>
                <p:cNvPr id="15434" name="Text Box 74">
                  <a:extLst>
                    <a:ext uri="{FF2B5EF4-FFF2-40B4-BE49-F238E27FC236}">
                      <a16:creationId xmlns:a16="http://schemas.microsoft.com/office/drawing/2014/main" id="{AB43789D-48EF-106E-CB6E-E5E24F61DB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8" y="2719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D</a:t>
                  </a:r>
                </a:p>
              </p:txBody>
            </p:sp>
            <p:sp>
              <p:nvSpPr>
                <p:cNvPr id="15435" name="Text Box 75">
                  <a:extLst>
                    <a:ext uri="{FF2B5EF4-FFF2-40B4-BE49-F238E27FC236}">
                      <a16:creationId xmlns:a16="http://schemas.microsoft.com/office/drawing/2014/main" id="{5E1041BA-E248-FABD-B7AF-7FE2A910DB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8" y="2460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E</a:t>
                  </a:r>
                </a:p>
              </p:txBody>
            </p:sp>
            <p:sp>
              <p:nvSpPr>
                <p:cNvPr id="15436" name="Text Box 76">
                  <a:extLst>
                    <a:ext uri="{FF2B5EF4-FFF2-40B4-BE49-F238E27FC236}">
                      <a16:creationId xmlns:a16="http://schemas.microsoft.com/office/drawing/2014/main" id="{BE298437-B0D2-6804-0D13-1A8BA371D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8" y="2195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F</a:t>
                  </a:r>
                </a:p>
              </p:txBody>
            </p:sp>
            <p:sp>
              <p:nvSpPr>
                <p:cNvPr id="15437" name="Text Box 77">
                  <a:extLst>
                    <a:ext uri="{FF2B5EF4-FFF2-40B4-BE49-F238E27FC236}">
                      <a16:creationId xmlns:a16="http://schemas.microsoft.com/office/drawing/2014/main" id="{BC389675-0177-CACE-8E36-A52E769CB5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52" y="1943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G</a:t>
                  </a:r>
                </a:p>
              </p:txBody>
            </p:sp>
          </p:grpSp>
        </p:grpSp>
        <p:grpSp>
          <p:nvGrpSpPr>
            <p:cNvPr id="15438" name="Group 78">
              <a:extLst>
                <a:ext uri="{FF2B5EF4-FFF2-40B4-BE49-F238E27FC236}">
                  <a16:creationId xmlns:a16="http://schemas.microsoft.com/office/drawing/2014/main" id="{7CE12EE0-F52C-34C3-4205-33D914DAD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" y="1725"/>
              <a:ext cx="287" cy="173"/>
              <a:chOff x="1216" y="1725"/>
              <a:chExt cx="287" cy="173"/>
            </a:xfrm>
          </p:grpSpPr>
          <p:sp>
            <p:nvSpPr>
              <p:cNvPr id="15439" name="Line 79">
                <a:extLst>
                  <a:ext uri="{FF2B5EF4-FFF2-40B4-BE49-F238E27FC236}">
                    <a16:creationId xmlns:a16="http://schemas.microsoft.com/office/drawing/2014/main" id="{9918C68A-F433-1811-4F40-255D780A8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6" y="1725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440" name="Text Box 80">
                <a:extLst>
                  <a:ext uri="{FF2B5EF4-FFF2-40B4-BE49-F238E27FC236}">
                    <a16:creationId xmlns:a16="http://schemas.microsoft.com/office/drawing/2014/main" id="{28E67FFB-F433-1526-4F40-5DEE9B63C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2" y="1755"/>
                <a:ext cx="215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9208" tIns="51588" rIns="99208" bIns="51588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r>
                  <a:rPr lang="pt-BR" altLang="pt-BR" sz="1543"/>
                  <a:t>H</a:t>
                </a:r>
              </a:p>
            </p:txBody>
          </p:sp>
        </p:grpSp>
      </p:grpSp>
      <p:grpSp>
        <p:nvGrpSpPr>
          <p:cNvPr id="15441" name="Group 81">
            <a:extLst>
              <a:ext uri="{FF2B5EF4-FFF2-40B4-BE49-F238E27FC236}">
                <a16:creationId xmlns:a16="http://schemas.microsoft.com/office/drawing/2014/main" id="{DCCEC949-0A75-473C-5524-50BC9FC89185}"/>
              </a:ext>
            </a:extLst>
          </p:cNvPr>
          <p:cNvGrpSpPr>
            <a:grpSpLocks/>
          </p:cNvGrpSpPr>
          <p:nvPr/>
        </p:nvGrpSpPr>
        <p:grpSpPr bwMode="auto">
          <a:xfrm>
            <a:off x="5197163" y="2350149"/>
            <a:ext cx="502228" cy="4030076"/>
            <a:chOff x="2795" y="1343"/>
            <a:chExt cx="287" cy="2303"/>
          </a:xfrm>
        </p:grpSpPr>
        <p:grpSp>
          <p:nvGrpSpPr>
            <p:cNvPr id="15442" name="Group 82">
              <a:extLst>
                <a:ext uri="{FF2B5EF4-FFF2-40B4-BE49-F238E27FC236}">
                  <a16:creationId xmlns:a16="http://schemas.microsoft.com/office/drawing/2014/main" id="{1F7E3CC3-033D-A841-A593-C424248D5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5" y="1343"/>
              <a:ext cx="287" cy="2303"/>
              <a:chOff x="2795" y="1343"/>
              <a:chExt cx="287" cy="2303"/>
            </a:xfrm>
          </p:grpSpPr>
          <p:sp>
            <p:nvSpPr>
              <p:cNvPr id="15443" name="Line 83">
                <a:extLst>
                  <a:ext uri="{FF2B5EF4-FFF2-40B4-BE49-F238E27FC236}">
                    <a16:creationId xmlns:a16="http://schemas.microsoft.com/office/drawing/2014/main" id="{017800E5-A3C5-586D-2F6E-6D1E42EE3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5" y="1925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grpSp>
            <p:nvGrpSpPr>
              <p:cNvPr id="15444" name="Group 84">
                <a:extLst>
                  <a:ext uri="{FF2B5EF4-FFF2-40B4-BE49-F238E27FC236}">
                    <a16:creationId xmlns:a16="http://schemas.microsoft.com/office/drawing/2014/main" id="{14BD405C-B156-6A2E-2134-E6253353A8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95" y="1343"/>
                <a:ext cx="287" cy="2303"/>
                <a:chOff x="2795" y="1343"/>
                <a:chExt cx="287" cy="2303"/>
              </a:xfrm>
            </p:grpSpPr>
            <p:grpSp>
              <p:nvGrpSpPr>
                <p:cNvPr id="15445" name="Group 85">
                  <a:extLst>
                    <a:ext uri="{FF2B5EF4-FFF2-40B4-BE49-F238E27FC236}">
                      <a16:creationId xmlns:a16="http://schemas.microsoft.com/office/drawing/2014/main" id="{E4714030-4B10-EA7D-22DE-76F80080B8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95" y="1343"/>
                  <a:ext cx="287" cy="2303"/>
                  <a:chOff x="2795" y="1343"/>
                  <a:chExt cx="287" cy="2303"/>
                </a:xfrm>
              </p:grpSpPr>
              <p:sp>
                <p:nvSpPr>
                  <p:cNvPr id="15446" name="Rectangle 86">
                    <a:extLst>
                      <a:ext uri="{FF2B5EF4-FFF2-40B4-BE49-F238E27FC236}">
                        <a16:creationId xmlns:a16="http://schemas.microsoft.com/office/drawing/2014/main" id="{96408C24-77FF-A72E-5E3D-CEE6BB2AF3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5" y="2140"/>
                    <a:ext cx="287" cy="1505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 sz="1984"/>
                  </a:p>
                </p:txBody>
              </p:sp>
              <p:sp>
                <p:nvSpPr>
                  <p:cNvPr id="15447" name="Line 87">
                    <a:extLst>
                      <a:ext uri="{FF2B5EF4-FFF2-40B4-BE49-F238E27FC236}">
                        <a16:creationId xmlns:a16="http://schemas.microsoft.com/office/drawing/2014/main" id="{022F1EBF-8F02-52DE-2FCC-97C435D05E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95" y="3411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48" name="Line 88">
                    <a:extLst>
                      <a:ext uri="{FF2B5EF4-FFF2-40B4-BE49-F238E27FC236}">
                        <a16:creationId xmlns:a16="http://schemas.microsoft.com/office/drawing/2014/main" id="{3AFCCCD5-CEE4-2201-FC2F-5E59B6A939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95" y="3174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49" name="Line 89">
                    <a:extLst>
                      <a:ext uri="{FF2B5EF4-FFF2-40B4-BE49-F238E27FC236}">
                        <a16:creationId xmlns:a16="http://schemas.microsoft.com/office/drawing/2014/main" id="{4A9B6CE9-906F-55CA-CE31-9A066951E4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95" y="2923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50" name="Line 90">
                    <a:extLst>
                      <a:ext uri="{FF2B5EF4-FFF2-40B4-BE49-F238E27FC236}">
                        <a16:creationId xmlns:a16="http://schemas.microsoft.com/office/drawing/2014/main" id="{4C7410DE-8005-3F6C-56C1-8D7C501ED9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95" y="2665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51" name="Line 91">
                    <a:extLst>
                      <a:ext uri="{FF2B5EF4-FFF2-40B4-BE49-F238E27FC236}">
                        <a16:creationId xmlns:a16="http://schemas.microsoft.com/office/drawing/2014/main" id="{521E0FE2-24F7-04CE-BA81-4BA217F8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95" y="1342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52" name="Line 92">
                    <a:extLst>
                      <a:ext uri="{FF2B5EF4-FFF2-40B4-BE49-F238E27FC236}">
                        <a16:creationId xmlns:a16="http://schemas.microsoft.com/office/drawing/2014/main" id="{17F4C8C5-F084-2A93-7DE5-305ADCFCA1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83" y="1342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53" name="Line 93">
                    <a:extLst>
                      <a:ext uri="{FF2B5EF4-FFF2-40B4-BE49-F238E27FC236}">
                        <a16:creationId xmlns:a16="http://schemas.microsoft.com/office/drawing/2014/main" id="{E0F228DB-3CA3-AB1C-B315-BF1424A20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95" y="2406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</p:grpSp>
            <p:sp>
              <p:nvSpPr>
                <p:cNvPr id="15454" name="Text Box 94">
                  <a:extLst>
                    <a:ext uri="{FF2B5EF4-FFF2-40B4-BE49-F238E27FC236}">
                      <a16:creationId xmlns:a16="http://schemas.microsoft.com/office/drawing/2014/main" id="{867B1CF1-1394-23E7-8841-04D4CD4F7C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7" y="3455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A</a:t>
                  </a:r>
                </a:p>
              </p:txBody>
            </p:sp>
            <p:sp>
              <p:nvSpPr>
                <p:cNvPr id="15455" name="Text Box 95">
                  <a:extLst>
                    <a:ext uri="{FF2B5EF4-FFF2-40B4-BE49-F238E27FC236}">
                      <a16:creationId xmlns:a16="http://schemas.microsoft.com/office/drawing/2014/main" id="{5FFF4F20-FF33-8943-9F1B-EA742ABE6A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7" y="3211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B</a:t>
                  </a:r>
                </a:p>
              </p:txBody>
            </p:sp>
            <p:sp>
              <p:nvSpPr>
                <p:cNvPr id="15456" name="Text Box 96">
                  <a:extLst>
                    <a:ext uri="{FF2B5EF4-FFF2-40B4-BE49-F238E27FC236}">
                      <a16:creationId xmlns:a16="http://schemas.microsoft.com/office/drawing/2014/main" id="{743B1EB9-83B5-D990-EB67-030ACD9E47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7" y="2953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C</a:t>
                  </a:r>
                </a:p>
              </p:txBody>
            </p:sp>
            <p:sp>
              <p:nvSpPr>
                <p:cNvPr id="15457" name="Text Box 97">
                  <a:extLst>
                    <a:ext uri="{FF2B5EF4-FFF2-40B4-BE49-F238E27FC236}">
                      <a16:creationId xmlns:a16="http://schemas.microsoft.com/office/drawing/2014/main" id="{7C5B1129-01A2-3B26-8931-14A7922677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7" y="2709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D</a:t>
                  </a:r>
                </a:p>
              </p:txBody>
            </p:sp>
            <p:sp>
              <p:nvSpPr>
                <p:cNvPr id="15458" name="Text Box 98">
                  <a:extLst>
                    <a:ext uri="{FF2B5EF4-FFF2-40B4-BE49-F238E27FC236}">
                      <a16:creationId xmlns:a16="http://schemas.microsoft.com/office/drawing/2014/main" id="{8DFEF926-4120-690C-A241-B1B2DB6AA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7" y="2450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E</a:t>
                  </a:r>
                </a:p>
              </p:txBody>
            </p:sp>
            <p:sp>
              <p:nvSpPr>
                <p:cNvPr id="15459" name="Text Box 99">
                  <a:extLst>
                    <a:ext uri="{FF2B5EF4-FFF2-40B4-BE49-F238E27FC236}">
                      <a16:creationId xmlns:a16="http://schemas.microsoft.com/office/drawing/2014/main" id="{1264BAA2-40E0-06CA-CC93-2EF1DB694D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7" y="2185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F</a:t>
                  </a:r>
                </a:p>
              </p:txBody>
            </p:sp>
            <p:sp>
              <p:nvSpPr>
                <p:cNvPr id="15460" name="Text Box 100">
                  <a:extLst>
                    <a:ext uri="{FF2B5EF4-FFF2-40B4-BE49-F238E27FC236}">
                      <a16:creationId xmlns:a16="http://schemas.microsoft.com/office/drawing/2014/main" id="{4D04137C-40BC-969E-9F2C-4304AF89A4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31" y="1933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G</a:t>
                  </a:r>
                </a:p>
              </p:txBody>
            </p:sp>
          </p:grpSp>
        </p:grpSp>
        <p:sp>
          <p:nvSpPr>
            <p:cNvPr id="15461" name="Line 101">
              <a:extLst>
                <a:ext uri="{FF2B5EF4-FFF2-40B4-BE49-F238E27FC236}">
                  <a16:creationId xmlns:a16="http://schemas.microsoft.com/office/drawing/2014/main" id="{3221C1AB-9C0A-6B19-1F48-501FCCB28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1715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462" name="Text Box 102">
              <a:extLst>
                <a:ext uri="{FF2B5EF4-FFF2-40B4-BE49-F238E27FC236}">
                  <a16:creationId xmlns:a16="http://schemas.microsoft.com/office/drawing/2014/main" id="{6A82E6BD-28BD-9B66-A3EE-AA1F495D2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1" y="1745"/>
              <a:ext cx="21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H</a:t>
              </a:r>
            </a:p>
          </p:txBody>
        </p:sp>
      </p:grpSp>
      <p:grpSp>
        <p:nvGrpSpPr>
          <p:cNvPr id="15463" name="Group 103">
            <a:extLst>
              <a:ext uri="{FF2B5EF4-FFF2-40B4-BE49-F238E27FC236}">
                <a16:creationId xmlns:a16="http://schemas.microsoft.com/office/drawing/2014/main" id="{B461AB67-F3F3-4E5F-CCBA-4A31B8F6F60D}"/>
              </a:ext>
            </a:extLst>
          </p:cNvPr>
          <p:cNvGrpSpPr>
            <a:grpSpLocks/>
          </p:cNvGrpSpPr>
          <p:nvPr/>
        </p:nvGrpSpPr>
        <p:grpSpPr bwMode="auto">
          <a:xfrm>
            <a:off x="3121752" y="2365898"/>
            <a:ext cx="502228" cy="4030077"/>
            <a:chOff x="1609" y="1352"/>
            <a:chExt cx="287" cy="2303"/>
          </a:xfrm>
        </p:grpSpPr>
        <p:grpSp>
          <p:nvGrpSpPr>
            <p:cNvPr id="15464" name="Group 104">
              <a:extLst>
                <a:ext uri="{FF2B5EF4-FFF2-40B4-BE49-F238E27FC236}">
                  <a16:creationId xmlns:a16="http://schemas.microsoft.com/office/drawing/2014/main" id="{8078AB58-34B1-16A2-95EA-B2ECCF4C7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9" y="1352"/>
              <a:ext cx="287" cy="2303"/>
              <a:chOff x="1609" y="1352"/>
              <a:chExt cx="287" cy="2303"/>
            </a:xfrm>
          </p:grpSpPr>
          <p:sp>
            <p:nvSpPr>
              <p:cNvPr id="15465" name="Line 105">
                <a:extLst>
                  <a:ext uri="{FF2B5EF4-FFF2-40B4-BE49-F238E27FC236}">
                    <a16:creationId xmlns:a16="http://schemas.microsoft.com/office/drawing/2014/main" id="{68820828-2A97-704E-6415-BBA07ABF0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9" y="1934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grpSp>
            <p:nvGrpSpPr>
              <p:cNvPr id="15466" name="Group 106">
                <a:extLst>
                  <a:ext uri="{FF2B5EF4-FFF2-40B4-BE49-F238E27FC236}">
                    <a16:creationId xmlns:a16="http://schemas.microsoft.com/office/drawing/2014/main" id="{D8EAAC11-EB72-CF97-C6C8-336F0CC3A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" y="1352"/>
                <a:ext cx="287" cy="2303"/>
                <a:chOff x="1609" y="1352"/>
                <a:chExt cx="287" cy="2303"/>
              </a:xfrm>
            </p:grpSpPr>
            <p:grpSp>
              <p:nvGrpSpPr>
                <p:cNvPr id="15467" name="Group 107">
                  <a:extLst>
                    <a:ext uri="{FF2B5EF4-FFF2-40B4-BE49-F238E27FC236}">
                      <a16:creationId xmlns:a16="http://schemas.microsoft.com/office/drawing/2014/main" id="{99EE142F-EADE-159E-6AB0-C3714FD711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9" y="1352"/>
                  <a:ext cx="287" cy="2303"/>
                  <a:chOff x="1609" y="1352"/>
                  <a:chExt cx="287" cy="2303"/>
                </a:xfrm>
              </p:grpSpPr>
              <p:sp>
                <p:nvSpPr>
                  <p:cNvPr id="15468" name="Rectangle 108">
                    <a:extLst>
                      <a:ext uri="{FF2B5EF4-FFF2-40B4-BE49-F238E27FC236}">
                        <a16:creationId xmlns:a16="http://schemas.microsoft.com/office/drawing/2014/main" id="{5B8FDA3E-1671-E1CA-383E-C0469356B0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9" y="2149"/>
                    <a:ext cx="287" cy="1505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 sz="1984"/>
                  </a:p>
                </p:txBody>
              </p:sp>
              <p:sp>
                <p:nvSpPr>
                  <p:cNvPr id="15469" name="Line 109">
                    <a:extLst>
                      <a:ext uri="{FF2B5EF4-FFF2-40B4-BE49-F238E27FC236}">
                        <a16:creationId xmlns:a16="http://schemas.microsoft.com/office/drawing/2014/main" id="{B3B41FC2-615C-B717-8F88-62BAA14586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9" y="3420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70" name="Line 110">
                    <a:extLst>
                      <a:ext uri="{FF2B5EF4-FFF2-40B4-BE49-F238E27FC236}">
                        <a16:creationId xmlns:a16="http://schemas.microsoft.com/office/drawing/2014/main" id="{5A5F56F8-B8CB-7778-D0B9-F3795937C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9" y="3183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71" name="Line 111">
                    <a:extLst>
                      <a:ext uri="{FF2B5EF4-FFF2-40B4-BE49-F238E27FC236}">
                        <a16:creationId xmlns:a16="http://schemas.microsoft.com/office/drawing/2014/main" id="{D917CD09-CD32-4EF5-C7D6-5041E37B76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9" y="2932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72" name="Line 112">
                    <a:extLst>
                      <a:ext uri="{FF2B5EF4-FFF2-40B4-BE49-F238E27FC236}">
                        <a16:creationId xmlns:a16="http://schemas.microsoft.com/office/drawing/2014/main" id="{D46A29E1-134F-0E54-CC2D-3DD9B8008A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9" y="2674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73" name="Line 113">
                    <a:extLst>
                      <a:ext uri="{FF2B5EF4-FFF2-40B4-BE49-F238E27FC236}">
                        <a16:creationId xmlns:a16="http://schemas.microsoft.com/office/drawing/2014/main" id="{89888776-722D-BB45-5AEA-4BE08E19A0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09" y="1351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74" name="Line 114">
                    <a:extLst>
                      <a:ext uri="{FF2B5EF4-FFF2-40B4-BE49-F238E27FC236}">
                        <a16:creationId xmlns:a16="http://schemas.microsoft.com/office/drawing/2014/main" id="{C4634F8F-5E4C-DFF0-A695-566607DD59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97" y="1351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75" name="Line 115">
                    <a:extLst>
                      <a:ext uri="{FF2B5EF4-FFF2-40B4-BE49-F238E27FC236}">
                        <a16:creationId xmlns:a16="http://schemas.microsoft.com/office/drawing/2014/main" id="{1DC8B19C-EC30-948A-2E3A-C55B029F4F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9" y="2415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</p:grpSp>
            <p:sp>
              <p:nvSpPr>
                <p:cNvPr id="15476" name="Text Box 116">
                  <a:extLst>
                    <a:ext uri="{FF2B5EF4-FFF2-40B4-BE49-F238E27FC236}">
                      <a16:creationId xmlns:a16="http://schemas.microsoft.com/office/drawing/2014/main" id="{6C96DAC5-D47D-18D4-2867-D9B929FF4E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1" y="3464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A</a:t>
                  </a:r>
                </a:p>
              </p:txBody>
            </p:sp>
            <p:sp>
              <p:nvSpPr>
                <p:cNvPr id="15477" name="Text Box 117">
                  <a:extLst>
                    <a:ext uri="{FF2B5EF4-FFF2-40B4-BE49-F238E27FC236}">
                      <a16:creationId xmlns:a16="http://schemas.microsoft.com/office/drawing/2014/main" id="{87C40B9A-5340-E0F6-3CA6-97A150CCEF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1" y="3220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B</a:t>
                  </a:r>
                </a:p>
              </p:txBody>
            </p:sp>
            <p:sp>
              <p:nvSpPr>
                <p:cNvPr id="15478" name="Text Box 118">
                  <a:extLst>
                    <a:ext uri="{FF2B5EF4-FFF2-40B4-BE49-F238E27FC236}">
                      <a16:creationId xmlns:a16="http://schemas.microsoft.com/office/drawing/2014/main" id="{1FF9DBA1-ED2B-76E1-2357-2D7EB8D8AA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1" y="2962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C</a:t>
                  </a:r>
                </a:p>
              </p:txBody>
            </p:sp>
            <p:sp>
              <p:nvSpPr>
                <p:cNvPr id="15479" name="Text Box 119">
                  <a:extLst>
                    <a:ext uri="{FF2B5EF4-FFF2-40B4-BE49-F238E27FC236}">
                      <a16:creationId xmlns:a16="http://schemas.microsoft.com/office/drawing/2014/main" id="{F427BD68-E9A0-B466-FA3C-6829D6817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1" y="2718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D</a:t>
                  </a:r>
                </a:p>
              </p:txBody>
            </p:sp>
            <p:sp>
              <p:nvSpPr>
                <p:cNvPr id="15480" name="Text Box 120">
                  <a:extLst>
                    <a:ext uri="{FF2B5EF4-FFF2-40B4-BE49-F238E27FC236}">
                      <a16:creationId xmlns:a16="http://schemas.microsoft.com/office/drawing/2014/main" id="{30B3AE52-1727-DAFF-B758-E91B930C64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1" y="2460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E</a:t>
                  </a:r>
                </a:p>
              </p:txBody>
            </p:sp>
            <p:sp>
              <p:nvSpPr>
                <p:cNvPr id="15481" name="Text Box 121">
                  <a:extLst>
                    <a:ext uri="{FF2B5EF4-FFF2-40B4-BE49-F238E27FC236}">
                      <a16:creationId xmlns:a16="http://schemas.microsoft.com/office/drawing/2014/main" id="{E4A4F536-AAC8-2DD8-5C3A-F9E40BF9EE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51" y="2194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F</a:t>
                  </a:r>
                </a:p>
              </p:txBody>
            </p:sp>
            <p:sp>
              <p:nvSpPr>
                <p:cNvPr id="15482" name="Text Box 122">
                  <a:extLst>
                    <a:ext uri="{FF2B5EF4-FFF2-40B4-BE49-F238E27FC236}">
                      <a16:creationId xmlns:a16="http://schemas.microsoft.com/office/drawing/2014/main" id="{C3CC0335-7835-0D3B-AED4-4533FF4046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5" y="1943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G</a:t>
                  </a:r>
                </a:p>
              </p:txBody>
            </p:sp>
          </p:grpSp>
        </p:grpSp>
        <p:sp>
          <p:nvSpPr>
            <p:cNvPr id="15483" name="Line 123">
              <a:extLst>
                <a:ext uri="{FF2B5EF4-FFF2-40B4-BE49-F238E27FC236}">
                  <a16:creationId xmlns:a16="http://schemas.microsoft.com/office/drawing/2014/main" id="{BE6D1A99-190B-5910-5FD0-D1D85C97F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1724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484" name="Text Box 124">
              <a:extLst>
                <a:ext uri="{FF2B5EF4-FFF2-40B4-BE49-F238E27FC236}">
                  <a16:creationId xmlns:a16="http://schemas.microsoft.com/office/drawing/2014/main" id="{B875EC39-6A54-FC39-EF50-C5D29C02B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754"/>
              <a:ext cx="21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H</a:t>
              </a:r>
            </a:p>
          </p:txBody>
        </p:sp>
        <p:sp>
          <p:nvSpPr>
            <p:cNvPr id="15485" name="Line 125">
              <a:extLst>
                <a:ext uri="{FF2B5EF4-FFF2-40B4-BE49-F238E27FC236}">
                  <a16:creationId xmlns:a16="http://schemas.microsoft.com/office/drawing/2014/main" id="{99E55A6E-DFC9-B4C5-573D-0376DB536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9" y="1544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486" name="Text Box 126">
              <a:extLst>
                <a:ext uri="{FF2B5EF4-FFF2-40B4-BE49-F238E27FC236}">
                  <a16:creationId xmlns:a16="http://schemas.microsoft.com/office/drawing/2014/main" id="{8D2F21E0-A42B-A95D-7710-75F5AA9CA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1568"/>
              <a:ext cx="21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I</a:t>
              </a:r>
            </a:p>
          </p:txBody>
        </p:sp>
      </p:grpSp>
      <p:grpSp>
        <p:nvGrpSpPr>
          <p:cNvPr id="15487" name="Group 127">
            <a:extLst>
              <a:ext uri="{FF2B5EF4-FFF2-40B4-BE49-F238E27FC236}">
                <a16:creationId xmlns:a16="http://schemas.microsoft.com/office/drawing/2014/main" id="{79DCFBA9-C09D-85E3-631E-32049E022C18}"/>
              </a:ext>
            </a:extLst>
          </p:cNvPr>
          <p:cNvGrpSpPr>
            <a:grpSpLocks/>
          </p:cNvGrpSpPr>
          <p:nvPr/>
        </p:nvGrpSpPr>
        <p:grpSpPr bwMode="auto">
          <a:xfrm>
            <a:off x="3816472" y="2360649"/>
            <a:ext cx="502229" cy="4030076"/>
            <a:chOff x="2006" y="1349"/>
            <a:chExt cx="287" cy="2303"/>
          </a:xfrm>
        </p:grpSpPr>
        <p:grpSp>
          <p:nvGrpSpPr>
            <p:cNvPr id="15488" name="Group 128">
              <a:extLst>
                <a:ext uri="{FF2B5EF4-FFF2-40B4-BE49-F238E27FC236}">
                  <a16:creationId xmlns:a16="http://schemas.microsoft.com/office/drawing/2014/main" id="{BDD6E65F-26C8-D224-5CD1-E8D793E20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6" y="1349"/>
              <a:ext cx="287" cy="2303"/>
              <a:chOff x="2006" y="1349"/>
              <a:chExt cx="287" cy="2303"/>
            </a:xfrm>
          </p:grpSpPr>
          <p:sp>
            <p:nvSpPr>
              <p:cNvPr id="15489" name="Line 129">
                <a:extLst>
                  <a:ext uri="{FF2B5EF4-FFF2-40B4-BE49-F238E27FC236}">
                    <a16:creationId xmlns:a16="http://schemas.microsoft.com/office/drawing/2014/main" id="{F1CF1CB6-3C11-EB21-3495-0077B2645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6" y="1931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grpSp>
            <p:nvGrpSpPr>
              <p:cNvPr id="15490" name="Group 130">
                <a:extLst>
                  <a:ext uri="{FF2B5EF4-FFF2-40B4-BE49-F238E27FC236}">
                    <a16:creationId xmlns:a16="http://schemas.microsoft.com/office/drawing/2014/main" id="{06F0DC09-FEA5-102B-A009-17366C9867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6" y="1349"/>
                <a:ext cx="287" cy="2303"/>
                <a:chOff x="2006" y="1349"/>
                <a:chExt cx="287" cy="2303"/>
              </a:xfrm>
            </p:grpSpPr>
            <p:grpSp>
              <p:nvGrpSpPr>
                <p:cNvPr id="15491" name="Group 131">
                  <a:extLst>
                    <a:ext uri="{FF2B5EF4-FFF2-40B4-BE49-F238E27FC236}">
                      <a16:creationId xmlns:a16="http://schemas.microsoft.com/office/drawing/2014/main" id="{3241AEA2-2FB2-7AE6-F15E-C1D60F9AA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06" y="1349"/>
                  <a:ext cx="287" cy="2303"/>
                  <a:chOff x="2006" y="1349"/>
                  <a:chExt cx="287" cy="2303"/>
                </a:xfrm>
              </p:grpSpPr>
              <p:sp>
                <p:nvSpPr>
                  <p:cNvPr id="15492" name="Rectangle 132">
                    <a:extLst>
                      <a:ext uri="{FF2B5EF4-FFF2-40B4-BE49-F238E27FC236}">
                        <a16:creationId xmlns:a16="http://schemas.microsoft.com/office/drawing/2014/main" id="{ED5FACCB-BD6D-A74F-A648-BFC3701F5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06" y="2146"/>
                    <a:ext cx="287" cy="1505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 sz="1984"/>
                  </a:p>
                </p:txBody>
              </p:sp>
              <p:sp>
                <p:nvSpPr>
                  <p:cNvPr id="15493" name="Line 133">
                    <a:extLst>
                      <a:ext uri="{FF2B5EF4-FFF2-40B4-BE49-F238E27FC236}">
                        <a16:creationId xmlns:a16="http://schemas.microsoft.com/office/drawing/2014/main" id="{3384CE7E-2DCE-D2C8-20AA-6EE9553323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06" y="3417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94" name="Line 134">
                    <a:extLst>
                      <a:ext uri="{FF2B5EF4-FFF2-40B4-BE49-F238E27FC236}">
                        <a16:creationId xmlns:a16="http://schemas.microsoft.com/office/drawing/2014/main" id="{6ADBF5F5-29E1-50C5-1622-019195768D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06" y="3180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95" name="Line 135">
                    <a:extLst>
                      <a:ext uri="{FF2B5EF4-FFF2-40B4-BE49-F238E27FC236}">
                        <a16:creationId xmlns:a16="http://schemas.microsoft.com/office/drawing/2014/main" id="{717E041D-407E-0074-0ABA-E1F2DA4B7E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06" y="2929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96" name="Line 136">
                    <a:extLst>
                      <a:ext uri="{FF2B5EF4-FFF2-40B4-BE49-F238E27FC236}">
                        <a16:creationId xmlns:a16="http://schemas.microsoft.com/office/drawing/2014/main" id="{CC27317C-1C2B-7180-A638-C5E99277EA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06" y="2671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97" name="Line 137">
                    <a:extLst>
                      <a:ext uri="{FF2B5EF4-FFF2-40B4-BE49-F238E27FC236}">
                        <a16:creationId xmlns:a16="http://schemas.microsoft.com/office/drawing/2014/main" id="{FDF7F63D-7B47-2FF7-A3D3-C692FBA500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06" y="1348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98" name="Line 138">
                    <a:extLst>
                      <a:ext uri="{FF2B5EF4-FFF2-40B4-BE49-F238E27FC236}">
                        <a16:creationId xmlns:a16="http://schemas.microsoft.com/office/drawing/2014/main" id="{85E3B5AF-35DA-5867-281D-70FBBD785A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94" y="1348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499" name="Line 139">
                    <a:extLst>
                      <a:ext uri="{FF2B5EF4-FFF2-40B4-BE49-F238E27FC236}">
                        <a16:creationId xmlns:a16="http://schemas.microsoft.com/office/drawing/2014/main" id="{7E621CB9-C9D6-53F4-6CCC-4128734004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06" y="2412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</p:grpSp>
            <p:sp>
              <p:nvSpPr>
                <p:cNvPr id="15500" name="Text Box 140">
                  <a:extLst>
                    <a:ext uri="{FF2B5EF4-FFF2-40B4-BE49-F238E27FC236}">
                      <a16:creationId xmlns:a16="http://schemas.microsoft.com/office/drawing/2014/main" id="{BFACE9E9-9436-1AC9-02B7-FF0EEFD1CD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8" y="3461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A</a:t>
                  </a:r>
                </a:p>
              </p:txBody>
            </p:sp>
            <p:sp>
              <p:nvSpPr>
                <p:cNvPr id="15501" name="Text Box 141">
                  <a:extLst>
                    <a:ext uri="{FF2B5EF4-FFF2-40B4-BE49-F238E27FC236}">
                      <a16:creationId xmlns:a16="http://schemas.microsoft.com/office/drawing/2014/main" id="{76A4B4D0-8281-12BE-4421-EB6A0A48F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8" y="3217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B</a:t>
                  </a:r>
                </a:p>
              </p:txBody>
            </p:sp>
            <p:sp>
              <p:nvSpPr>
                <p:cNvPr id="15502" name="Text Box 142">
                  <a:extLst>
                    <a:ext uri="{FF2B5EF4-FFF2-40B4-BE49-F238E27FC236}">
                      <a16:creationId xmlns:a16="http://schemas.microsoft.com/office/drawing/2014/main" id="{ADA73BC7-8F1A-1D43-0560-B38FD9A4A8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8" y="2959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C</a:t>
                  </a:r>
                </a:p>
              </p:txBody>
            </p:sp>
            <p:sp>
              <p:nvSpPr>
                <p:cNvPr id="15503" name="Text Box 143">
                  <a:extLst>
                    <a:ext uri="{FF2B5EF4-FFF2-40B4-BE49-F238E27FC236}">
                      <a16:creationId xmlns:a16="http://schemas.microsoft.com/office/drawing/2014/main" id="{DF96FD54-3ECB-205E-B463-9455D11E88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8" y="2715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D</a:t>
                  </a:r>
                </a:p>
              </p:txBody>
            </p:sp>
            <p:sp>
              <p:nvSpPr>
                <p:cNvPr id="15504" name="Text Box 144">
                  <a:extLst>
                    <a:ext uri="{FF2B5EF4-FFF2-40B4-BE49-F238E27FC236}">
                      <a16:creationId xmlns:a16="http://schemas.microsoft.com/office/drawing/2014/main" id="{EF8AD357-0F09-A206-3052-1CC2AF70B2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8" y="2457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E</a:t>
                  </a:r>
                </a:p>
              </p:txBody>
            </p:sp>
            <p:sp>
              <p:nvSpPr>
                <p:cNvPr id="15505" name="Text Box 145">
                  <a:extLst>
                    <a:ext uri="{FF2B5EF4-FFF2-40B4-BE49-F238E27FC236}">
                      <a16:creationId xmlns:a16="http://schemas.microsoft.com/office/drawing/2014/main" id="{67F5E699-6CC5-C6EB-A2AA-A4E065877F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8" y="2191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F</a:t>
                  </a:r>
                </a:p>
              </p:txBody>
            </p:sp>
            <p:sp>
              <p:nvSpPr>
                <p:cNvPr id="15506" name="Text Box 146">
                  <a:extLst>
                    <a:ext uri="{FF2B5EF4-FFF2-40B4-BE49-F238E27FC236}">
                      <a16:creationId xmlns:a16="http://schemas.microsoft.com/office/drawing/2014/main" id="{2830A21D-DDE8-F0FF-B89C-E35333AD6C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2" y="1940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G</a:t>
                  </a:r>
                </a:p>
              </p:txBody>
            </p:sp>
          </p:grpSp>
        </p:grpSp>
        <p:sp>
          <p:nvSpPr>
            <p:cNvPr id="15507" name="Line 147">
              <a:extLst>
                <a:ext uri="{FF2B5EF4-FFF2-40B4-BE49-F238E27FC236}">
                  <a16:creationId xmlns:a16="http://schemas.microsoft.com/office/drawing/2014/main" id="{F64EF199-EBD0-ABF1-4A1E-33F3534D3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1721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08" name="Text Box 148">
              <a:extLst>
                <a:ext uri="{FF2B5EF4-FFF2-40B4-BE49-F238E27FC236}">
                  <a16:creationId xmlns:a16="http://schemas.microsoft.com/office/drawing/2014/main" id="{2164051E-2305-2E03-3F4C-CC8B33339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751"/>
              <a:ext cx="21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H</a:t>
              </a:r>
            </a:p>
          </p:txBody>
        </p:sp>
        <p:sp>
          <p:nvSpPr>
            <p:cNvPr id="15509" name="Text Box 149">
              <a:extLst>
                <a:ext uri="{FF2B5EF4-FFF2-40B4-BE49-F238E27FC236}">
                  <a16:creationId xmlns:a16="http://schemas.microsoft.com/office/drawing/2014/main" id="{840C14E7-CEE4-CB2A-E6F1-29DD67368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" y="1559"/>
              <a:ext cx="21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I</a:t>
              </a:r>
            </a:p>
          </p:txBody>
        </p:sp>
        <p:sp>
          <p:nvSpPr>
            <p:cNvPr id="15510" name="Line 150">
              <a:extLst>
                <a:ext uri="{FF2B5EF4-FFF2-40B4-BE49-F238E27FC236}">
                  <a16:creationId xmlns:a16="http://schemas.microsoft.com/office/drawing/2014/main" id="{461B102B-AB47-9D5D-96DC-1FF669624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1541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11" name="Text Box 151">
              <a:extLst>
                <a:ext uri="{FF2B5EF4-FFF2-40B4-BE49-F238E27FC236}">
                  <a16:creationId xmlns:a16="http://schemas.microsoft.com/office/drawing/2014/main" id="{D329F672-A77F-DC69-AB68-3952FD0E7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8" y="1361"/>
              <a:ext cx="21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J</a:t>
              </a:r>
            </a:p>
          </p:txBody>
        </p:sp>
      </p:grpSp>
      <p:sp>
        <p:nvSpPr>
          <p:cNvPr id="15512" name="Line 152">
            <a:extLst>
              <a:ext uri="{FF2B5EF4-FFF2-40B4-BE49-F238E27FC236}">
                <a16:creationId xmlns:a16="http://schemas.microsoft.com/office/drawing/2014/main" id="{0DA0A10B-A799-164C-D325-7EC517692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1788" y="3191863"/>
            <a:ext cx="125995" cy="1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513" name="Line 153">
            <a:extLst>
              <a:ext uri="{FF2B5EF4-FFF2-40B4-BE49-F238E27FC236}">
                <a16:creationId xmlns:a16="http://schemas.microsoft.com/office/drawing/2014/main" id="{9EF2AD32-0467-5954-99D5-CF1802168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259" y="2843629"/>
            <a:ext cx="125995" cy="174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514" name="Line 154">
            <a:extLst>
              <a:ext uri="{FF2B5EF4-FFF2-40B4-BE49-F238E27FC236}">
                <a16:creationId xmlns:a16="http://schemas.microsoft.com/office/drawing/2014/main" id="{7FA661A4-788A-2284-03D0-9163D715F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8978" y="2486644"/>
            <a:ext cx="125995" cy="174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515" name="Line 155">
            <a:extLst>
              <a:ext uri="{FF2B5EF4-FFF2-40B4-BE49-F238E27FC236}">
                <a16:creationId xmlns:a16="http://schemas.microsoft.com/office/drawing/2014/main" id="{2C8E1E7B-7602-6E0E-C1F8-0C0E5761D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7698" y="3540099"/>
            <a:ext cx="125995" cy="174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516" name="Line 156">
            <a:extLst>
              <a:ext uri="{FF2B5EF4-FFF2-40B4-BE49-F238E27FC236}">
                <a16:creationId xmlns:a16="http://schemas.microsoft.com/office/drawing/2014/main" id="{25104BD6-D9A7-91C7-16FA-0A42A4402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4919" y="3179614"/>
            <a:ext cx="125995" cy="174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517" name="Line 157">
            <a:extLst>
              <a:ext uri="{FF2B5EF4-FFF2-40B4-BE49-F238E27FC236}">
                <a16:creationId xmlns:a16="http://schemas.microsoft.com/office/drawing/2014/main" id="{E67A0E14-D570-AAF3-31CE-61D49AB18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2640" y="3520848"/>
            <a:ext cx="125995" cy="1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518" name="Text Box 158">
            <a:extLst>
              <a:ext uri="{FF2B5EF4-FFF2-40B4-BE49-F238E27FC236}">
                <a16:creationId xmlns:a16="http://schemas.microsoft.com/office/drawing/2014/main" id="{8EBAE063-1AB7-2D5C-C23E-21ECC6748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41" y="6478221"/>
            <a:ext cx="503978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(a)</a:t>
            </a:r>
          </a:p>
        </p:txBody>
      </p:sp>
      <p:sp>
        <p:nvSpPr>
          <p:cNvPr id="15519" name="Text Box 159">
            <a:extLst>
              <a:ext uri="{FF2B5EF4-FFF2-40B4-BE49-F238E27FC236}">
                <a16:creationId xmlns:a16="http://schemas.microsoft.com/office/drawing/2014/main" id="{76BDD165-1FDA-DA1F-ACBD-C633F1BAB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310" y="6481721"/>
            <a:ext cx="503978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(b)</a:t>
            </a:r>
          </a:p>
        </p:txBody>
      </p:sp>
      <p:sp>
        <p:nvSpPr>
          <p:cNvPr id="15520" name="Text Box 160">
            <a:extLst>
              <a:ext uri="{FF2B5EF4-FFF2-40B4-BE49-F238E27FC236}">
                <a16:creationId xmlns:a16="http://schemas.microsoft.com/office/drawing/2014/main" id="{D9B33CE8-F142-104F-85F2-C3E74A222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030" y="6483471"/>
            <a:ext cx="503978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(c)</a:t>
            </a:r>
          </a:p>
        </p:txBody>
      </p:sp>
      <p:sp>
        <p:nvSpPr>
          <p:cNvPr id="15521" name="Text Box 161">
            <a:extLst>
              <a:ext uri="{FF2B5EF4-FFF2-40B4-BE49-F238E27FC236}">
                <a16:creationId xmlns:a16="http://schemas.microsoft.com/office/drawing/2014/main" id="{CA480BE4-362A-699E-A325-96BFF94B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251" y="6497471"/>
            <a:ext cx="503978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(d)</a:t>
            </a:r>
          </a:p>
        </p:txBody>
      </p:sp>
      <p:sp>
        <p:nvSpPr>
          <p:cNvPr id="15522" name="Text Box 162">
            <a:extLst>
              <a:ext uri="{FF2B5EF4-FFF2-40B4-BE49-F238E27FC236}">
                <a16:creationId xmlns:a16="http://schemas.microsoft.com/office/drawing/2014/main" id="{E781923D-8BA0-CDAB-25AB-9ACB0692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721" y="6513219"/>
            <a:ext cx="503978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(e)</a:t>
            </a:r>
          </a:p>
        </p:txBody>
      </p:sp>
      <p:sp>
        <p:nvSpPr>
          <p:cNvPr id="15523" name="Text Box 163">
            <a:extLst>
              <a:ext uri="{FF2B5EF4-FFF2-40B4-BE49-F238E27FC236}">
                <a16:creationId xmlns:a16="http://schemas.microsoft.com/office/drawing/2014/main" id="{C66AB286-9654-5E5A-61DC-234701918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89" y="6513219"/>
            <a:ext cx="503978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(f)</a:t>
            </a:r>
          </a:p>
        </p:txBody>
      </p:sp>
      <p:sp>
        <p:nvSpPr>
          <p:cNvPr id="15524" name="Text Box 164">
            <a:extLst>
              <a:ext uri="{FF2B5EF4-FFF2-40B4-BE49-F238E27FC236}">
                <a16:creationId xmlns:a16="http://schemas.microsoft.com/office/drawing/2014/main" id="{368FA8CF-A184-2489-F50E-7872C83A2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662" y="6518470"/>
            <a:ext cx="503978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(g)</a:t>
            </a:r>
          </a:p>
        </p:txBody>
      </p:sp>
      <p:sp>
        <p:nvSpPr>
          <p:cNvPr id="15525" name="Text Box 165">
            <a:extLst>
              <a:ext uri="{FF2B5EF4-FFF2-40B4-BE49-F238E27FC236}">
                <a16:creationId xmlns:a16="http://schemas.microsoft.com/office/drawing/2014/main" id="{B21D2E61-194F-30BD-9CB2-5427B100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381" y="6518470"/>
            <a:ext cx="503978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(h)</a:t>
            </a:r>
          </a:p>
        </p:txBody>
      </p:sp>
      <p:sp>
        <p:nvSpPr>
          <p:cNvPr id="15526" name="Line 166">
            <a:extLst>
              <a:ext uri="{FF2B5EF4-FFF2-40B4-BE49-F238E27FC236}">
                <a16:creationId xmlns:a16="http://schemas.microsoft.com/office/drawing/2014/main" id="{D6A15828-4FE0-CB92-1C5B-05186CFEA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849" y="3874333"/>
            <a:ext cx="125995" cy="1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grpSp>
        <p:nvGrpSpPr>
          <p:cNvPr id="15527" name="Group 167">
            <a:extLst>
              <a:ext uri="{FF2B5EF4-FFF2-40B4-BE49-F238E27FC236}">
                <a16:creationId xmlns:a16="http://schemas.microsoft.com/office/drawing/2014/main" id="{6DACFDC8-0BCC-347A-00AA-0E21A11F193F}"/>
              </a:ext>
            </a:extLst>
          </p:cNvPr>
          <p:cNvGrpSpPr>
            <a:grpSpLocks/>
          </p:cNvGrpSpPr>
          <p:nvPr/>
        </p:nvGrpSpPr>
        <p:grpSpPr bwMode="auto">
          <a:xfrm>
            <a:off x="6604102" y="2332650"/>
            <a:ext cx="502228" cy="4030076"/>
            <a:chOff x="3599" y="1333"/>
            <a:chExt cx="287" cy="2303"/>
          </a:xfrm>
        </p:grpSpPr>
        <p:grpSp>
          <p:nvGrpSpPr>
            <p:cNvPr id="15528" name="Group 168">
              <a:extLst>
                <a:ext uri="{FF2B5EF4-FFF2-40B4-BE49-F238E27FC236}">
                  <a16:creationId xmlns:a16="http://schemas.microsoft.com/office/drawing/2014/main" id="{53684F12-B990-E1DD-F7F5-23CD8BCEF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9" y="1333"/>
              <a:ext cx="287" cy="2303"/>
              <a:chOff x="3599" y="1333"/>
              <a:chExt cx="287" cy="2303"/>
            </a:xfrm>
          </p:grpSpPr>
          <p:sp>
            <p:nvSpPr>
              <p:cNvPr id="15529" name="Rectangle 169">
                <a:extLst>
                  <a:ext uri="{FF2B5EF4-FFF2-40B4-BE49-F238E27FC236}">
                    <a16:creationId xmlns:a16="http://schemas.microsoft.com/office/drawing/2014/main" id="{0AC95B88-0588-914B-3CFD-89396F96B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2130"/>
                <a:ext cx="287" cy="1505"/>
              </a:xfrm>
              <a:prstGeom prst="rect">
                <a:avLst/>
              </a:prstGeom>
              <a:solidFill>
                <a:srgbClr val="FFFFFF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5530" name="Line 170">
                <a:extLst>
                  <a:ext uri="{FF2B5EF4-FFF2-40B4-BE49-F238E27FC236}">
                    <a16:creationId xmlns:a16="http://schemas.microsoft.com/office/drawing/2014/main" id="{A62173B8-9F28-0CFD-C0F9-7276310B9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3401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531" name="Line 171">
                <a:extLst>
                  <a:ext uri="{FF2B5EF4-FFF2-40B4-BE49-F238E27FC236}">
                    <a16:creationId xmlns:a16="http://schemas.microsoft.com/office/drawing/2014/main" id="{605196F3-4645-0F68-1D90-729243DE2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3164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532" name="Line 172">
                <a:extLst>
                  <a:ext uri="{FF2B5EF4-FFF2-40B4-BE49-F238E27FC236}">
                    <a16:creationId xmlns:a16="http://schemas.microsoft.com/office/drawing/2014/main" id="{CCCBB9C5-33D2-836F-3941-90ACD637E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913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533" name="Line 173">
                <a:extLst>
                  <a:ext uri="{FF2B5EF4-FFF2-40B4-BE49-F238E27FC236}">
                    <a16:creationId xmlns:a16="http://schemas.microsoft.com/office/drawing/2014/main" id="{99B3DCF7-DFB1-F027-52A0-A415A37E7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655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534" name="Line 174">
                <a:extLst>
                  <a:ext uri="{FF2B5EF4-FFF2-40B4-BE49-F238E27FC236}">
                    <a16:creationId xmlns:a16="http://schemas.microsoft.com/office/drawing/2014/main" id="{FE70ED84-6459-F1BA-291F-F7BE6EA02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9" y="1332"/>
                <a:ext cx="0" cy="7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535" name="Line 175">
                <a:extLst>
                  <a:ext uri="{FF2B5EF4-FFF2-40B4-BE49-F238E27FC236}">
                    <a16:creationId xmlns:a16="http://schemas.microsoft.com/office/drawing/2014/main" id="{D70AAAD7-73BD-64E6-75D7-7C53F0856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7" y="1332"/>
                <a:ext cx="0" cy="798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15536" name="Line 176">
                <a:extLst>
                  <a:ext uri="{FF2B5EF4-FFF2-40B4-BE49-F238E27FC236}">
                    <a16:creationId xmlns:a16="http://schemas.microsoft.com/office/drawing/2014/main" id="{521C7016-8A97-889A-D064-B5D274978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9" y="2396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sp>
          <p:nvSpPr>
            <p:cNvPr id="15537" name="Text Box 177">
              <a:extLst>
                <a:ext uri="{FF2B5EF4-FFF2-40B4-BE49-F238E27FC236}">
                  <a16:creationId xmlns:a16="http://schemas.microsoft.com/office/drawing/2014/main" id="{8978A50C-2EA6-FC11-5D32-AA1BC189E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3438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A</a:t>
              </a:r>
            </a:p>
          </p:txBody>
        </p:sp>
        <p:sp>
          <p:nvSpPr>
            <p:cNvPr id="15538" name="Text Box 178">
              <a:extLst>
                <a:ext uri="{FF2B5EF4-FFF2-40B4-BE49-F238E27FC236}">
                  <a16:creationId xmlns:a16="http://schemas.microsoft.com/office/drawing/2014/main" id="{AC98C4EA-47B4-4EBC-219E-3DA684C21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3194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B</a:t>
              </a:r>
            </a:p>
          </p:txBody>
        </p:sp>
        <p:sp>
          <p:nvSpPr>
            <p:cNvPr id="15539" name="Text Box 179">
              <a:extLst>
                <a:ext uri="{FF2B5EF4-FFF2-40B4-BE49-F238E27FC236}">
                  <a16:creationId xmlns:a16="http://schemas.microsoft.com/office/drawing/2014/main" id="{337570D7-77D4-C3FE-706A-6B483D6C1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935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C</a:t>
              </a:r>
            </a:p>
          </p:txBody>
        </p:sp>
        <p:sp>
          <p:nvSpPr>
            <p:cNvPr id="15540" name="Text Box 180">
              <a:extLst>
                <a:ext uri="{FF2B5EF4-FFF2-40B4-BE49-F238E27FC236}">
                  <a16:creationId xmlns:a16="http://schemas.microsoft.com/office/drawing/2014/main" id="{45E046A6-6983-6CFD-619F-2C9E7C485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692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D</a:t>
              </a:r>
            </a:p>
          </p:txBody>
        </p:sp>
        <p:sp>
          <p:nvSpPr>
            <p:cNvPr id="15541" name="Text Box 181">
              <a:extLst>
                <a:ext uri="{FF2B5EF4-FFF2-40B4-BE49-F238E27FC236}">
                  <a16:creationId xmlns:a16="http://schemas.microsoft.com/office/drawing/2014/main" id="{621FF898-0A20-2892-5B9E-5172870B0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433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E</a:t>
              </a:r>
            </a:p>
          </p:txBody>
        </p:sp>
        <p:sp>
          <p:nvSpPr>
            <p:cNvPr id="15542" name="Text Box 182">
              <a:extLst>
                <a:ext uri="{FF2B5EF4-FFF2-40B4-BE49-F238E27FC236}">
                  <a16:creationId xmlns:a16="http://schemas.microsoft.com/office/drawing/2014/main" id="{CAD092D2-32FE-805B-84FF-D642C22A5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167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F</a:t>
              </a:r>
            </a:p>
          </p:txBody>
        </p:sp>
      </p:grpSp>
      <p:grpSp>
        <p:nvGrpSpPr>
          <p:cNvPr id="15543" name="Group 183">
            <a:extLst>
              <a:ext uri="{FF2B5EF4-FFF2-40B4-BE49-F238E27FC236}">
                <a16:creationId xmlns:a16="http://schemas.microsoft.com/office/drawing/2014/main" id="{1BCFCC6A-F282-C098-0406-A0D2985F6F79}"/>
              </a:ext>
            </a:extLst>
          </p:cNvPr>
          <p:cNvGrpSpPr>
            <a:grpSpLocks/>
          </p:cNvGrpSpPr>
          <p:nvPr/>
        </p:nvGrpSpPr>
        <p:grpSpPr bwMode="auto">
          <a:xfrm>
            <a:off x="8665514" y="2316901"/>
            <a:ext cx="502228" cy="4030077"/>
            <a:chOff x="4777" y="1324"/>
            <a:chExt cx="287" cy="2303"/>
          </a:xfrm>
        </p:grpSpPr>
        <p:sp>
          <p:nvSpPr>
            <p:cNvPr id="15544" name="Rectangle 184">
              <a:extLst>
                <a:ext uri="{FF2B5EF4-FFF2-40B4-BE49-F238E27FC236}">
                  <a16:creationId xmlns:a16="http://schemas.microsoft.com/office/drawing/2014/main" id="{4BF93EA8-1546-AB71-D4AA-D70C1C341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404"/>
              <a:ext cx="287" cy="122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5545" name="Line 185">
              <a:extLst>
                <a:ext uri="{FF2B5EF4-FFF2-40B4-BE49-F238E27FC236}">
                  <a16:creationId xmlns:a16="http://schemas.microsoft.com/office/drawing/2014/main" id="{90ECF75B-66B7-296A-D0F8-6E6DBBA4D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3392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46" name="Line 186">
              <a:extLst>
                <a:ext uri="{FF2B5EF4-FFF2-40B4-BE49-F238E27FC236}">
                  <a16:creationId xmlns:a16="http://schemas.microsoft.com/office/drawing/2014/main" id="{0C9D48C2-7FEC-A9E3-35EA-A5D77308F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3155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47" name="Line 187">
              <a:extLst>
                <a:ext uri="{FF2B5EF4-FFF2-40B4-BE49-F238E27FC236}">
                  <a16:creationId xmlns:a16="http://schemas.microsoft.com/office/drawing/2014/main" id="{693D33E9-1C8B-997B-53D7-874EF5612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2904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48" name="Line 188">
              <a:extLst>
                <a:ext uri="{FF2B5EF4-FFF2-40B4-BE49-F238E27FC236}">
                  <a16:creationId xmlns:a16="http://schemas.microsoft.com/office/drawing/2014/main" id="{A9EA8D0E-E745-010F-B13B-1688C66B2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2646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49" name="Line 189">
              <a:extLst>
                <a:ext uri="{FF2B5EF4-FFF2-40B4-BE49-F238E27FC236}">
                  <a16:creationId xmlns:a16="http://schemas.microsoft.com/office/drawing/2014/main" id="{6973D267-5467-26F7-63DF-EFFCAD4D3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7" y="1323"/>
              <a:ext cx="0" cy="109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50" name="Line 190">
              <a:extLst>
                <a:ext uri="{FF2B5EF4-FFF2-40B4-BE49-F238E27FC236}">
                  <a16:creationId xmlns:a16="http://schemas.microsoft.com/office/drawing/2014/main" id="{FA6B351C-4D4A-6A9D-DA30-79A1ADA94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5" y="1323"/>
              <a:ext cx="0" cy="109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51" name="Text Box 191">
              <a:extLst>
                <a:ext uri="{FF2B5EF4-FFF2-40B4-BE49-F238E27FC236}">
                  <a16:creationId xmlns:a16="http://schemas.microsoft.com/office/drawing/2014/main" id="{CF9B7451-C8C6-F835-B749-FAB1530D0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3429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A</a:t>
              </a:r>
            </a:p>
          </p:txBody>
        </p:sp>
        <p:sp>
          <p:nvSpPr>
            <p:cNvPr id="15552" name="Text Box 192">
              <a:extLst>
                <a:ext uri="{FF2B5EF4-FFF2-40B4-BE49-F238E27FC236}">
                  <a16:creationId xmlns:a16="http://schemas.microsoft.com/office/drawing/2014/main" id="{C2B30D57-5837-EBED-14BC-E61C8C2AB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3185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B</a:t>
              </a:r>
            </a:p>
          </p:txBody>
        </p:sp>
        <p:sp>
          <p:nvSpPr>
            <p:cNvPr id="15553" name="Text Box 193">
              <a:extLst>
                <a:ext uri="{FF2B5EF4-FFF2-40B4-BE49-F238E27FC236}">
                  <a16:creationId xmlns:a16="http://schemas.microsoft.com/office/drawing/2014/main" id="{32F748CE-7F30-26B2-FE29-E41F4A0C7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2926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C</a:t>
              </a:r>
            </a:p>
          </p:txBody>
        </p:sp>
        <p:sp>
          <p:nvSpPr>
            <p:cNvPr id="15554" name="Text Box 194">
              <a:extLst>
                <a:ext uri="{FF2B5EF4-FFF2-40B4-BE49-F238E27FC236}">
                  <a16:creationId xmlns:a16="http://schemas.microsoft.com/office/drawing/2014/main" id="{7D53B239-2A86-41AB-612B-6CB4DA7B9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2683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D</a:t>
              </a:r>
            </a:p>
          </p:txBody>
        </p:sp>
        <p:sp>
          <p:nvSpPr>
            <p:cNvPr id="15555" name="Text Box 195">
              <a:extLst>
                <a:ext uri="{FF2B5EF4-FFF2-40B4-BE49-F238E27FC236}">
                  <a16:creationId xmlns:a16="http://schemas.microsoft.com/office/drawing/2014/main" id="{FDC259EA-D155-09DE-0CB0-B97BF7E0C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2424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E</a:t>
              </a:r>
            </a:p>
          </p:txBody>
        </p:sp>
      </p:grpSp>
      <p:grpSp>
        <p:nvGrpSpPr>
          <p:cNvPr id="15556" name="Group 196">
            <a:extLst>
              <a:ext uri="{FF2B5EF4-FFF2-40B4-BE49-F238E27FC236}">
                <a16:creationId xmlns:a16="http://schemas.microsoft.com/office/drawing/2014/main" id="{35108C89-1BB1-27D6-EB4D-0F5200BDAB22}"/>
              </a:ext>
            </a:extLst>
          </p:cNvPr>
          <p:cNvGrpSpPr>
            <a:grpSpLocks/>
          </p:cNvGrpSpPr>
          <p:nvPr/>
        </p:nvGrpSpPr>
        <p:grpSpPr bwMode="auto">
          <a:xfrm>
            <a:off x="9312986" y="2348399"/>
            <a:ext cx="502228" cy="4030077"/>
            <a:chOff x="5147" y="1342"/>
            <a:chExt cx="287" cy="2303"/>
          </a:xfrm>
        </p:grpSpPr>
        <p:sp>
          <p:nvSpPr>
            <p:cNvPr id="15557" name="Rectangle 197">
              <a:extLst>
                <a:ext uri="{FF2B5EF4-FFF2-40B4-BE49-F238E27FC236}">
                  <a16:creationId xmlns:a16="http://schemas.microsoft.com/office/drawing/2014/main" id="{C9552862-40FE-44BD-8C21-A055E4B00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2638"/>
              <a:ext cx="287" cy="100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5558" name="Line 198">
              <a:extLst>
                <a:ext uri="{FF2B5EF4-FFF2-40B4-BE49-F238E27FC236}">
                  <a16:creationId xmlns:a16="http://schemas.microsoft.com/office/drawing/2014/main" id="{BC52B160-C879-75E4-7395-49E13B409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7" y="3410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59" name="Line 199">
              <a:extLst>
                <a:ext uri="{FF2B5EF4-FFF2-40B4-BE49-F238E27FC236}">
                  <a16:creationId xmlns:a16="http://schemas.microsoft.com/office/drawing/2014/main" id="{6553A5F2-EE4B-9AEA-8ECF-BFB98B35F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7" y="3173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60" name="Line 200">
              <a:extLst>
                <a:ext uri="{FF2B5EF4-FFF2-40B4-BE49-F238E27FC236}">
                  <a16:creationId xmlns:a16="http://schemas.microsoft.com/office/drawing/2014/main" id="{FA2C9D3A-C759-3D09-731A-D877C00B3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7" y="2922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61" name="Line 201">
              <a:extLst>
                <a:ext uri="{FF2B5EF4-FFF2-40B4-BE49-F238E27FC236}">
                  <a16:creationId xmlns:a16="http://schemas.microsoft.com/office/drawing/2014/main" id="{71FE012B-8FA3-37B4-E460-340C95FAD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7" y="1341"/>
              <a:ext cx="0" cy="129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62" name="Line 202">
              <a:extLst>
                <a:ext uri="{FF2B5EF4-FFF2-40B4-BE49-F238E27FC236}">
                  <a16:creationId xmlns:a16="http://schemas.microsoft.com/office/drawing/2014/main" id="{05A0EF6F-23F2-1F3C-789F-D0C9A0A53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5" y="1341"/>
              <a:ext cx="0" cy="129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63" name="Text Box 203">
              <a:extLst>
                <a:ext uri="{FF2B5EF4-FFF2-40B4-BE49-F238E27FC236}">
                  <a16:creationId xmlns:a16="http://schemas.microsoft.com/office/drawing/2014/main" id="{9657FF3B-019B-D33D-BFB6-C552B7F15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3447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A</a:t>
              </a:r>
            </a:p>
          </p:txBody>
        </p:sp>
        <p:sp>
          <p:nvSpPr>
            <p:cNvPr id="15564" name="Text Box 204">
              <a:extLst>
                <a:ext uri="{FF2B5EF4-FFF2-40B4-BE49-F238E27FC236}">
                  <a16:creationId xmlns:a16="http://schemas.microsoft.com/office/drawing/2014/main" id="{8E0D4DB4-C2EA-263A-500E-16BCA4386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3203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B</a:t>
              </a:r>
            </a:p>
          </p:txBody>
        </p:sp>
        <p:sp>
          <p:nvSpPr>
            <p:cNvPr id="15565" name="Text Box 205">
              <a:extLst>
                <a:ext uri="{FF2B5EF4-FFF2-40B4-BE49-F238E27FC236}">
                  <a16:creationId xmlns:a16="http://schemas.microsoft.com/office/drawing/2014/main" id="{FA364B21-0C45-82E6-EE50-90D36BF65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2944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C</a:t>
              </a:r>
            </a:p>
          </p:txBody>
        </p:sp>
        <p:sp>
          <p:nvSpPr>
            <p:cNvPr id="15566" name="Text Box 206">
              <a:extLst>
                <a:ext uri="{FF2B5EF4-FFF2-40B4-BE49-F238E27FC236}">
                  <a16:creationId xmlns:a16="http://schemas.microsoft.com/office/drawing/2014/main" id="{EB8DE4E6-70DB-0F4A-7365-E83E605E9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2701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D</a:t>
              </a:r>
            </a:p>
          </p:txBody>
        </p:sp>
      </p:grpSp>
      <p:sp>
        <p:nvSpPr>
          <p:cNvPr id="15567" name="Text Box 207">
            <a:extLst>
              <a:ext uri="{FF2B5EF4-FFF2-40B4-BE49-F238E27FC236}">
                <a16:creationId xmlns:a16="http://schemas.microsoft.com/office/drawing/2014/main" id="{E811AE79-261A-1CBD-17EE-8FFBCE40A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600" y="6506220"/>
            <a:ext cx="377984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(i)</a:t>
            </a:r>
          </a:p>
        </p:txBody>
      </p:sp>
      <p:grpSp>
        <p:nvGrpSpPr>
          <p:cNvPr id="15568" name="Group 208">
            <a:extLst>
              <a:ext uri="{FF2B5EF4-FFF2-40B4-BE49-F238E27FC236}">
                <a16:creationId xmlns:a16="http://schemas.microsoft.com/office/drawing/2014/main" id="{1A6D33D4-B82F-F8C5-E2C5-23F434A7092B}"/>
              </a:ext>
            </a:extLst>
          </p:cNvPr>
          <p:cNvGrpSpPr>
            <a:grpSpLocks/>
          </p:cNvGrpSpPr>
          <p:nvPr/>
        </p:nvGrpSpPr>
        <p:grpSpPr bwMode="auto">
          <a:xfrm>
            <a:off x="7319822" y="2332650"/>
            <a:ext cx="502229" cy="4030076"/>
            <a:chOff x="4008" y="1333"/>
            <a:chExt cx="287" cy="2303"/>
          </a:xfrm>
        </p:grpSpPr>
        <p:sp>
          <p:nvSpPr>
            <p:cNvPr id="15569" name="Rectangle 209">
              <a:extLst>
                <a:ext uri="{FF2B5EF4-FFF2-40B4-BE49-F238E27FC236}">
                  <a16:creationId xmlns:a16="http://schemas.microsoft.com/office/drawing/2014/main" id="{B485C83A-FCC8-6611-1B3A-B605C98B2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413"/>
              <a:ext cx="287" cy="122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5570" name="Line 210">
              <a:extLst>
                <a:ext uri="{FF2B5EF4-FFF2-40B4-BE49-F238E27FC236}">
                  <a16:creationId xmlns:a16="http://schemas.microsoft.com/office/drawing/2014/main" id="{5550E65F-D630-B477-64BD-DDF0FB9CA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401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71" name="Line 211">
              <a:extLst>
                <a:ext uri="{FF2B5EF4-FFF2-40B4-BE49-F238E27FC236}">
                  <a16:creationId xmlns:a16="http://schemas.microsoft.com/office/drawing/2014/main" id="{FA677001-2CE5-9F1B-B031-F1E814CBC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3164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72" name="Line 212">
              <a:extLst>
                <a:ext uri="{FF2B5EF4-FFF2-40B4-BE49-F238E27FC236}">
                  <a16:creationId xmlns:a16="http://schemas.microsoft.com/office/drawing/2014/main" id="{396E1E09-2734-EDD9-EC7C-2E961F3BF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913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73" name="Line 213">
              <a:extLst>
                <a:ext uri="{FF2B5EF4-FFF2-40B4-BE49-F238E27FC236}">
                  <a16:creationId xmlns:a16="http://schemas.microsoft.com/office/drawing/2014/main" id="{45377005-0BF8-1B35-27DC-13A5BEF3C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655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74" name="Line 214">
              <a:extLst>
                <a:ext uri="{FF2B5EF4-FFF2-40B4-BE49-F238E27FC236}">
                  <a16:creationId xmlns:a16="http://schemas.microsoft.com/office/drawing/2014/main" id="{D843A3B1-1973-1B21-6375-06707F9DF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" y="1332"/>
              <a:ext cx="0" cy="109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75" name="Text Box 215">
              <a:extLst>
                <a:ext uri="{FF2B5EF4-FFF2-40B4-BE49-F238E27FC236}">
                  <a16:creationId xmlns:a16="http://schemas.microsoft.com/office/drawing/2014/main" id="{1B3115C4-C3CA-4E9A-E580-FF675376D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3438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A</a:t>
              </a:r>
            </a:p>
          </p:txBody>
        </p:sp>
        <p:sp>
          <p:nvSpPr>
            <p:cNvPr id="15576" name="Text Box 216">
              <a:extLst>
                <a:ext uri="{FF2B5EF4-FFF2-40B4-BE49-F238E27FC236}">
                  <a16:creationId xmlns:a16="http://schemas.microsoft.com/office/drawing/2014/main" id="{FEB18030-A4A3-82D5-EA87-F14862C1F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3194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B</a:t>
              </a:r>
            </a:p>
          </p:txBody>
        </p:sp>
        <p:sp>
          <p:nvSpPr>
            <p:cNvPr id="15577" name="Text Box 217">
              <a:extLst>
                <a:ext uri="{FF2B5EF4-FFF2-40B4-BE49-F238E27FC236}">
                  <a16:creationId xmlns:a16="http://schemas.microsoft.com/office/drawing/2014/main" id="{6EACCF18-EAF4-A2A5-3FD4-ED49FFEEB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935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C</a:t>
              </a:r>
            </a:p>
          </p:txBody>
        </p:sp>
        <p:sp>
          <p:nvSpPr>
            <p:cNvPr id="15578" name="Text Box 218">
              <a:extLst>
                <a:ext uri="{FF2B5EF4-FFF2-40B4-BE49-F238E27FC236}">
                  <a16:creationId xmlns:a16="http://schemas.microsoft.com/office/drawing/2014/main" id="{A8A136F3-9143-EB2B-3DA2-44B3C49BA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692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D</a:t>
              </a:r>
            </a:p>
          </p:txBody>
        </p:sp>
        <p:sp>
          <p:nvSpPr>
            <p:cNvPr id="15579" name="Text Box 219">
              <a:extLst>
                <a:ext uri="{FF2B5EF4-FFF2-40B4-BE49-F238E27FC236}">
                  <a16:creationId xmlns:a16="http://schemas.microsoft.com/office/drawing/2014/main" id="{E761A9A9-BA5F-B029-A5D3-7784E2C09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2433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E</a:t>
              </a:r>
            </a:p>
          </p:txBody>
        </p:sp>
        <p:sp>
          <p:nvSpPr>
            <p:cNvPr id="15580" name="Line 220">
              <a:extLst>
                <a:ext uri="{FF2B5EF4-FFF2-40B4-BE49-F238E27FC236}">
                  <a16:creationId xmlns:a16="http://schemas.microsoft.com/office/drawing/2014/main" id="{E48FB9A4-3D32-69A4-995E-AF37F8D9E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6" y="1332"/>
              <a:ext cx="0" cy="109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15581" name="Text Box 221">
            <a:extLst>
              <a:ext uri="{FF2B5EF4-FFF2-40B4-BE49-F238E27FC236}">
                <a16:creationId xmlns:a16="http://schemas.microsoft.com/office/drawing/2014/main" id="{F0E48C69-42C7-2F77-EF2A-559D21616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2818" y="6490471"/>
            <a:ext cx="377984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(j)</a:t>
            </a:r>
          </a:p>
        </p:txBody>
      </p:sp>
      <p:grpSp>
        <p:nvGrpSpPr>
          <p:cNvPr id="15582" name="Group 222">
            <a:extLst>
              <a:ext uri="{FF2B5EF4-FFF2-40B4-BE49-F238E27FC236}">
                <a16:creationId xmlns:a16="http://schemas.microsoft.com/office/drawing/2014/main" id="{7D638B48-E5F1-1A3F-E0C5-956D2106F7E1}"/>
              </a:ext>
            </a:extLst>
          </p:cNvPr>
          <p:cNvGrpSpPr>
            <a:grpSpLocks/>
          </p:cNvGrpSpPr>
          <p:nvPr/>
        </p:nvGrpSpPr>
        <p:grpSpPr bwMode="auto">
          <a:xfrm>
            <a:off x="7997043" y="2332650"/>
            <a:ext cx="502228" cy="4030076"/>
            <a:chOff x="4395" y="1333"/>
            <a:chExt cx="287" cy="2303"/>
          </a:xfrm>
        </p:grpSpPr>
        <p:sp>
          <p:nvSpPr>
            <p:cNvPr id="15583" name="Rectangle 223">
              <a:extLst>
                <a:ext uri="{FF2B5EF4-FFF2-40B4-BE49-F238E27FC236}">
                  <a16:creationId xmlns:a16="http://schemas.microsoft.com/office/drawing/2014/main" id="{83E5569C-48B0-E53C-EA60-E74F2632E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131"/>
              <a:ext cx="287" cy="1505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5584" name="Line 224">
              <a:extLst>
                <a:ext uri="{FF2B5EF4-FFF2-40B4-BE49-F238E27FC236}">
                  <a16:creationId xmlns:a16="http://schemas.microsoft.com/office/drawing/2014/main" id="{654CABCD-30CF-8DFC-6528-B26878DCE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3401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85" name="Line 225">
              <a:extLst>
                <a:ext uri="{FF2B5EF4-FFF2-40B4-BE49-F238E27FC236}">
                  <a16:creationId xmlns:a16="http://schemas.microsoft.com/office/drawing/2014/main" id="{EB6A3C2E-B2BC-F1CB-DEB1-E09E10633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3164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86" name="Line 226">
              <a:extLst>
                <a:ext uri="{FF2B5EF4-FFF2-40B4-BE49-F238E27FC236}">
                  <a16:creationId xmlns:a16="http://schemas.microsoft.com/office/drawing/2014/main" id="{0097D789-F1C7-138A-34F3-E3FDE76C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2913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87" name="Line 227">
              <a:extLst>
                <a:ext uri="{FF2B5EF4-FFF2-40B4-BE49-F238E27FC236}">
                  <a16:creationId xmlns:a16="http://schemas.microsoft.com/office/drawing/2014/main" id="{7FF225FE-E099-9969-2574-FF03DFD15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2655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88" name="Line 228">
              <a:extLst>
                <a:ext uri="{FF2B5EF4-FFF2-40B4-BE49-F238E27FC236}">
                  <a16:creationId xmlns:a16="http://schemas.microsoft.com/office/drawing/2014/main" id="{97038C15-B9AD-8C99-B723-57722279B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5" y="1331"/>
              <a:ext cx="0" cy="79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89" name="Line 229">
              <a:extLst>
                <a:ext uri="{FF2B5EF4-FFF2-40B4-BE49-F238E27FC236}">
                  <a16:creationId xmlns:a16="http://schemas.microsoft.com/office/drawing/2014/main" id="{0E893902-26C6-A960-E876-89063237E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3" y="1331"/>
              <a:ext cx="0" cy="79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90" name="Line 230">
              <a:extLst>
                <a:ext uri="{FF2B5EF4-FFF2-40B4-BE49-F238E27FC236}">
                  <a16:creationId xmlns:a16="http://schemas.microsoft.com/office/drawing/2014/main" id="{CEFB35D1-B1D2-0232-6B86-E73363799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" y="2396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591" name="Text Box 231">
              <a:extLst>
                <a:ext uri="{FF2B5EF4-FFF2-40B4-BE49-F238E27FC236}">
                  <a16:creationId xmlns:a16="http://schemas.microsoft.com/office/drawing/2014/main" id="{CD2BC460-6FAB-DA3E-D7F7-4F504D27F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3438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A</a:t>
              </a:r>
            </a:p>
          </p:txBody>
        </p:sp>
        <p:sp>
          <p:nvSpPr>
            <p:cNvPr id="15592" name="Text Box 232">
              <a:extLst>
                <a:ext uri="{FF2B5EF4-FFF2-40B4-BE49-F238E27FC236}">
                  <a16:creationId xmlns:a16="http://schemas.microsoft.com/office/drawing/2014/main" id="{9FE2F297-D862-5347-C74F-4E24E537C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3194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B</a:t>
              </a:r>
            </a:p>
          </p:txBody>
        </p:sp>
        <p:sp>
          <p:nvSpPr>
            <p:cNvPr id="15593" name="Text Box 233">
              <a:extLst>
                <a:ext uri="{FF2B5EF4-FFF2-40B4-BE49-F238E27FC236}">
                  <a16:creationId xmlns:a16="http://schemas.microsoft.com/office/drawing/2014/main" id="{A627A41C-4BE8-2E7C-B282-8EE6852A5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2935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C</a:t>
              </a:r>
            </a:p>
          </p:txBody>
        </p:sp>
        <p:sp>
          <p:nvSpPr>
            <p:cNvPr id="15594" name="Text Box 234">
              <a:extLst>
                <a:ext uri="{FF2B5EF4-FFF2-40B4-BE49-F238E27FC236}">
                  <a16:creationId xmlns:a16="http://schemas.microsoft.com/office/drawing/2014/main" id="{8FACE30E-5C6A-657E-16AB-1B823EA0E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2692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D</a:t>
              </a:r>
            </a:p>
          </p:txBody>
        </p:sp>
        <p:sp>
          <p:nvSpPr>
            <p:cNvPr id="15595" name="Text Box 235">
              <a:extLst>
                <a:ext uri="{FF2B5EF4-FFF2-40B4-BE49-F238E27FC236}">
                  <a16:creationId xmlns:a16="http://schemas.microsoft.com/office/drawing/2014/main" id="{03F80B29-4097-60B3-00C7-128907742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2431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E</a:t>
              </a:r>
            </a:p>
          </p:txBody>
        </p:sp>
        <p:sp>
          <p:nvSpPr>
            <p:cNvPr id="15596" name="Text Box 236">
              <a:extLst>
                <a:ext uri="{FF2B5EF4-FFF2-40B4-BE49-F238E27FC236}">
                  <a16:creationId xmlns:a16="http://schemas.microsoft.com/office/drawing/2014/main" id="{11FABDC4-3105-040E-09D3-46B68A35B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2170"/>
              <a:ext cx="215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K</a:t>
              </a:r>
            </a:p>
          </p:txBody>
        </p:sp>
      </p:grpSp>
      <p:sp>
        <p:nvSpPr>
          <p:cNvPr id="15597" name="Text Box 237">
            <a:extLst>
              <a:ext uri="{FF2B5EF4-FFF2-40B4-BE49-F238E27FC236}">
                <a16:creationId xmlns:a16="http://schemas.microsoft.com/office/drawing/2014/main" id="{AB8F9410-117E-DBCB-E7AD-8ECF52F7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542" y="6485221"/>
            <a:ext cx="493479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(k)</a:t>
            </a:r>
          </a:p>
        </p:txBody>
      </p:sp>
      <p:sp>
        <p:nvSpPr>
          <p:cNvPr id="15598" name="Text Box 238">
            <a:extLst>
              <a:ext uri="{FF2B5EF4-FFF2-40B4-BE49-F238E27FC236}">
                <a16:creationId xmlns:a16="http://schemas.microsoft.com/office/drawing/2014/main" id="{802651BC-6569-89AB-2D0F-1DA02F31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012" y="6479971"/>
            <a:ext cx="493479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(l)</a:t>
            </a:r>
          </a:p>
        </p:txBody>
      </p:sp>
      <p:sp>
        <p:nvSpPr>
          <p:cNvPr id="15599" name="Text Box 239">
            <a:extLst>
              <a:ext uri="{FF2B5EF4-FFF2-40B4-BE49-F238E27FC236}">
                <a16:creationId xmlns:a16="http://schemas.microsoft.com/office/drawing/2014/main" id="{C6E8E4DC-76C7-7C25-57DB-DB26A7AE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1987" y="6495720"/>
            <a:ext cx="594974" cy="377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1543"/>
              <a:t>(m)</a:t>
            </a:r>
          </a:p>
        </p:txBody>
      </p:sp>
      <p:sp>
        <p:nvSpPr>
          <p:cNvPr id="15600" name="Line 240">
            <a:extLst>
              <a:ext uri="{FF2B5EF4-FFF2-40B4-BE49-F238E27FC236}">
                <a16:creationId xmlns:a16="http://schemas.microsoft.com/office/drawing/2014/main" id="{77060BA8-1CF4-DC49-B292-F597E631B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5610" y="3918082"/>
            <a:ext cx="125995" cy="1749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601" name="Line 241">
            <a:extLst>
              <a:ext uri="{FF2B5EF4-FFF2-40B4-BE49-F238E27FC236}">
                <a16:creationId xmlns:a16="http://schemas.microsoft.com/office/drawing/2014/main" id="{1FD9DBF9-60AB-8B5B-03F8-AC820C64F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1329" y="4395811"/>
            <a:ext cx="125995" cy="1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602" name="Line 242">
            <a:extLst>
              <a:ext uri="{FF2B5EF4-FFF2-40B4-BE49-F238E27FC236}">
                <a16:creationId xmlns:a16="http://schemas.microsoft.com/office/drawing/2014/main" id="{9F20DF43-F79D-EDED-BB6D-A00DFBF9B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0049" y="3902332"/>
            <a:ext cx="125995" cy="1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603" name="Line 243">
            <a:extLst>
              <a:ext uri="{FF2B5EF4-FFF2-40B4-BE49-F238E27FC236}">
                <a16:creationId xmlns:a16="http://schemas.microsoft.com/office/drawing/2014/main" id="{7CEE087F-8A1D-97AB-343A-5612EC884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4768" y="4395811"/>
            <a:ext cx="125995" cy="1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604" name="Line 244">
            <a:extLst>
              <a:ext uri="{FF2B5EF4-FFF2-40B4-BE49-F238E27FC236}">
                <a16:creationId xmlns:a16="http://schemas.microsoft.com/office/drawing/2014/main" id="{6195D787-4AC2-3174-211E-12882AE60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1241" y="4868290"/>
            <a:ext cx="125995" cy="1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605" name="Rectangle 245">
            <a:extLst>
              <a:ext uri="{FF2B5EF4-FFF2-40B4-BE49-F238E27FC236}">
                <a16:creationId xmlns:a16="http://schemas.microsoft.com/office/drawing/2014/main" id="{990BFFED-8E01-D21C-741B-F8714612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55" y="6873683"/>
            <a:ext cx="4098857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pt-BR" altLang="pt-BR" sz="1984" b="1"/>
              <a:t>Figura 2. Um Filme de uma pilha</a:t>
            </a:r>
          </a:p>
        </p:txBody>
      </p:sp>
      <p:grpSp>
        <p:nvGrpSpPr>
          <p:cNvPr id="15606" name="Group 246">
            <a:extLst>
              <a:ext uri="{FF2B5EF4-FFF2-40B4-BE49-F238E27FC236}">
                <a16:creationId xmlns:a16="http://schemas.microsoft.com/office/drawing/2014/main" id="{E63639F4-49EC-BCEA-F8D9-E6E6819A4B15}"/>
              </a:ext>
            </a:extLst>
          </p:cNvPr>
          <p:cNvGrpSpPr>
            <a:grpSpLocks/>
          </p:cNvGrpSpPr>
          <p:nvPr/>
        </p:nvGrpSpPr>
        <p:grpSpPr bwMode="auto">
          <a:xfrm>
            <a:off x="4525192" y="2351899"/>
            <a:ext cx="502228" cy="4030077"/>
            <a:chOff x="2411" y="1344"/>
            <a:chExt cx="287" cy="2303"/>
          </a:xfrm>
        </p:grpSpPr>
        <p:grpSp>
          <p:nvGrpSpPr>
            <p:cNvPr id="15607" name="Group 247">
              <a:extLst>
                <a:ext uri="{FF2B5EF4-FFF2-40B4-BE49-F238E27FC236}">
                  <a16:creationId xmlns:a16="http://schemas.microsoft.com/office/drawing/2014/main" id="{C38F5256-9585-8532-9045-20AB14889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344"/>
              <a:ext cx="287" cy="2303"/>
              <a:chOff x="2411" y="1344"/>
              <a:chExt cx="287" cy="2303"/>
            </a:xfrm>
          </p:grpSpPr>
          <p:sp>
            <p:nvSpPr>
              <p:cNvPr id="15608" name="Line 248">
                <a:extLst>
                  <a:ext uri="{FF2B5EF4-FFF2-40B4-BE49-F238E27FC236}">
                    <a16:creationId xmlns:a16="http://schemas.microsoft.com/office/drawing/2014/main" id="{19FBDF6C-9C72-E52E-2B97-A6872BABB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1" y="1926"/>
                <a:ext cx="2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grpSp>
            <p:nvGrpSpPr>
              <p:cNvPr id="15609" name="Group 249">
                <a:extLst>
                  <a:ext uri="{FF2B5EF4-FFF2-40B4-BE49-F238E27FC236}">
                    <a16:creationId xmlns:a16="http://schemas.microsoft.com/office/drawing/2014/main" id="{59B67DA4-09F2-7095-20C1-D8B7A2453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11" y="1344"/>
                <a:ext cx="287" cy="2303"/>
                <a:chOff x="2411" y="1344"/>
                <a:chExt cx="287" cy="2303"/>
              </a:xfrm>
            </p:grpSpPr>
            <p:grpSp>
              <p:nvGrpSpPr>
                <p:cNvPr id="15610" name="Group 250">
                  <a:extLst>
                    <a:ext uri="{FF2B5EF4-FFF2-40B4-BE49-F238E27FC236}">
                      <a16:creationId xmlns:a16="http://schemas.microsoft.com/office/drawing/2014/main" id="{48031FBE-06CC-2DE0-16C7-530F4761DF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1" y="1344"/>
                  <a:ext cx="287" cy="2303"/>
                  <a:chOff x="2411" y="1344"/>
                  <a:chExt cx="287" cy="2303"/>
                </a:xfrm>
              </p:grpSpPr>
              <p:sp>
                <p:nvSpPr>
                  <p:cNvPr id="15611" name="Rectangle 251">
                    <a:extLst>
                      <a:ext uri="{FF2B5EF4-FFF2-40B4-BE49-F238E27FC236}">
                        <a16:creationId xmlns:a16="http://schemas.microsoft.com/office/drawing/2014/main" id="{368AB2D0-BDFB-1618-8879-E951F8593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1" y="2141"/>
                    <a:ext cx="287" cy="1505"/>
                  </a:xfrm>
                  <a:prstGeom prst="rect">
                    <a:avLst/>
                  </a:prstGeom>
                  <a:solidFill>
                    <a:srgbClr val="FFFFFF"/>
                  </a:solidFill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pt-BR" sz="1984"/>
                  </a:p>
                </p:txBody>
              </p:sp>
              <p:sp>
                <p:nvSpPr>
                  <p:cNvPr id="15612" name="Line 252">
                    <a:extLst>
                      <a:ext uri="{FF2B5EF4-FFF2-40B4-BE49-F238E27FC236}">
                        <a16:creationId xmlns:a16="http://schemas.microsoft.com/office/drawing/2014/main" id="{86DD71B2-FA5D-FFCD-8AA0-E7E6D92D5C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1" y="3412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613" name="Line 253">
                    <a:extLst>
                      <a:ext uri="{FF2B5EF4-FFF2-40B4-BE49-F238E27FC236}">
                        <a16:creationId xmlns:a16="http://schemas.microsoft.com/office/drawing/2014/main" id="{9368A783-E8FA-984C-80CE-48BCC46B6E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1" y="3175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614" name="Line 254">
                    <a:extLst>
                      <a:ext uri="{FF2B5EF4-FFF2-40B4-BE49-F238E27FC236}">
                        <a16:creationId xmlns:a16="http://schemas.microsoft.com/office/drawing/2014/main" id="{6AB317C5-38C5-A98F-D0B4-ACCCB6E75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1" y="2924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615" name="Line 255">
                    <a:extLst>
                      <a:ext uri="{FF2B5EF4-FFF2-40B4-BE49-F238E27FC236}">
                        <a16:creationId xmlns:a16="http://schemas.microsoft.com/office/drawing/2014/main" id="{843F9E9D-68F8-9BE3-90FF-9B94CA0497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1" y="2666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616" name="Line 256">
                    <a:extLst>
                      <a:ext uri="{FF2B5EF4-FFF2-40B4-BE49-F238E27FC236}">
                        <a16:creationId xmlns:a16="http://schemas.microsoft.com/office/drawing/2014/main" id="{672FC5EE-A369-98E1-4FCD-B0C4AB5DF1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11" y="1343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617" name="Line 257">
                    <a:extLst>
                      <a:ext uri="{FF2B5EF4-FFF2-40B4-BE49-F238E27FC236}">
                        <a16:creationId xmlns:a16="http://schemas.microsoft.com/office/drawing/2014/main" id="{255BEECB-3949-3B8C-389D-6568F15B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99" y="1343"/>
                    <a:ext cx="0" cy="798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  <p:sp>
                <p:nvSpPr>
                  <p:cNvPr id="15618" name="Line 258">
                    <a:extLst>
                      <a:ext uri="{FF2B5EF4-FFF2-40B4-BE49-F238E27FC236}">
                        <a16:creationId xmlns:a16="http://schemas.microsoft.com/office/drawing/2014/main" id="{49426F92-CE9D-6F36-6A24-51C4161293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11" y="2407"/>
                    <a:ext cx="287" cy="0"/>
                  </a:xfrm>
                  <a:prstGeom prst="line">
                    <a:avLst/>
                  </a:prstGeom>
                  <a:noFill/>
                  <a:ln w="9360" cap="sq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 sz="1984"/>
                  </a:p>
                </p:txBody>
              </p:sp>
            </p:grpSp>
            <p:sp>
              <p:nvSpPr>
                <p:cNvPr id="15619" name="Text Box 259">
                  <a:extLst>
                    <a:ext uri="{FF2B5EF4-FFF2-40B4-BE49-F238E27FC236}">
                      <a16:creationId xmlns:a16="http://schemas.microsoft.com/office/drawing/2014/main" id="{7AC15CC6-847E-433E-5333-2EF111327E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3" y="3456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A</a:t>
                  </a:r>
                </a:p>
              </p:txBody>
            </p:sp>
            <p:sp>
              <p:nvSpPr>
                <p:cNvPr id="15620" name="Text Box 260">
                  <a:extLst>
                    <a:ext uri="{FF2B5EF4-FFF2-40B4-BE49-F238E27FC236}">
                      <a16:creationId xmlns:a16="http://schemas.microsoft.com/office/drawing/2014/main" id="{915549A3-F414-1D99-0326-65FE6A86B7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3" y="3212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B</a:t>
                  </a:r>
                </a:p>
              </p:txBody>
            </p:sp>
            <p:sp>
              <p:nvSpPr>
                <p:cNvPr id="15621" name="Text Box 261">
                  <a:extLst>
                    <a:ext uri="{FF2B5EF4-FFF2-40B4-BE49-F238E27FC236}">
                      <a16:creationId xmlns:a16="http://schemas.microsoft.com/office/drawing/2014/main" id="{729FEC28-FC04-7048-5FB1-B688579480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3" y="2954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C</a:t>
                  </a:r>
                </a:p>
              </p:txBody>
            </p:sp>
            <p:sp>
              <p:nvSpPr>
                <p:cNvPr id="15622" name="Text Box 262">
                  <a:extLst>
                    <a:ext uri="{FF2B5EF4-FFF2-40B4-BE49-F238E27FC236}">
                      <a16:creationId xmlns:a16="http://schemas.microsoft.com/office/drawing/2014/main" id="{27768F26-31BA-2B6D-E3F3-26F94727B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3" y="2710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D</a:t>
                  </a:r>
                </a:p>
              </p:txBody>
            </p:sp>
            <p:sp>
              <p:nvSpPr>
                <p:cNvPr id="15623" name="Text Box 263">
                  <a:extLst>
                    <a:ext uri="{FF2B5EF4-FFF2-40B4-BE49-F238E27FC236}">
                      <a16:creationId xmlns:a16="http://schemas.microsoft.com/office/drawing/2014/main" id="{71791D77-0097-8985-6CFE-14719D440D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3" y="2452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E</a:t>
                  </a:r>
                </a:p>
              </p:txBody>
            </p:sp>
            <p:sp>
              <p:nvSpPr>
                <p:cNvPr id="15624" name="Text Box 264">
                  <a:extLst>
                    <a:ext uri="{FF2B5EF4-FFF2-40B4-BE49-F238E27FC236}">
                      <a16:creationId xmlns:a16="http://schemas.microsoft.com/office/drawing/2014/main" id="{46E0A590-4FB2-5DE1-6D94-357E7271F1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3" y="2186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F</a:t>
                  </a:r>
                </a:p>
              </p:txBody>
            </p:sp>
            <p:sp>
              <p:nvSpPr>
                <p:cNvPr id="15625" name="Text Box 265">
                  <a:extLst>
                    <a:ext uri="{FF2B5EF4-FFF2-40B4-BE49-F238E27FC236}">
                      <a16:creationId xmlns:a16="http://schemas.microsoft.com/office/drawing/2014/main" id="{50575580-C007-5C23-D5B9-C04F138EA8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7" y="1935"/>
                  <a:ext cx="215" cy="17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9208" tIns="51588" rIns="99208" bIns="51588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>
                      <a:solidFill>
                        <a:srgbClr val="000000"/>
                      </a:solidFill>
                      <a:latin typeface="Arial" panose="020B0604020202020204" pitchFamily="34" charset="0"/>
                      <a:cs typeface="Noto Sans CJK SC Regular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r>
                    <a:rPr lang="pt-BR" altLang="pt-BR" sz="1543"/>
                    <a:t>G</a:t>
                  </a:r>
                </a:p>
              </p:txBody>
            </p:sp>
          </p:grpSp>
        </p:grpSp>
        <p:sp>
          <p:nvSpPr>
            <p:cNvPr id="15626" name="Line 266">
              <a:extLst>
                <a:ext uri="{FF2B5EF4-FFF2-40B4-BE49-F238E27FC236}">
                  <a16:creationId xmlns:a16="http://schemas.microsoft.com/office/drawing/2014/main" id="{CBC8D47C-BDBB-B33E-F7DE-2D57FCA51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1716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627" name="Text Box 267">
              <a:extLst>
                <a:ext uri="{FF2B5EF4-FFF2-40B4-BE49-F238E27FC236}">
                  <a16:creationId xmlns:a16="http://schemas.microsoft.com/office/drawing/2014/main" id="{3AE86779-CDC6-79A1-37A5-EC90FBAED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1746"/>
              <a:ext cx="21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H</a:t>
              </a:r>
            </a:p>
          </p:txBody>
        </p:sp>
        <p:sp>
          <p:nvSpPr>
            <p:cNvPr id="15628" name="Line 268">
              <a:extLst>
                <a:ext uri="{FF2B5EF4-FFF2-40B4-BE49-F238E27FC236}">
                  <a16:creationId xmlns:a16="http://schemas.microsoft.com/office/drawing/2014/main" id="{EDBFDAE1-0C50-7AFA-4E45-1AE470D8A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1536"/>
              <a:ext cx="287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629" name="Text Box 269">
              <a:extLst>
                <a:ext uri="{FF2B5EF4-FFF2-40B4-BE49-F238E27FC236}">
                  <a16:creationId xmlns:a16="http://schemas.microsoft.com/office/drawing/2014/main" id="{76D87201-3EEB-C9A6-CDE5-22F9BC084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1560"/>
              <a:ext cx="215" cy="1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pt-BR" altLang="pt-BR" sz="1543"/>
                <a:t>I</a:t>
              </a:r>
            </a:p>
          </p:txBody>
        </p:sp>
      </p:grpSp>
      <p:sp>
        <p:nvSpPr>
          <p:cNvPr id="15630" name="Text Box 270">
            <a:extLst>
              <a:ext uri="{FF2B5EF4-FFF2-40B4-BE49-F238E27FC236}">
                <a16:creationId xmlns:a16="http://schemas.microsoft.com/office/drawing/2014/main" id="{E37D2A9B-47FE-CDD8-3D71-293FAC490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0" y="978208"/>
            <a:ext cx="9071610" cy="498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2205"/>
              <a:t>A Figura 2 é um filme de uma pilha conforme ela se expande e se reduz com o passar do tempo.</a:t>
            </a:r>
          </a:p>
          <a:p>
            <a:pPr marL="377979" indent="-376229">
              <a:spcBef>
                <a:spcPts val="772"/>
              </a:spcBef>
            </a:pPr>
            <a:endParaRPr lang="pt-BR" altLang="pt-BR" sz="2205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4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11/09/202</a:t>
            </a:r>
            <a:r>
              <a:rPr lang="pt-BR" sz="2400" spc="-1" dirty="0">
                <a:solidFill>
                  <a:srgbClr val="FCF9F9"/>
                </a:solidFill>
                <a:latin typeface="Verdana"/>
                <a:ea typeface="DejaVu Sans"/>
              </a:rPr>
              <a:t>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3662AC23-777B-F2B3-EAA5-5CE18A016313}"/>
              </a:ext>
            </a:extLst>
          </p:cNvPr>
          <p:cNvSpPr/>
          <p:nvPr/>
        </p:nvSpPr>
        <p:spPr>
          <a:xfrm>
            <a:off x="458639" y="2267280"/>
            <a:ext cx="6652165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Pilhas</a:t>
            </a: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1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DC89BDC1-06C8-3CBD-8F5F-CC74ADA5F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Pilhas Estáticas</a:t>
            </a:r>
            <a:r>
              <a:rPr lang="pt-BR" altLang="pt-BR" sz="3086" b="1" dirty="0">
                <a:solidFill>
                  <a:srgbClr val="FF6600"/>
                </a:solidFill>
              </a:rPr>
              <a:t>	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7DCFBB2A-9953-7699-5A92-DEB8157D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882"/>
              </a:spcBef>
            </a:pPr>
            <a:r>
              <a:rPr lang="pt-BR" altLang="pt-BR" sz="3527" b="1" dirty="0"/>
              <a:t>Operações Primitivas</a:t>
            </a:r>
          </a:p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 dirty="0"/>
              <a:t>As duas mudanças que podem ser introduzidas numa pilha recebem nomes especiais. Quando um item é incluído numa pilha, ele é </a:t>
            </a:r>
            <a:r>
              <a:rPr lang="pt-BR" altLang="pt-BR" sz="3527" b="1" dirty="0"/>
              <a:t>empilhado</a:t>
            </a:r>
            <a:r>
              <a:rPr lang="pt-BR" altLang="pt-BR" sz="3527" dirty="0"/>
              <a:t> sobre a pilha e, quando um item é removido, ele é </a:t>
            </a:r>
            <a:r>
              <a:rPr lang="pt-BR" altLang="pt-BR" sz="3527" b="1" dirty="0"/>
              <a:t>desempilhado</a:t>
            </a:r>
            <a:r>
              <a:rPr lang="pt-BR" altLang="pt-BR" sz="3527" dirty="0"/>
              <a:t>. </a:t>
            </a:r>
          </a:p>
          <a:p>
            <a:pPr algn="just">
              <a:lnSpc>
                <a:spcPct val="90000"/>
              </a:lnSpc>
              <a:spcBef>
                <a:spcPts val="882"/>
              </a:spcBef>
            </a:pPr>
            <a:r>
              <a:rPr lang="pt-BR" altLang="pt-BR" sz="3527" dirty="0"/>
              <a:t>Em função de uma pilha </a:t>
            </a:r>
            <a:r>
              <a:rPr lang="pt-BR" altLang="pt-BR" sz="3527" i="1" dirty="0"/>
              <a:t>s</a:t>
            </a:r>
            <a:r>
              <a:rPr lang="pt-BR" altLang="pt-BR" sz="3527" dirty="0"/>
              <a:t> e um item </a:t>
            </a:r>
            <a:r>
              <a:rPr lang="pt-BR" altLang="pt-BR" sz="3527" i="1" dirty="0"/>
              <a:t>i, </a:t>
            </a:r>
            <a:r>
              <a:rPr lang="pt-BR" altLang="pt-BR" sz="3527" dirty="0"/>
              <a:t>executar a operação </a:t>
            </a:r>
            <a:r>
              <a:rPr lang="pt-BR" altLang="pt-BR" sz="3527" b="1" i="1" dirty="0" err="1"/>
              <a:t>push</a:t>
            </a:r>
            <a:r>
              <a:rPr lang="pt-BR" altLang="pt-BR" sz="3527" b="1" i="1" dirty="0"/>
              <a:t>(s, i)</a:t>
            </a:r>
            <a:r>
              <a:rPr lang="pt-BR" altLang="pt-BR" sz="3527" dirty="0"/>
              <a:t> incluirá o item </a:t>
            </a:r>
            <a:r>
              <a:rPr lang="pt-BR" altLang="pt-BR" sz="3527" i="1" dirty="0"/>
              <a:t>i</a:t>
            </a:r>
            <a:r>
              <a:rPr lang="pt-BR" altLang="pt-BR" sz="3527" dirty="0"/>
              <a:t> no topo da pilha </a:t>
            </a:r>
            <a:r>
              <a:rPr lang="pt-BR" altLang="pt-BR" sz="3527" i="1" dirty="0"/>
              <a:t>s</a:t>
            </a:r>
            <a:r>
              <a:rPr lang="pt-BR" altLang="pt-BR" sz="3527" dirty="0"/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2138</TotalTime>
  <Words>5213</Words>
  <Application>Microsoft Office PowerPoint</Application>
  <PresentationFormat>Personalizar</PresentationFormat>
  <Paragraphs>954</Paragraphs>
  <Slides>80</Slides>
  <Notes>75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Office Theme</vt:lpstr>
      <vt:lpstr>Apresentação do PowerPoint</vt:lpstr>
      <vt:lpstr>Cronograma</vt:lpstr>
      <vt:lpstr>Fontes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Pilhas</vt:lpstr>
      <vt:lpstr>Pilhas</vt:lpstr>
      <vt:lpstr>Pilhas</vt:lpstr>
      <vt:lpstr>Pilhas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Criação</dc:creator>
  <dc:description/>
  <cp:lastModifiedBy>PAULO CESAR B. DA SILVA</cp:lastModifiedBy>
  <cp:revision>56</cp:revision>
  <dcterms:created xsi:type="dcterms:W3CDTF">2022-01-12T20:15:21Z</dcterms:created>
  <dcterms:modified xsi:type="dcterms:W3CDTF">2025-09-11T16:00:37Z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