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3"/>
  </p:notesMasterIdLst>
  <p:sldIdLst>
    <p:sldId id="256" r:id="rId3"/>
    <p:sldId id="257" r:id="rId4"/>
    <p:sldId id="258" r:id="rId5"/>
    <p:sldId id="260" r:id="rId6"/>
    <p:sldId id="264" r:id="rId7"/>
    <p:sldId id="265" r:id="rId8"/>
    <p:sldId id="262" r:id="rId9"/>
    <p:sldId id="263" r:id="rId10"/>
    <p:sldId id="272" r:id="rId11"/>
    <p:sldId id="273" r:id="rId12"/>
    <p:sldId id="266" r:id="rId13"/>
    <p:sldId id="267" r:id="rId14"/>
    <p:sldId id="268" r:id="rId15"/>
    <p:sldId id="269"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70" r:id="rId40"/>
    <p:sldId id="297" r:id="rId41"/>
    <p:sldId id="271" r:id="rId42"/>
  </p:sldIdLst>
  <p:sldSz cx="10691813" cy="7559675"/>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44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pt-BR" sz="1800" b="0" strike="noStrike" spc="-1">
                <a:solidFill>
                  <a:srgbClr val="000000"/>
                </a:solidFill>
                <a:latin typeface="Arial"/>
              </a:rPr>
              <a:t>Clique para mover o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pt-BR" sz="2000" b="0" strike="noStrike" spc="-1">
                <a:latin typeface="Arial"/>
              </a:rPr>
              <a:t>Clique para editar o formato de notas</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pt-BR" sz="1400" b="0" strike="noStrike" spc="-1">
                <a:latin typeface="Times New Roman"/>
              </a:rPr>
              <a:t>&lt;cabeçalho&gt;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pt-BR" sz="1400" b="0" strike="noStrike" spc="-1">
                <a:latin typeface="Times New Roman"/>
              </a:rPr>
              <a:t>&lt;data/hora&gt;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pt-BR" sz="1400" b="0" strike="noStrike" spc="-1">
                <a:latin typeface="Times New Roman"/>
              </a:rPr>
              <a:t>&lt;rodapé&gt;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E0D59CC-02AF-428B-9E71-FA4A47975F6F}"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3884760" y="8685360"/>
            <a:ext cx="2962800" cy="448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noAutofit/>
          </a:bodyPr>
          <a:lstStyle/>
          <a:p>
            <a:pPr marL="215640" indent="-208440" algn="r">
              <a:lnSpc>
                <a:spcPct val="100000"/>
              </a:lnSpc>
              <a:tabLst>
                <a:tab pos="0" algn="l"/>
              </a:tabLst>
            </a:pPr>
            <a:fld id="{3742361E-6641-4A5C-BE64-2A9CF25CF82D}" type="slidenum">
              <a:rPr lang="en-US" sz="1200" b="0" strike="noStrike" spc="-1">
                <a:solidFill>
                  <a:srgbClr val="000000"/>
                </a:solidFill>
                <a:latin typeface="Times New Roman"/>
                <a:ea typeface="Microsoft YaHei"/>
              </a:rPr>
              <a:t>2</a:t>
            </a:fld>
            <a:endParaRPr lang="pt-BR" sz="1200" b="0" strike="noStrike" spc="-1">
              <a:latin typeface="Arial"/>
            </a:endParaRPr>
          </a:p>
        </p:txBody>
      </p:sp>
      <p:sp>
        <p:nvSpPr>
          <p:cNvPr id="152" name="PlaceHolder 2"/>
          <p:cNvSpPr>
            <a:spLocks noGrp="1" noRot="1" noChangeAspect="1"/>
          </p:cNvSpPr>
          <p:nvPr>
            <p:ph type="sldImg"/>
          </p:nvPr>
        </p:nvSpPr>
        <p:spPr>
          <a:xfrm>
            <a:off x="946080" y="812880"/>
            <a:ext cx="5665320" cy="4006440"/>
          </a:xfrm>
          <a:prstGeom prst="rect">
            <a:avLst/>
          </a:prstGeom>
        </p:spPr>
      </p:sp>
      <p:sp>
        <p:nvSpPr>
          <p:cNvPr id="153" name="PlaceHolder 3"/>
          <p:cNvSpPr>
            <a:spLocks noGrp="1"/>
          </p:cNvSpPr>
          <p:nvPr>
            <p:ph type="body"/>
          </p:nvPr>
        </p:nvSpPr>
        <p:spPr>
          <a:xfrm>
            <a:off x="755280" y="5078520"/>
            <a:ext cx="6047280" cy="4810680"/>
          </a:xfrm>
          <a:prstGeom prst="rect">
            <a:avLst/>
          </a:prstGeom>
        </p:spPr>
        <p:txBody>
          <a:bodyPr lIns="0" tIns="0" rIns="0" bIns="0" anchor="ctr">
            <a:noAutofit/>
          </a:bodyPr>
          <a:lstStyle/>
          <a:p>
            <a:endParaRPr lang="pt-BR"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ED206991-1F32-3A6E-5A2C-01FB523093A6}"/>
              </a:ext>
            </a:extLst>
          </p:cNvPr>
          <p:cNvSpPr>
            <a:spLocks noGrp="1" noChangeArrowheads="1"/>
          </p:cNvSpPr>
          <p:nvPr>
            <p:ph type="sldNum"/>
          </p:nvPr>
        </p:nvSpPr>
        <p:spPr>
          <a:ln/>
        </p:spPr>
        <p:txBody>
          <a:bodyPr/>
          <a:lstStyle/>
          <a:p>
            <a:fld id="{596AAF07-FD02-4E23-9427-B6E1E1A27C94}" type="slidenum">
              <a:rPr lang="en-US" altLang="pt-BR"/>
              <a:pPr/>
              <a:t>15</a:t>
            </a:fld>
            <a:endParaRPr lang="en-US" altLang="pt-BR"/>
          </a:p>
        </p:txBody>
      </p:sp>
      <p:sp>
        <p:nvSpPr>
          <p:cNvPr id="60417" name="Rectangle 1">
            <a:extLst>
              <a:ext uri="{FF2B5EF4-FFF2-40B4-BE49-F238E27FC236}">
                <a16:creationId xmlns:a16="http://schemas.microsoft.com/office/drawing/2014/main" id="{EB81A18F-6922-136C-96D3-357EF40EE8CB}"/>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a:extLst>
              <a:ext uri="{FF2B5EF4-FFF2-40B4-BE49-F238E27FC236}">
                <a16:creationId xmlns:a16="http://schemas.microsoft.com/office/drawing/2014/main" id="{2E236439-4363-CD1E-EE72-765C5049EC09}"/>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08F4369-2CE9-4C9D-5338-4917CB3DAC3B}"/>
              </a:ext>
            </a:extLst>
          </p:cNvPr>
          <p:cNvSpPr>
            <a:spLocks noGrp="1" noChangeArrowheads="1"/>
          </p:cNvSpPr>
          <p:nvPr>
            <p:ph type="sldNum"/>
          </p:nvPr>
        </p:nvSpPr>
        <p:spPr>
          <a:ln/>
        </p:spPr>
        <p:txBody>
          <a:bodyPr/>
          <a:lstStyle/>
          <a:p>
            <a:fld id="{B9E7F6D8-DDBA-42AF-9D50-5F7E427492A1}" type="slidenum">
              <a:rPr lang="en-US" altLang="pt-BR"/>
              <a:pPr/>
              <a:t>16</a:t>
            </a:fld>
            <a:endParaRPr lang="en-US" altLang="pt-BR"/>
          </a:p>
        </p:txBody>
      </p:sp>
      <p:sp>
        <p:nvSpPr>
          <p:cNvPr id="61441" name="Rectangle 1">
            <a:extLst>
              <a:ext uri="{FF2B5EF4-FFF2-40B4-BE49-F238E27FC236}">
                <a16:creationId xmlns:a16="http://schemas.microsoft.com/office/drawing/2014/main" id="{7A6C09CE-0E1A-2FCF-07E0-92047BAA9827}"/>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a:extLst>
              <a:ext uri="{FF2B5EF4-FFF2-40B4-BE49-F238E27FC236}">
                <a16:creationId xmlns:a16="http://schemas.microsoft.com/office/drawing/2014/main" id="{A3DA5A5A-F877-5762-D969-95D132E41594}"/>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107A368-B2BA-3DB9-823E-237C621C8B90}"/>
              </a:ext>
            </a:extLst>
          </p:cNvPr>
          <p:cNvSpPr>
            <a:spLocks noGrp="1" noChangeArrowheads="1"/>
          </p:cNvSpPr>
          <p:nvPr>
            <p:ph type="sldNum"/>
          </p:nvPr>
        </p:nvSpPr>
        <p:spPr>
          <a:ln/>
        </p:spPr>
        <p:txBody>
          <a:bodyPr/>
          <a:lstStyle/>
          <a:p>
            <a:fld id="{C5B01BD0-DEE6-47DD-8D28-71561C6020E7}" type="slidenum">
              <a:rPr lang="en-US" altLang="pt-BR"/>
              <a:pPr/>
              <a:t>17</a:t>
            </a:fld>
            <a:endParaRPr lang="en-US" altLang="pt-BR"/>
          </a:p>
        </p:txBody>
      </p:sp>
      <p:sp>
        <p:nvSpPr>
          <p:cNvPr id="62465" name="Rectangle 1">
            <a:extLst>
              <a:ext uri="{FF2B5EF4-FFF2-40B4-BE49-F238E27FC236}">
                <a16:creationId xmlns:a16="http://schemas.microsoft.com/office/drawing/2014/main" id="{3EAD769E-3E8F-EE03-47F8-48F305A55528}"/>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a:extLst>
              <a:ext uri="{FF2B5EF4-FFF2-40B4-BE49-F238E27FC236}">
                <a16:creationId xmlns:a16="http://schemas.microsoft.com/office/drawing/2014/main" id="{99D9E44B-1205-07D5-D759-6B1F798569B9}"/>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96515E0F-59FC-544F-F5DF-7C424A9DCC0F}"/>
              </a:ext>
            </a:extLst>
          </p:cNvPr>
          <p:cNvSpPr>
            <a:spLocks noGrp="1" noChangeArrowheads="1"/>
          </p:cNvSpPr>
          <p:nvPr>
            <p:ph type="sldNum"/>
          </p:nvPr>
        </p:nvSpPr>
        <p:spPr>
          <a:ln/>
        </p:spPr>
        <p:txBody>
          <a:bodyPr/>
          <a:lstStyle/>
          <a:p>
            <a:fld id="{90E5E3C2-930A-4181-8252-7EB1FAE786A4}" type="slidenum">
              <a:rPr lang="en-US" altLang="pt-BR"/>
              <a:pPr/>
              <a:t>18</a:t>
            </a:fld>
            <a:endParaRPr lang="en-US" altLang="pt-BR"/>
          </a:p>
        </p:txBody>
      </p:sp>
      <p:sp>
        <p:nvSpPr>
          <p:cNvPr id="63489" name="Rectangle 1">
            <a:extLst>
              <a:ext uri="{FF2B5EF4-FFF2-40B4-BE49-F238E27FC236}">
                <a16:creationId xmlns:a16="http://schemas.microsoft.com/office/drawing/2014/main" id="{3433334F-EDDF-9E02-227B-A2239C566ECC}"/>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a:extLst>
              <a:ext uri="{FF2B5EF4-FFF2-40B4-BE49-F238E27FC236}">
                <a16:creationId xmlns:a16="http://schemas.microsoft.com/office/drawing/2014/main" id="{6B2124F7-4151-6D03-CC7F-0295CEFD1509}"/>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AA6F097-5E7B-4828-0544-7AA8EA4FE73B}"/>
              </a:ext>
            </a:extLst>
          </p:cNvPr>
          <p:cNvSpPr>
            <a:spLocks noGrp="1" noChangeArrowheads="1"/>
          </p:cNvSpPr>
          <p:nvPr>
            <p:ph type="sldNum"/>
          </p:nvPr>
        </p:nvSpPr>
        <p:spPr>
          <a:ln/>
        </p:spPr>
        <p:txBody>
          <a:bodyPr/>
          <a:lstStyle/>
          <a:p>
            <a:fld id="{EA5F4A13-B503-4677-A165-932D30CD123A}" type="slidenum">
              <a:rPr lang="en-US" altLang="pt-BR"/>
              <a:pPr/>
              <a:t>19</a:t>
            </a:fld>
            <a:endParaRPr lang="en-US" altLang="pt-BR"/>
          </a:p>
        </p:txBody>
      </p:sp>
      <p:sp>
        <p:nvSpPr>
          <p:cNvPr id="64513" name="Rectangle 1">
            <a:extLst>
              <a:ext uri="{FF2B5EF4-FFF2-40B4-BE49-F238E27FC236}">
                <a16:creationId xmlns:a16="http://schemas.microsoft.com/office/drawing/2014/main" id="{E80989CA-496E-06CF-1651-090DEA914724}"/>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a:extLst>
              <a:ext uri="{FF2B5EF4-FFF2-40B4-BE49-F238E27FC236}">
                <a16:creationId xmlns:a16="http://schemas.microsoft.com/office/drawing/2014/main" id="{F0D336D3-3E7B-5DDC-1054-B4400EAD3BE5}"/>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F01349D-7284-3987-C80E-8AC68A77D7BA}"/>
              </a:ext>
            </a:extLst>
          </p:cNvPr>
          <p:cNvSpPr>
            <a:spLocks noGrp="1" noChangeArrowheads="1"/>
          </p:cNvSpPr>
          <p:nvPr>
            <p:ph type="sldNum"/>
          </p:nvPr>
        </p:nvSpPr>
        <p:spPr>
          <a:ln/>
        </p:spPr>
        <p:txBody>
          <a:bodyPr/>
          <a:lstStyle/>
          <a:p>
            <a:fld id="{89BBCBE2-53B6-4B4F-B3DC-187A902EF024}" type="slidenum">
              <a:rPr lang="en-US" altLang="pt-BR"/>
              <a:pPr/>
              <a:t>20</a:t>
            </a:fld>
            <a:endParaRPr lang="en-US" altLang="pt-BR"/>
          </a:p>
        </p:txBody>
      </p:sp>
      <p:sp>
        <p:nvSpPr>
          <p:cNvPr id="65537" name="Rectangle 1">
            <a:extLst>
              <a:ext uri="{FF2B5EF4-FFF2-40B4-BE49-F238E27FC236}">
                <a16:creationId xmlns:a16="http://schemas.microsoft.com/office/drawing/2014/main" id="{AAFE9871-811E-1BD2-2C90-0125BD95893C}"/>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a:extLst>
              <a:ext uri="{FF2B5EF4-FFF2-40B4-BE49-F238E27FC236}">
                <a16:creationId xmlns:a16="http://schemas.microsoft.com/office/drawing/2014/main" id="{F861805C-8CBE-00ED-C973-10AD4C02FF50}"/>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9EEF899-CF18-7CF2-0CFC-13A247B558C5}"/>
              </a:ext>
            </a:extLst>
          </p:cNvPr>
          <p:cNvSpPr>
            <a:spLocks noGrp="1" noChangeArrowheads="1"/>
          </p:cNvSpPr>
          <p:nvPr>
            <p:ph type="sldNum"/>
          </p:nvPr>
        </p:nvSpPr>
        <p:spPr>
          <a:ln/>
        </p:spPr>
        <p:txBody>
          <a:bodyPr/>
          <a:lstStyle/>
          <a:p>
            <a:fld id="{131A319C-2B84-436F-9E82-B124450CD7DC}" type="slidenum">
              <a:rPr lang="en-US" altLang="pt-BR"/>
              <a:pPr/>
              <a:t>21</a:t>
            </a:fld>
            <a:endParaRPr lang="en-US" altLang="pt-BR"/>
          </a:p>
        </p:txBody>
      </p:sp>
      <p:sp>
        <p:nvSpPr>
          <p:cNvPr id="66561" name="Rectangle 1">
            <a:extLst>
              <a:ext uri="{FF2B5EF4-FFF2-40B4-BE49-F238E27FC236}">
                <a16:creationId xmlns:a16="http://schemas.microsoft.com/office/drawing/2014/main" id="{8EEFD1EE-341F-6C6F-52DA-F0E309EBA378}"/>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a:extLst>
              <a:ext uri="{FF2B5EF4-FFF2-40B4-BE49-F238E27FC236}">
                <a16:creationId xmlns:a16="http://schemas.microsoft.com/office/drawing/2014/main" id="{244A9FC2-5E58-8F26-D4C1-F0B534DAF794}"/>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391526F-9D23-BA4B-1A7E-2B42BCF9447C}"/>
              </a:ext>
            </a:extLst>
          </p:cNvPr>
          <p:cNvSpPr>
            <a:spLocks noGrp="1" noChangeArrowheads="1"/>
          </p:cNvSpPr>
          <p:nvPr>
            <p:ph type="sldNum"/>
          </p:nvPr>
        </p:nvSpPr>
        <p:spPr>
          <a:ln/>
        </p:spPr>
        <p:txBody>
          <a:bodyPr/>
          <a:lstStyle/>
          <a:p>
            <a:fld id="{A91956F4-A593-4243-8879-0FC96676A51F}" type="slidenum">
              <a:rPr lang="en-US" altLang="pt-BR"/>
              <a:pPr/>
              <a:t>22</a:t>
            </a:fld>
            <a:endParaRPr lang="en-US" altLang="pt-BR"/>
          </a:p>
        </p:txBody>
      </p:sp>
      <p:sp>
        <p:nvSpPr>
          <p:cNvPr id="67585" name="Rectangle 1">
            <a:extLst>
              <a:ext uri="{FF2B5EF4-FFF2-40B4-BE49-F238E27FC236}">
                <a16:creationId xmlns:a16="http://schemas.microsoft.com/office/drawing/2014/main" id="{5AC2F643-0C4A-9E81-307C-E45D1937BA83}"/>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a:extLst>
              <a:ext uri="{FF2B5EF4-FFF2-40B4-BE49-F238E27FC236}">
                <a16:creationId xmlns:a16="http://schemas.microsoft.com/office/drawing/2014/main" id="{18448421-8461-8C5D-F26A-6EAC096D2391}"/>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990AD6A-B4B1-901E-C31F-DF51EAA2328B}"/>
              </a:ext>
            </a:extLst>
          </p:cNvPr>
          <p:cNvSpPr>
            <a:spLocks noGrp="1" noChangeArrowheads="1"/>
          </p:cNvSpPr>
          <p:nvPr>
            <p:ph type="sldNum"/>
          </p:nvPr>
        </p:nvSpPr>
        <p:spPr>
          <a:ln/>
        </p:spPr>
        <p:txBody>
          <a:bodyPr/>
          <a:lstStyle/>
          <a:p>
            <a:fld id="{2C9AE776-1A93-487F-9FE0-90377E6D221A}" type="slidenum">
              <a:rPr lang="en-US" altLang="pt-BR"/>
              <a:pPr/>
              <a:t>23</a:t>
            </a:fld>
            <a:endParaRPr lang="en-US" altLang="pt-BR"/>
          </a:p>
        </p:txBody>
      </p:sp>
      <p:sp>
        <p:nvSpPr>
          <p:cNvPr id="68609" name="Rectangle 1">
            <a:extLst>
              <a:ext uri="{FF2B5EF4-FFF2-40B4-BE49-F238E27FC236}">
                <a16:creationId xmlns:a16="http://schemas.microsoft.com/office/drawing/2014/main" id="{4082D2B3-0BF9-C443-BBF1-D623412396EB}"/>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a:extLst>
              <a:ext uri="{FF2B5EF4-FFF2-40B4-BE49-F238E27FC236}">
                <a16:creationId xmlns:a16="http://schemas.microsoft.com/office/drawing/2014/main" id="{6CD1A6C3-6AD3-8AD3-C238-7446F4CCF06E}"/>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08D0951-4EDA-5A48-28D3-6B6D79C7D0ED}"/>
              </a:ext>
            </a:extLst>
          </p:cNvPr>
          <p:cNvSpPr>
            <a:spLocks noGrp="1" noChangeArrowheads="1"/>
          </p:cNvSpPr>
          <p:nvPr>
            <p:ph type="sldNum"/>
          </p:nvPr>
        </p:nvSpPr>
        <p:spPr>
          <a:ln/>
        </p:spPr>
        <p:txBody>
          <a:bodyPr/>
          <a:lstStyle/>
          <a:p>
            <a:fld id="{AFC22203-46AC-4BE1-BD49-605C9AA0375C}" type="slidenum">
              <a:rPr lang="en-US" altLang="pt-BR"/>
              <a:pPr/>
              <a:t>24</a:t>
            </a:fld>
            <a:endParaRPr lang="en-US" altLang="pt-BR"/>
          </a:p>
        </p:txBody>
      </p:sp>
      <p:sp>
        <p:nvSpPr>
          <p:cNvPr id="69633" name="Rectangle 1">
            <a:extLst>
              <a:ext uri="{FF2B5EF4-FFF2-40B4-BE49-F238E27FC236}">
                <a16:creationId xmlns:a16="http://schemas.microsoft.com/office/drawing/2014/main" id="{881E72A8-A1A4-3E48-5518-4D4745C8541A}"/>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a:extLst>
              <a:ext uri="{FF2B5EF4-FFF2-40B4-BE49-F238E27FC236}">
                <a16:creationId xmlns:a16="http://schemas.microsoft.com/office/drawing/2014/main" id="{1B85993D-503B-3777-07A5-F1019FDF67B3}"/>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34B5663-972F-3598-2DDA-9F72946389D2}"/>
              </a:ext>
            </a:extLst>
          </p:cNvPr>
          <p:cNvSpPr>
            <a:spLocks noGrp="1" noChangeArrowheads="1"/>
          </p:cNvSpPr>
          <p:nvPr>
            <p:ph type="sldNum"/>
          </p:nvPr>
        </p:nvSpPr>
        <p:spPr>
          <a:ln/>
        </p:spPr>
        <p:txBody>
          <a:bodyPr/>
          <a:lstStyle/>
          <a:p>
            <a:fld id="{BCA95289-2E53-4D47-A8A2-80B1C6D4A231}" type="slidenum">
              <a:rPr lang="en-US" altLang="pt-BR"/>
              <a:pPr/>
              <a:t>7</a:t>
            </a:fld>
            <a:endParaRPr lang="en-US" altLang="pt-BR"/>
          </a:p>
        </p:txBody>
      </p:sp>
      <p:sp>
        <p:nvSpPr>
          <p:cNvPr id="52225" name="Rectangle 1">
            <a:extLst>
              <a:ext uri="{FF2B5EF4-FFF2-40B4-BE49-F238E27FC236}">
                <a16:creationId xmlns:a16="http://schemas.microsoft.com/office/drawing/2014/main" id="{28970F3F-2A7A-7816-5A39-BD7DFAECF1AF}"/>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a:extLst>
              <a:ext uri="{FF2B5EF4-FFF2-40B4-BE49-F238E27FC236}">
                <a16:creationId xmlns:a16="http://schemas.microsoft.com/office/drawing/2014/main" id="{04554153-6778-8141-A83B-4C9985CE9356}"/>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FF7DF152-B91D-6B30-884C-89DA796F2672}"/>
              </a:ext>
            </a:extLst>
          </p:cNvPr>
          <p:cNvSpPr>
            <a:spLocks noGrp="1" noChangeArrowheads="1"/>
          </p:cNvSpPr>
          <p:nvPr>
            <p:ph type="sldNum"/>
          </p:nvPr>
        </p:nvSpPr>
        <p:spPr>
          <a:ln/>
        </p:spPr>
        <p:txBody>
          <a:bodyPr/>
          <a:lstStyle/>
          <a:p>
            <a:fld id="{60C9CF6B-DAA1-48F6-B24B-519D111BBE33}" type="slidenum">
              <a:rPr lang="en-US" altLang="pt-BR"/>
              <a:pPr/>
              <a:t>25</a:t>
            </a:fld>
            <a:endParaRPr lang="en-US" altLang="pt-BR"/>
          </a:p>
        </p:txBody>
      </p:sp>
      <p:sp>
        <p:nvSpPr>
          <p:cNvPr id="70657" name="Rectangle 1">
            <a:extLst>
              <a:ext uri="{FF2B5EF4-FFF2-40B4-BE49-F238E27FC236}">
                <a16:creationId xmlns:a16="http://schemas.microsoft.com/office/drawing/2014/main" id="{3C662DF7-F888-F8A0-D48B-553C0F50284B}"/>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a:extLst>
              <a:ext uri="{FF2B5EF4-FFF2-40B4-BE49-F238E27FC236}">
                <a16:creationId xmlns:a16="http://schemas.microsoft.com/office/drawing/2014/main" id="{840C7E69-F293-277F-8088-78B50C8B1C3B}"/>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FA68238A-4758-DAEF-97CA-E0AF0E3A748B}"/>
              </a:ext>
            </a:extLst>
          </p:cNvPr>
          <p:cNvSpPr>
            <a:spLocks noGrp="1" noChangeArrowheads="1"/>
          </p:cNvSpPr>
          <p:nvPr>
            <p:ph type="sldNum"/>
          </p:nvPr>
        </p:nvSpPr>
        <p:spPr>
          <a:ln/>
        </p:spPr>
        <p:txBody>
          <a:bodyPr/>
          <a:lstStyle/>
          <a:p>
            <a:fld id="{3A02A2FA-8118-4A0C-A104-C4A0EEE88CB7}" type="slidenum">
              <a:rPr lang="en-US" altLang="pt-BR"/>
              <a:pPr/>
              <a:t>26</a:t>
            </a:fld>
            <a:endParaRPr lang="en-US" altLang="pt-BR"/>
          </a:p>
        </p:txBody>
      </p:sp>
      <p:sp>
        <p:nvSpPr>
          <p:cNvPr id="71681" name="Rectangle 1">
            <a:extLst>
              <a:ext uri="{FF2B5EF4-FFF2-40B4-BE49-F238E27FC236}">
                <a16:creationId xmlns:a16="http://schemas.microsoft.com/office/drawing/2014/main" id="{75545DD3-58C6-BFAE-A27B-930D2D68E121}"/>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a:extLst>
              <a:ext uri="{FF2B5EF4-FFF2-40B4-BE49-F238E27FC236}">
                <a16:creationId xmlns:a16="http://schemas.microsoft.com/office/drawing/2014/main" id="{53030415-59F3-A8AF-E1C5-9EC93615F230}"/>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50EF9B4-BF1D-947B-4FEF-9A1D6D016CBE}"/>
              </a:ext>
            </a:extLst>
          </p:cNvPr>
          <p:cNvSpPr>
            <a:spLocks noGrp="1" noChangeArrowheads="1"/>
          </p:cNvSpPr>
          <p:nvPr>
            <p:ph type="sldNum"/>
          </p:nvPr>
        </p:nvSpPr>
        <p:spPr>
          <a:ln/>
        </p:spPr>
        <p:txBody>
          <a:bodyPr/>
          <a:lstStyle/>
          <a:p>
            <a:fld id="{41F2B3EC-AFCA-4268-9638-4FDEA186A1AA}" type="slidenum">
              <a:rPr lang="en-US" altLang="pt-BR"/>
              <a:pPr/>
              <a:t>27</a:t>
            </a:fld>
            <a:endParaRPr lang="en-US" altLang="pt-BR"/>
          </a:p>
        </p:txBody>
      </p:sp>
      <p:sp>
        <p:nvSpPr>
          <p:cNvPr id="72705" name="Rectangle 1">
            <a:extLst>
              <a:ext uri="{FF2B5EF4-FFF2-40B4-BE49-F238E27FC236}">
                <a16:creationId xmlns:a16="http://schemas.microsoft.com/office/drawing/2014/main" id="{9AE06491-467A-C20E-CB8B-F070903067DA}"/>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a:extLst>
              <a:ext uri="{FF2B5EF4-FFF2-40B4-BE49-F238E27FC236}">
                <a16:creationId xmlns:a16="http://schemas.microsoft.com/office/drawing/2014/main" id="{6209FEB2-E0D8-77F4-A5AB-2F0BABD2D7A5}"/>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1DE1E23-0501-561F-EAC0-41C3E04F1B35}"/>
              </a:ext>
            </a:extLst>
          </p:cNvPr>
          <p:cNvSpPr>
            <a:spLocks noGrp="1" noChangeArrowheads="1"/>
          </p:cNvSpPr>
          <p:nvPr>
            <p:ph type="sldNum"/>
          </p:nvPr>
        </p:nvSpPr>
        <p:spPr>
          <a:ln/>
        </p:spPr>
        <p:txBody>
          <a:bodyPr/>
          <a:lstStyle/>
          <a:p>
            <a:fld id="{58EB56DB-425A-4E91-93F0-C5B668311CBF}" type="slidenum">
              <a:rPr lang="en-US" altLang="pt-BR"/>
              <a:pPr/>
              <a:t>28</a:t>
            </a:fld>
            <a:endParaRPr lang="en-US" altLang="pt-BR"/>
          </a:p>
        </p:txBody>
      </p:sp>
      <p:sp>
        <p:nvSpPr>
          <p:cNvPr id="73729" name="Rectangle 1">
            <a:extLst>
              <a:ext uri="{FF2B5EF4-FFF2-40B4-BE49-F238E27FC236}">
                <a16:creationId xmlns:a16="http://schemas.microsoft.com/office/drawing/2014/main" id="{2E31D190-58AF-3CAC-D432-1893D5EC7E4F}"/>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a:extLst>
              <a:ext uri="{FF2B5EF4-FFF2-40B4-BE49-F238E27FC236}">
                <a16:creationId xmlns:a16="http://schemas.microsoft.com/office/drawing/2014/main" id="{BC0ED672-9CDB-84A9-146A-69C0A56320A8}"/>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0737AF5-8E2E-9E16-6CAD-484650A63EB7}"/>
              </a:ext>
            </a:extLst>
          </p:cNvPr>
          <p:cNvSpPr>
            <a:spLocks noGrp="1" noChangeArrowheads="1"/>
          </p:cNvSpPr>
          <p:nvPr>
            <p:ph type="sldNum"/>
          </p:nvPr>
        </p:nvSpPr>
        <p:spPr>
          <a:ln/>
        </p:spPr>
        <p:txBody>
          <a:bodyPr/>
          <a:lstStyle/>
          <a:p>
            <a:fld id="{4DCD7B8E-87F4-4E9B-91A2-27641DFEB5D5}" type="slidenum">
              <a:rPr lang="en-US" altLang="pt-BR"/>
              <a:pPr/>
              <a:t>29</a:t>
            </a:fld>
            <a:endParaRPr lang="en-US" altLang="pt-BR"/>
          </a:p>
        </p:txBody>
      </p:sp>
      <p:sp>
        <p:nvSpPr>
          <p:cNvPr id="74753" name="Rectangle 1">
            <a:extLst>
              <a:ext uri="{FF2B5EF4-FFF2-40B4-BE49-F238E27FC236}">
                <a16:creationId xmlns:a16="http://schemas.microsoft.com/office/drawing/2014/main" id="{5C3FC058-7BC2-2DD4-60A1-342D356A3FA3}"/>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a:extLst>
              <a:ext uri="{FF2B5EF4-FFF2-40B4-BE49-F238E27FC236}">
                <a16:creationId xmlns:a16="http://schemas.microsoft.com/office/drawing/2014/main" id="{1B2425B2-FA53-D22F-C5DE-56B47B7479E3}"/>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0BF0235-B639-86CD-8817-24F59688482B}"/>
              </a:ext>
            </a:extLst>
          </p:cNvPr>
          <p:cNvSpPr>
            <a:spLocks noGrp="1" noChangeArrowheads="1"/>
          </p:cNvSpPr>
          <p:nvPr>
            <p:ph type="sldNum"/>
          </p:nvPr>
        </p:nvSpPr>
        <p:spPr>
          <a:ln/>
        </p:spPr>
        <p:txBody>
          <a:bodyPr/>
          <a:lstStyle/>
          <a:p>
            <a:fld id="{E5EFBA13-609B-46F4-8F34-5BF9FAF9792C}" type="slidenum">
              <a:rPr lang="en-US" altLang="pt-BR"/>
              <a:pPr/>
              <a:t>30</a:t>
            </a:fld>
            <a:endParaRPr lang="en-US" altLang="pt-BR"/>
          </a:p>
        </p:txBody>
      </p:sp>
      <p:sp>
        <p:nvSpPr>
          <p:cNvPr id="75777" name="Rectangle 1">
            <a:extLst>
              <a:ext uri="{FF2B5EF4-FFF2-40B4-BE49-F238E27FC236}">
                <a16:creationId xmlns:a16="http://schemas.microsoft.com/office/drawing/2014/main" id="{5D237E28-B4FC-53AA-B982-AF2859483D6D}"/>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a:extLst>
              <a:ext uri="{FF2B5EF4-FFF2-40B4-BE49-F238E27FC236}">
                <a16:creationId xmlns:a16="http://schemas.microsoft.com/office/drawing/2014/main" id="{48A492D9-24F9-A5C4-3265-F0254BF1DE1D}"/>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597A2061-4AA1-BF27-4769-E81DAA1D84E5}"/>
              </a:ext>
            </a:extLst>
          </p:cNvPr>
          <p:cNvSpPr>
            <a:spLocks noGrp="1" noChangeArrowheads="1"/>
          </p:cNvSpPr>
          <p:nvPr>
            <p:ph type="sldNum"/>
          </p:nvPr>
        </p:nvSpPr>
        <p:spPr>
          <a:ln/>
        </p:spPr>
        <p:txBody>
          <a:bodyPr/>
          <a:lstStyle/>
          <a:p>
            <a:fld id="{29A3DEB2-B0B6-487A-9436-C95EE174C1E9}" type="slidenum">
              <a:rPr lang="en-US" altLang="pt-BR"/>
              <a:pPr/>
              <a:t>31</a:t>
            </a:fld>
            <a:endParaRPr lang="en-US" altLang="pt-BR"/>
          </a:p>
        </p:txBody>
      </p:sp>
      <p:sp>
        <p:nvSpPr>
          <p:cNvPr id="76801" name="Rectangle 1">
            <a:extLst>
              <a:ext uri="{FF2B5EF4-FFF2-40B4-BE49-F238E27FC236}">
                <a16:creationId xmlns:a16="http://schemas.microsoft.com/office/drawing/2014/main" id="{3ADB1D80-F777-6EC5-853E-B0C283AF338B}"/>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a:extLst>
              <a:ext uri="{FF2B5EF4-FFF2-40B4-BE49-F238E27FC236}">
                <a16:creationId xmlns:a16="http://schemas.microsoft.com/office/drawing/2014/main" id="{A363721A-CE95-F51C-2FEE-58AD29AFF681}"/>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EC47A0C2-ACDA-ECC2-A13D-A278F58B9A62}"/>
              </a:ext>
            </a:extLst>
          </p:cNvPr>
          <p:cNvSpPr>
            <a:spLocks noGrp="1" noChangeArrowheads="1"/>
          </p:cNvSpPr>
          <p:nvPr>
            <p:ph type="sldNum"/>
          </p:nvPr>
        </p:nvSpPr>
        <p:spPr>
          <a:ln/>
        </p:spPr>
        <p:txBody>
          <a:bodyPr/>
          <a:lstStyle/>
          <a:p>
            <a:fld id="{CABEC38F-2546-40F1-BE5C-711053A0F12E}" type="slidenum">
              <a:rPr lang="en-US" altLang="pt-BR"/>
              <a:pPr/>
              <a:t>32</a:t>
            </a:fld>
            <a:endParaRPr lang="en-US" altLang="pt-BR"/>
          </a:p>
        </p:txBody>
      </p:sp>
      <p:sp>
        <p:nvSpPr>
          <p:cNvPr id="77825" name="Rectangle 1">
            <a:extLst>
              <a:ext uri="{FF2B5EF4-FFF2-40B4-BE49-F238E27FC236}">
                <a16:creationId xmlns:a16="http://schemas.microsoft.com/office/drawing/2014/main" id="{6F7CFB79-56BB-EC1E-26B1-C521459EA40E}"/>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9FB0F4C9-A18D-C988-1671-BDFC78E33E35}"/>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A24E286-F74B-7F87-4AB3-65CB40A2BBCB}"/>
              </a:ext>
            </a:extLst>
          </p:cNvPr>
          <p:cNvSpPr>
            <a:spLocks noGrp="1" noChangeArrowheads="1"/>
          </p:cNvSpPr>
          <p:nvPr>
            <p:ph type="sldNum"/>
          </p:nvPr>
        </p:nvSpPr>
        <p:spPr>
          <a:ln/>
        </p:spPr>
        <p:txBody>
          <a:bodyPr/>
          <a:lstStyle/>
          <a:p>
            <a:fld id="{1D484D65-F2A9-4BC6-B1F3-0B3C04DBD10E}" type="slidenum">
              <a:rPr lang="en-US" altLang="pt-BR"/>
              <a:pPr/>
              <a:t>33</a:t>
            </a:fld>
            <a:endParaRPr lang="en-US" altLang="pt-BR"/>
          </a:p>
        </p:txBody>
      </p:sp>
      <p:sp>
        <p:nvSpPr>
          <p:cNvPr id="78849" name="Rectangle 1">
            <a:extLst>
              <a:ext uri="{FF2B5EF4-FFF2-40B4-BE49-F238E27FC236}">
                <a16:creationId xmlns:a16="http://schemas.microsoft.com/office/drawing/2014/main" id="{5DA44BE4-D726-37B2-0388-3323554102F1}"/>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a:extLst>
              <a:ext uri="{FF2B5EF4-FFF2-40B4-BE49-F238E27FC236}">
                <a16:creationId xmlns:a16="http://schemas.microsoft.com/office/drawing/2014/main" id="{B80CDC12-DCC2-6B46-6E49-15604701DFAA}"/>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3CC01DDA-486A-C068-B431-65044ADB798C}"/>
              </a:ext>
            </a:extLst>
          </p:cNvPr>
          <p:cNvSpPr>
            <a:spLocks noGrp="1" noChangeArrowheads="1"/>
          </p:cNvSpPr>
          <p:nvPr>
            <p:ph type="sldNum"/>
          </p:nvPr>
        </p:nvSpPr>
        <p:spPr>
          <a:ln/>
        </p:spPr>
        <p:txBody>
          <a:bodyPr/>
          <a:lstStyle/>
          <a:p>
            <a:fld id="{DDC2E563-A748-4C20-8ABA-9D631C70993E}" type="slidenum">
              <a:rPr lang="en-US" altLang="pt-BR"/>
              <a:pPr/>
              <a:t>34</a:t>
            </a:fld>
            <a:endParaRPr lang="en-US" altLang="pt-BR"/>
          </a:p>
        </p:txBody>
      </p:sp>
      <p:sp>
        <p:nvSpPr>
          <p:cNvPr id="79873" name="Rectangle 1">
            <a:extLst>
              <a:ext uri="{FF2B5EF4-FFF2-40B4-BE49-F238E27FC236}">
                <a16:creationId xmlns:a16="http://schemas.microsoft.com/office/drawing/2014/main" id="{92BE04ED-6588-6567-A4D4-2AEF10A55CCC}"/>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a:extLst>
              <a:ext uri="{FF2B5EF4-FFF2-40B4-BE49-F238E27FC236}">
                <a16:creationId xmlns:a16="http://schemas.microsoft.com/office/drawing/2014/main" id="{181F5F44-B08C-E120-FF6D-13655B420EC8}"/>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C8184AD-F7FD-3FAD-5C47-124285D16C06}"/>
              </a:ext>
            </a:extLst>
          </p:cNvPr>
          <p:cNvSpPr>
            <a:spLocks noGrp="1" noChangeArrowheads="1"/>
          </p:cNvSpPr>
          <p:nvPr>
            <p:ph type="sldNum"/>
          </p:nvPr>
        </p:nvSpPr>
        <p:spPr>
          <a:ln/>
        </p:spPr>
        <p:txBody>
          <a:bodyPr/>
          <a:lstStyle/>
          <a:p>
            <a:fld id="{E17F8337-D8A1-48E1-A8A3-C527C11BD633}" type="slidenum">
              <a:rPr lang="en-US" altLang="pt-BR"/>
              <a:pPr/>
              <a:t>8</a:t>
            </a:fld>
            <a:endParaRPr lang="en-US" altLang="pt-BR"/>
          </a:p>
        </p:txBody>
      </p:sp>
      <p:sp>
        <p:nvSpPr>
          <p:cNvPr id="53249" name="Rectangle 1">
            <a:extLst>
              <a:ext uri="{FF2B5EF4-FFF2-40B4-BE49-F238E27FC236}">
                <a16:creationId xmlns:a16="http://schemas.microsoft.com/office/drawing/2014/main" id="{3C98BCD5-F633-03E7-8A58-C25A8E02DCF5}"/>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a:extLst>
              <a:ext uri="{FF2B5EF4-FFF2-40B4-BE49-F238E27FC236}">
                <a16:creationId xmlns:a16="http://schemas.microsoft.com/office/drawing/2014/main" id="{19DA7FE5-AB95-7C89-6823-D2BD38EF5C98}"/>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D2FFC369-D284-05E5-505E-8A00E24C031E}"/>
              </a:ext>
            </a:extLst>
          </p:cNvPr>
          <p:cNvSpPr>
            <a:spLocks noGrp="1" noChangeArrowheads="1"/>
          </p:cNvSpPr>
          <p:nvPr>
            <p:ph type="sldNum"/>
          </p:nvPr>
        </p:nvSpPr>
        <p:spPr>
          <a:ln/>
        </p:spPr>
        <p:txBody>
          <a:bodyPr/>
          <a:lstStyle/>
          <a:p>
            <a:fld id="{18B14CB1-C19E-419A-9667-F20CC760B259}" type="slidenum">
              <a:rPr lang="en-US" altLang="pt-BR"/>
              <a:pPr/>
              <a:t>35</a:t>
            </a:fld>
            <a:endParaRPr lang="en-US" altLang="pt-BR"/>
          </a:p>
        </p:txBody>
      </p:sp>
      <p:sp>
        <p:nvSpPr>
          <p:cNvPr id="80897" name="Rectangle 1">
            <a:extLst>
              <a:ext uri="{FF2B5EF4-FFF2-40B4-BE49-F238E27FC236}">
                <a16:creationId xmlns:a16="http://schemas.microsoft.com/office/drawing/2014/main" id="{B0ABDBEE-0FE7-9D38-1363-BDD687DC7A9E}"/>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a:extLst>
              <a:ext uri="{FF2B5EF4-FFF2-40B4-BE49-F238E27FC236}">
                <a16:creationId xmlns:a16="http://schemas.microsoft.com/office/drawing/2014/main" id="{99694AC2-155A-45B6-39C6-97EB5079E06D}"/>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9269D9D3-A27F-2F40-B07A-1F4C2EE43A18}"/>
              </a:ext>
            </a:extLst>
          </p:cNvPr>
          <p:cNvSpPr>
            <a:spLocks noGrp="1" noChangeArrowheads="1"/>
          </p:cNvSpPr>
          <p:nvPr>
            <p:ph type="sldNum"/>
          </p:nvPr>
        </p:nvSpPr>
        <p:spPr>
          <a:ln/>
        </p:spPr>
        <p:txBody>
          <a:bodyPr/>
          <a:lstStyle/>
          <a:p>
            <a:fld id="{AFDF2DF9-AA1A-4A81-A682-9BCA0189AEAA}" type="slidenum">
              <a:rPr lang="en-US" altLang="pt-BR"/>
              <a:pPr/>
              <a:t>36</a:t>
            </a:fld>
            <a:endParaRPr lang="en-US" altLang="pt-BR"/>
          </a:p>
        </p:txBody>
      </p:sp>
      <p:sp>
        <p:nvSpPr>
          <p:cNvPr id="81921" name="Rectangle 1">
            <a:extLst>
              <a:ext uri="{FF2B5EF4-FFF2-40B4-BE49-F238E27FC236}">
                <a16:creationId xmlns:a16="http://schemas.microsoft.com/office/drawing/2014/main" id="{AF1B10B0-E0B2-B47D-68B3-C9859ACC7D46}"/>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a:extLst>
              <a:ext uri="{FF2B5EF4-FFF2-40B4-BE49-F238E27FC236}">
                <a16:creationId xmlns:a16="http://schemas.microsoft.com/office/drawing/2014/main" id="{C28A9D17-7631-DDA6-F4F1-40D3777CC0B4}"/>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02E6DC3-E815-DE1B-0AA9-8E449F4B729B}"/>
              </a:ext>
            </a:extLst>
          </p:cNvPr>
          <p:cNvSpPr>
            <a:spLocks noGrp="1" noChangeArrowheads="1"/>
          </p:cNvSpPr>
          <p:nvPr>
            <p:ph type="sldNum"/>
          </p:nvPr>
        </p:nvSpPr>
        <p:spPr>
          <a:ln/>
        </p:spPr>
        <p:txBody>
          <a:bodyPr/>
          <a:lstStyle/>
          <a:p>
            <a:fld id="{D80E5DC7-F85F-4E13-A89F-DE52FBA20B77}" type="slidenum">
              <a:rPr lang="en-US" altLang="pt-BR"/>
              <a:pPr/>
              <a:t>37</a:t>
            </a:fld>
            <a:endParaRPr lang="en-US" altLang="pt-BR"/>
          </a:p>
        </p:txBody>
      </p:sp>
      <p:sp>
        <p:nvSpPr>
          <p:cNvPr id="82945" name="Rectangle 1">
            <a:extLst>
              <a:ext uri="{FF2B5EF4-FFF2-40B4-BE49-F238E27FC236}">
                <a16:creationId xmlns:a16="http://schemas.microsoft.com/office/drawing/2014/main" id="{AA1D01B3-7E5A-0AC4-E7B0-EF523D0AE9F4}"/>
              </a:ext>
            </a:extLst>
          </p:cNvPr>
          <p:cNvSpPr txBox="1">
            <a:spLocks noGrp="1" noRot="1" noChangeAspect="1" noChangeArrowheads="1"/>
          </p:cNvSpPr>
          <p:nvPr>
            <p:ph type="sldImg"/>
          </p:nvPr>
        </p:nvSpPr>
        <p:spPr bwMode="auto">
          <a:xfrm>
            <a:off x="2754313" y="514350"/>
            <a:ext cx="3635375"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a:extLst>
              <a:ext uri="{FF2B5EF4-FFF2-40B4-BE49-F238E27FC236}">
                <a16:creationId xmlns:a16="http://schemas.microsoft.com/office/drawing/2014/main" id="{19ACBFD0-4398-0E81-9FCD-F64DB222FEA8}"/>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F3E3B7E7-0A6B-93A3-D4F6-658D43213403}"/>
              </a:ext>
            </a:extLst>
          </p:cNvPr>
          <p:cNvSpPr>
            <a:spLocks noGrp="1" noChangeArrowheads="1"/>
          </p:cNvSpPr>
          <p:nvPr>
            <p:ph type="sldNum"/>
          </p:nvPr>
        </p:nvSpPr>
        <p:spPr>
          <a:ln/>
        </p:spPr>
        <p:txBody>
          <a:bodyPr/>
          <a:lstStyle/>
          <a:p>
            <a:fld id="{B38B677F-846B-4B02-9A1E-47EC032C24C4}" type="slidenum">
              <a:rPr lang="en-US" altLang="pt-BR"/>
              <a:pPr/>
              <a:t>9</a:t>
            </a:fld>
            <a:endParaRPr lang="en-US" altLang="pt-BR"/>
          </a:p>
        </p:txBody>
      </p:sp>
      <p:sp>
        <p:nvSpPr>
          <p:cNvPr id="54273" name="Rectangle 1">
            <a:extLst>
              <a:ext uri="{FF2B5EF4-FFF2-40B4-BE49-F238E27FC236}">
                <a16:creationId xmlns:a16="http://schemas.microsoft.com/office/drawing/2014/main" id="{D978F07E-5392-30CE-5ED7-CAB085FC1220}"/>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a:extLst>
              <a:ext uri="{FF2B5EF4-FFF2-40B4-BE49-F238E27FC236}">
                <a16:creationId xmlns:a16="http://schemas.microsoft.com/office/drawing/2014/main" id="{035CC58A-B856-DF26-0FC3-6C55CF4C9F67}"/>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E715BB0-362A-D5AC-6276-E1A5C97BEA92}"/>
              </a:ext>
            </a:extLst>
          </p:cNvPr>
          <p:cNvSpPr>
            <a:spLocks noGrp="1" noChangeArrowheads="1"/>
          </p:cNvSpPr>
          <p:nvPr>
            <p:ph type="sldNum"/>
          </p:nvPr>
        </p:nvSpPr>
        <p:spPr>
          <a:ln/>
        </p:spPr>
        <p:txBody>
          <a:bodyPr/>
          <a:lstStyle/>
          <a:p>
            <a:fld id="{316C651F-44BF-4790-BF94-686D8B6C62B8}" type="slidenum">
              <a:rPr lang="en-US" altLang="pt-BR"/>
              <a:pPr/>
              <a:t>10</a:t>
            </a:fld>
            <a:endParaRPr lang="en-US" altLang="pt-BR"/>
          </a:p>
        </p:txBody>
      </p:sp>
      <p:sp>
        <p:nvSpPr>
          <p:cNvPr id="55297" name="Rectangle 1">
            <a:extLst>
              <a:ext uri="{FF2B5EF4-FFF2-40B4-BE49-F238E27FC236}">
                <a16:creationId xmlns:a16="http://schemas.microsoft.com/office/drawing/2014/main" id="{273BCD3B-CA42-2E9C-68FC-9B2C98DAD044}"/>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a:extLst>
              <a:ext uri="{FF2B5EF4-FFF2-40B4-BE49-F238E27FC236}">
                <a16:creationId xmlns:a16="http://schemas.microsoft.com/office/drawing/2014/main" id="{69FE3C2E-A003-8D1D-1CF9-03D303EBB9AE}"/>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E1396739-C356-750F-B684-D35501420FC4}"/>
              </a:ext>
            </a:extLst>
          </p:cNvPr>
          <p:cNvSpPr>
            <a:spLocks noGrp="1" noChangeArrowheads="1"/>
          </p:cNvSpPr>
          <p:nvPr>
            <p:ph type="sldNum"/>
          </p:nvPr>
        </p:nvSpPr>
        <p:spPr>
          <a:ln/>
        </p:spPr>
        <p:txBody>
          <a:bodyPr/>
          <a:lstStyle/>
          <a:p>
            <a:fld id="{F71345DD-FE8B-49B2-BDA5-B7ADC5C71DC8}" type="slidenum">
              <a:rPr lang="en-US" altLang="pt-BR"/>
              <a:pPr/>
              <a:t>11</a:t>
            </a:fld>
            <a:endParaRPr lang="en-US" altLang="pt-BR"/>
          </a:p>
        </p:txBody>
      </p:sp>
      <p:sp>
        <p:nvSpPr>
          <p:cNvPr id="56321" name="Rectangle 1">
            <a:extLst>
              <a:ext uri="{FF2B5EF4-FFF2-40B4-BE49-F238E27FC236}">
                <a16:creationId xmlns:a16="http://schemas.microsoft.com/office/drawing/2014/main" id="{7CB31511-C5BA-9189-1D5F-57CF2A90C1B1}"/>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a:extLst>
              <a:ext uri="{FF2B5EF4-FFF2-40B4-BE49-F238E27FC236}">
                <a16:creationId xmlns:a16="http://schemas.microsoft.com/office/drawing/2014/main" id="{77438958-B715-13D1-7DC2-E8BE8A2ADF42}"/>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B211CB7-2308-815B-60F4-08DEF1366AD7}"/>
              </a:ext>
            </a:extLst>
          </p:cNvPr>
          <p:cNvSpPr>
            <a:spLocks noGrp="1" noChangeArrowheads="1"/>
          </p:cNvSpPr>
          <p:nvPr>
            <p:ph type="sldNum"/>
          </p:nvPr>
        </p:nvSpPr>
        <p:spPr>
          <a:ln/>
        </p:spPr>
        <p:txBody>
          <a:bodyPr/>
          <a:lstStyle/>
          <a:p>
            <a:fld id="{9C12F7ED-6D23-4924-B6A9-75D8BE8F81A7}" type="slidenum">
              <a:rPr lang="en-US" altLang="pt-BR"/>
              <a:pPr/>
              <a:t>12</a:t>
            </a:fld>
            <a:endParaRPr lang="en-US" altLang="pt-BR"/>
          </a:p>
        </p:txBody>
      </p:sp>
      <p:sp>
        <p:nvSpPr>
          <p:cNvPr id="57345" name="Rectangle 1">
            <a:extLst>
              <a:ext uri="{FF2B5EF4-FFF2-40B4-BE49-F238E27FC236}">
                <a16:creationId xmlns:a16="http://schemas.microsoft.com/office/drawing/2014/main" id="{AA1FFEE9-78EC-C58E-8EFC-8C6BF2A73C63}"/>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a:extLst>
              <a:ext uri="{FF2B5EF4-FFF2-40B4-BE49-F238E27FC236}">
                <a16:creationId xmlns:a16="http://schemas.microsoft.com/office/drawing/2014/main" id="{55D1ADFB-5D74-D6DB-2BFC-1657FF7D5461}"/>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62000102-2F88-4647-5E2A-9B87EEFE581F}"/>
              </a:ext>
            </a:extLst>
          </p:cNvPr>
          <p:cNvSpPr>
            <a:spLocks noGrp="1" noChangeArrowheads="1"/>
          </p:cNvSpPr>
          <p:nvPr>
            <p:ph type="sldNum"/>
          </p:nvPr>
        </p:nvSpPr>
        <p:spPr>
          <a:ln/>
        </p:spPr>
        <p:txBody>
          <a:bodyPr/>
          <a:lstStyle/>
          <a:p>
            <a:fld id="{323994F3-BA96-412A-80B7-D3C61BE343BF}" type="slidenum">
              <a:rPr lang="en-US" altLang="pt-BR"/>
              <a:pPr/>
              <a:t>13</a:t>
            </a:fld>
            <a:endParaRPr lang="en-US" altLang="pt-BR"/>
          </a:p>
        </p:txBody>
      </p:sp>
      <p:sp>
        <p:nvSpPr>
          <p:cNvPr id="58369" name="Rectangle 1">
            <a:extLst>
              <a:ext uri="{FF2B5EF4-FFF2-40B4-BE49-F238E27FC236}">
                <a16:creationId xmlns:a16="http://schemas.microsoft.com/office/drawing/2014/main" id="{96365CAA-AB9C-8068-67D5-1AA0664A0E88}"/>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a:extLst>
              <a:ext uri="{FF2B5EF4-FFF2-40B4-BE49-F238E27FC236}">
                <a16:creationId xmlns:a16="http://schemas.microsoft.com/office/drawing/2014/main" id="{08E63DC1-24CD-306B-1365-FEFBF62CD1AA}"/>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5822FE0C-1042-9034-343E-E7FCD3F3F296}"/>
              </a:ext>
            </a:extLst>
          </p:cNvPr>
          <p:cNvSpPr>
            <a:spLocks noGrp="1" noChangeArrowheads="1"/>
          </p:cNvSpPr>
          <p:nvPr>
            <p:ph type="sldNum"/>
          </p:nvPr>
        </p:nvSpPr>
        <p:spPr>
          <a:ln/>
        </p:spPr>
        <p:txBody>
          <a:bodyPr/>
          <a:lstStyle/>
          <a:p>
            <a:fld id="{7533289C-050A-48AA-8B78-FDF6BC865E01}" type="slidenum">
              <a:rPr lang="en-US" altLang="pt-BR"/>
              <a:pPr/>
              <a:t>14</a:t>
            </a:fld>
            <a:endParaRPr lang="en-US" altLang="pt-BR"/>
          </a:p>
        </p:txBody>
      </p:sp>
      <p:sp>
        <p:nvSpPr>
          <p:cNvPr id="59393" name="Rectangle 1">
            <a:extLst>
              <a:ext uri="{FF2B5EF4-FFF2-40B4-BE49-F238E27FC236}">
                <a16:creationId xmlns:a16="http://schemas.microsoft.com/office/drawing/2014/main" id="{644E8ED9-F78B-F579-BF07-4CDE958601E1}"/>
              </a:ext>
            </a:extLst>
          </p:cNvPr>
          <p:cNvSpPr txBox="1">
            <a:spLocks noGrp="1" noRot="1" noChangeAspect="1" noChangeArrowheads="1"/>
          </p:cNvSpPr>
          <p:nvPr>
            <p:ph type="sldImg"/>
          </p:nvPr>
        </p:nvSpPr>
        <p:spPr bwMode="auto">
          <a:xfrm>
            <a:off x="2857500" y="514350"/>
            <a:ext cx="3429000" cy="25717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a:extLst>
              <a:ext uri="{FF2B5EF4-FFF2-40B4-BE49-F238E27FC236}">
                <a16:creationId xmlns:a16="http://schemas.microsoft.com/office/drawing/2014/main" id="{09186D5D-2528-431A-2419-9D4FDE78C80F}"/>
              </a:ext>
            </a:extLst>
          </p:cNvPr>
          <p:cNvSpPr txBox="1">
            <a:spLocks noGrp="1" noChangeArrowheads="1"/>
          </p:cNvSpPr>
          <p:nvPr>
            <p:ph type="body" idx="1"/>
          </p:nvPr>
        </p:nvSpPr>
        <p:spPr bwMode="auto">
          <a:xfrm>
            <a:off x="914400" y="3257550"/>
            <a:ext cx="7315200"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24" name="PlaceHolder 2"/>
          <p:cNvSpPr>
            <a:spLocks noGrp="1"/>
          </p:cNvSpPr>
          <p:nvPr>
            <p:ph type="body"/>
          </p:nvPr>
        </p:nvSpPr>
        <p:spPr>
          <a:xfrm>
            <a:off x="534240" y="176868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5" name="PlaceHolder 3"/>
          <p:cNvSpPr>
            <a:spLocks noGrp="1"/>
          </p:cNvSpPr>
          <p:nvPr>
            <p:ph type="body"/>
          </p:nvPr>
        </p:nvSpPr>
        <p:spPr>
          <a:xfrm>
            <a:off x="534240" y="405864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27"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8"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9"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0" name="PlaceHolder 5"/>
          <p:cNvSpPr>
            <a:spLocks noGrp="1"/>
          </p:cNvSpPr>
          <p:nvPr>
            <p:ph type="body"/>
          </p:nvPr>
        </p:nvSpPr>
        <p:spPr>
          <a:xfrm>
            <a:off x="546480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32" name="PlaceHolder 2"/>
          <p:cNvSpPr>
            <a:spLocks noGrp="1"/>
          </p:cNvSpPr>
          <p:nvPr>
            <p:ph type="body"/>
          </p:nvPr>
        </p:nvSpPr>
        <p:spPr>
          <a:xfrm>
            <a:off x="53424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3" name="PlaceHolder 3"/>
          <p:cNvSpPr>
            <a:spLocks noGrp="1"/>
          </p:cNvSpPr>
          <p:nvPr>
            <p:ph type="body"/>
          </p:nvPr>
        </p:nvSpPr>
        <p:spPr>
          <a:xfrm>
            <a:off x="378756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4" name="PlaceHolder 4"/>
          <p:cNvSpPr>
            <a:spLocks noGrp="1"/>
          </p:cNvSpPr>
          <p:nvPr>
            <p:ph type="body"/>
          </p:nvPr>
        </p:nvSpPr>
        <p:spPr>
          <a:xfrm>
            <a:off x="704124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5" name="PlaceHolder 5"/>
          <p:cNvSpPr>
            <a:spLocks noGrp="1"/>
          </p:cNvSpPr>
          <p:nvPr>
            <p:ph type="body"/>
          </p:nvPr>
        </p:nvSpPr>
        <p:spPr>
          <a:xfrm>
            <a:off x="53424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6" name="PlaceHolder 6"/>
          <p:cNvSpPr>
            <a:spLocks noGrp="1"/>
          </p:cNvSpPr>
          <p:nvPr>
            <p:ph type="body"/>
          </p:nvPr>
        </p:nvSpPr>
        <p:spPr>
          <a:xfrm>
            <a:off x="378756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37" name="PlaceHolder 7"/>
          <p:cNvSpPr>
            <a:spLocks noGrp="1"/>
          </p:cNvSpPr>
          <p:nvPr>
            <p:ph type="body"/>
          </p:nvPr>
        </p:nvSpPr>
        <p:spPr>
          <a:xfrm>
            <a:off x="704124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41" name="PlaceHolder 2"/>
          <p:cNvSpPr>
            <a:spLocks noGrp="1"/>
          </p:cNvSpPr>
          <p:nvPr>
            <p:ph type="subTitle"/>
          </p:nvPr>
        </p:nvSpPr>
        <p:spPr>
          <a:xfrm>
            <a:off x="534240" y="1768680"/>
            <a:ext cx="9622080" cy="43840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43" name="PlaceHolder 2"/>
          <p:cNvSpPr>
            <a:spLocks noGrp="1"/>
          </p:cNvSpPr>
          <p:nvPr>
            <p:ph type="body"/>
          </p:nvPr>
        </p:nvSpPr>
        <p:spPr>
          <a:xfrm>
            <a:off x="534240" y="1768680"/>
            <a:ext cx="9622080" cy="43840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45"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46"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34240" y="301320"/>
            <a:ext cx="9622080" cy="58503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50"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1"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2"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3" name="PlaceHolder 2"/>
          <p:cNvSpPr>
            <a:spLocks noGrp="1"/>
          </p:cNvSpPr>
          <p:nvPr>
            <p:ph type="subTitle"/>
          </p:nvPr>
        </p:nvSpPr>
        <p:spPr>
          <a:xfrm>
            <a:off x="534240" y="1768680"/>
            <a:ext cx="9622080" cy="438408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54"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5"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6" name="PlaceHolder 4"/>
          <p:cNvSpPr>
            <a:spLocks noGrp="1"/>
          </p:cNvSpPr>
          <p:nvPr>
            <p:ph type="body"/>
          </p:nvPr>
        </p:nvSpPr>
        <p:spPr>
          <a:xfrm>
            <a:off x="546480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58"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59"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0" name="PlaceHolder 4"/>
          <p:cNvSpPr>
            <a:spLocks noGrp="1"/>
          </p:cNvSpPr>
          <p:nvPr>
            <p:ph type="body"/>
          </p:nvPr>
        </p:nvSpPr>
        <p:spPr>
          <a:xfrm>
            <a:off x="534240" y="405864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62" name="PlaceHolder 2"/>
          <p:cNvSpPr>
            <a:spLocks noGrp="1"/>
          </p:cNvSpPr>
          <p:nvPr>
            <p:ph type="body"/>
          </p:nvPr>
        </p:nvSpPr>
        <p:spPr>
          <a:xfrm>
            <a:off x="534240" y="176868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3" name="PlaceHolder 3"/>
          <p:cNvSpPr>
            <a:spLocks noGrp="1"/>
          </p:cNvSpPr>
          <p:nvPr>
            <p:ph type="body"/>
          </p:nvPr>
        </p:nvSpPr>
        <p:spPr>
          <a:xfrm>
            <a:off x="534240" y="405864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65"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6"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7"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68" name="PlaceHolder 5"/>
          <p:cNvSpPr>
            <a:spLocks noGrp="1"/>
          </p:cNvSpPr>
          <p:nvPr>
            <p:ph type="body"/>
          </p:nvPr>
        </p:nvSpPr>
        <p:spPr>
          <a:xfrm>
            <a:off x="546480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70" name="PlaceHolder 2"/>
          <p:cNvSpPr>
            <a:spLocks noGrp="1"/>
          </p:cNvSpPr>
          <p:nvPr>
            <p:ph type="body"/>
          </p:nvPr>
        </p:nvSpPr>
        <p:spPr>
          <a:xfrm>
            <a:off x="53424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1" name="PlaceHolder 3"/>
          <p:cNvSpPr>
            <a:spLocks noGrp="1"/>
          </p:cNvSpPr>
          <p:nvPr>
            <p:ph type="body"/>
          </p:nvPr>
        </p:nvSpPr>
        <p:spPr>
          <a:xfrm>
            <a:off x="378756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2" name="PlaceHolder 4"/>
          <p:cNvSpPr>
            <a:spLocks noGrp="1"/>
          </p:cNvSpPr>
          <p:nvPr>
            <p:ph type="body"/>
          </p:nvPr>
        </p:nvSpPr>
        <p:spPr>
          <a:xfrm>
            <a:off x="7041240" y="176868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3" name="PlaceHolder 5"/>
          <p:cNvSpPr>
            <a:spLocks noGrp="1"/>
          </p:cNvSpPr>
          <p:nvPr>
            <p:ph type="body"/>
          </p:nvPr>
        </p:nvSpPr>
        <p:spPr>
          <a:xfrm>
            <a:off x="53424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4" name="PlaceHolder 6"/>
          <p:cNvSpPr>
            <a:spLocks noGrp="1"/>
          </p:cNvSpPr>
          <p:nvPr>
            <p:ph type="body"/>
          </p:nvPr>
        </p:nvSpPr>
        <p:spPr>
          <a:xfrm>
            <a:off x="378756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75" name="PlaceHolder 7"/>
          <p:cNvSpPr>
            <a:spLocks noGrp="1"/>
          </p:cNvSpPr>
          <p:nvPr>
            <p:ph type="body"/>
          </p:nvPr>
        </p:nvSpPr>
        <p:spPr>
          <a:xfrm>
            <a:off x="7041240" y="4058640"/>
            <a:ext cx="309816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5" name="PlaceHolder 2"/>
          <p:cNvSpPr>
            <a:spLocks noGrp="1"/>
          </p:cNvSpPr>
          <p:nvPr>
            <p:ph type="body"/>
          </p:nvPr>
        </p:nvSpPr>
        <p:spPr>
          <a:xfrm>
            <a:off x="534240" y="1768680"/>
            <a:ext cx="9622080" cy="43840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7"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8"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34240" y="301320"/>
            <a:ext cx="9622080" cy="585036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12"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13"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14"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16"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17"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18" name="PlaceHolder 4"/>
          <p:cNvSpPr>
            <a:spLocks noGrp="1"/>
          </p:cNvSpPr>
          <p:nvPr>
            <p:ph type="body"/>
          </p:nvPr>
        </p:nvSpPr>
        <p:spPr>
          <a:xfrm>
            <a:off x="5464800" y="405864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34240" y="301320"/>
            <a:ext cx="9622080" cy="1261800"/>
          </a:xfrm>
          <a:prstGeom prst="rect">
            <a:avLst/>
          </a:prstGeom>
        </p:spPr>
        <p:txBody>
          <a:bodyPr lIns="0" tIns="0" rIns="0" bIns="0" anchor="ctr">
            <a:noAutofit/>
          </a:bodyPr>
          <a:lstStyle/>
          <a:p>
            <a:endParaRPr lang="pt-BR" sz="1800" b="0" strike="noStrike" spc="-1">
              <a:solidFill>
                <a:srgbClr val="000000"/>
              </a:solidFill>
              <a:latin typeface="Arial"/>
            </a:endParaRPr>
          </a:p>
        </p:txBody>
      </p:sp>
      <p:sp>
        <p:nvSpPr>
          <p:cNvPr id="20"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1"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pt-BR" sz="2800" b="0" strike="noStrike" spc="-1">
              <a:solidFill>
                <a:srgbClr val="000000"/>
              </a:solidFill>
              <a:latin typeface="Arial"/>
            </a:endParaRPr>
          </a:p>
        </p:txBody>
      </p:sp>
      <p:sp>
        <p:nvSpPr>
          <p:cNvPr id="22" name="PlaceHolder 4"/>
          <p:cNvSpPr>
            <a:spLocks noGrp="1"/>
          </p:cNvSpPr>
          <p:nvPr>
            <p:ph type="body"/>
          </p:nvPr>
        </p:nvSpPr>
        <p:spPr>
          <a:xfrm>
            <a:off x="534240" y="4058640"/>
            <a:ext cx="9622080" cy="2090880"/>
          </a:xfrm>
          <a:prstGeom prst="rect">
            <a:avLst/>
          </a:prstGeom>
        </p:spPr>
        <p:txBody>
          <a:bodyPr lIns="0" tIns="0" rIns="0" bIns="0">
            <a:normAutofit/>
          </a:bodyPr>
          <a:lstStyle/>
          <a:p>
            <a:endParaRPr lang="pt-BR"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34240" y="301320"/>
            <a:ext cx="9622080" cy="1261800"/>
          </a:xfrm>
          <a:prstGeom prst="rect">
            <a:avLst/>
          </a:prstGeom>
        </p:spPr>
        <p:txBody>
          <a:bodyPr lIns="0" tIns="0" rIns="0" bIns="0" anchor="ctr">
            <a:noAutofit/>
          </a:bodyPr>
          <a:lstStyle/>
          <a:p>
            <a:r>
              <a:rPr lang="pt-BR" sz="1800" b="0" strike="noStrike" spc="-1">
                <a:solidFill>
                  <a:srgbClr val="000000"/>
                </a:solidFill>
                <a:latin typeface="Arial"/>
              </a:rPr>
              <a:t>Clique para editar o formato do texto do título</a:t>
            </a:r>
          </a:p>
        </p:txBody>
      </p:sp>
      <p:sp>
        <p:nvSpPr>
          <p:cNvPr id="3" name="PlaceHolder 2"/>
          <p:cNvSpPr>
            <a:spLocks noGrp="1"/>
          </p:cNvSpPr>
          <p:nvPr>
            <p:ph type="body"/>
          </p:nvPr>
        </p:nvSpPr>
        <p:spPr>
          <a:xfrm>
            <a:off x="534240" y="1768680"/>
            <a:ext cx="962208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28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0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8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8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34240" y="301320"/>
            <a:ext cx="9622080" cy="1261800"/>
          </a:xfrm>
          <a:prstGeom prst="rect">
            <a:avLst/>
          </a:prstGeom>
        </p:spPr>
        <p:txBody>
          <a:bodyPr lIns="0" tIns="0" rIns="0" bIns="0" anchor="ctr">
            <a:noAutofit/>
          </a:bodyPr>
          <a:lstStyle/>
          <a:p>
            <a:r>
              <a:rPr lang="pt-BR" sz="1800" b="0" strike="noStrike" spc="-1">
                <a:solidFill>
                  <a:srgbClr val="000000"/>
                </a:solidFill>
                <a:latin typeface="Arial"/>
              </a:rPr>
              <a:t>Clique para editar o formato do texto do título</a:t>
            </a:r>
          </a:p>
        </p:txBody>
      </p:sp>
      <p:sp>
        <p:nvSpPr>
          <p:cNvPr id="39" name="PlaceHolder 2"/>
          <p:cNvSpPr>
            <a:spLocks noGrp="1"/>
          </p:cNvSpPr>
          <p:nvPr>
            <p:ph type="body"/>
          </p:nvPr>
        </p:nvSpPr>
        <p:spPr>
          <a:xfrm>
            <a:off x="534240" y="1768680"/>
            <a:ext cx="962208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28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0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8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8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Imagem 6" descr="Interface gráfica do usuário, Logotipo&#10;&#10;Descrição gerada automaticamente"/>
          <p:cNvPicPr/>
          <p:nvPr/>
        </p:nvPicPr>
        <p:blipFill>
          <a:blip r:embed="rId2"/>
          <a:stretch/>
        </p:blipFill>
        <p:spPr>
          <a:xfrm>
            <a:off x="0" y="-18360"/>
            <a:ext cx="10687680" cy="7554600"/>
          </a:xfrm>
          <a:prstGeom prst="rect">
            <a:avLst/>
          </a:prstGeom>
          <a:ln>
            <a:noFill/>
          </a:ln>
        </p:spPr>
      </p:pic>
      <p:sp>
        <p:nvSpPr>
          <p:cNvPr id="83" name="CustomShape 1"/>
          <p:cNvSpPr/>
          <p:nvPr/>
        </p:nvSpPr>
        <p:spPr>
          <a:xfrm>
            <a:off x="525673" y="549504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FCF9F9"/>
                </a:solidFill>
                <a:latin typeface="Verdana"/>
                <a:ea typeface="DejaVu Sans"/>
              </a:rPr>
              <a:t>Aula: 07/08/2025</a:t>
            </a:r>
            <a:endParaRPr lang="pt-BR" sz="2400" b="0" strike="noStrike" spc="-1" dirty="0">
              <a:latin typeface="Arial"/>
            </a:endParaRPr>
          </a:p>
        </p:txBody>
      </p:sp>
      <p:sp>
        <p:nvSpPr>
          <p:cNvPr id="84" name="CustomShape 2"/>
          <p:cNvSpPr/>
          <p:nvPr/>
        </p:nvSpPr>
        <p:spPr>
          <a:xfrm>
            <a:off x="523800" y="5991840"/>
            <a:ext cx="3709080" cy="451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FCF9F9"/>
                </a:solidFill>
                <a:latin typeface="Verdana"/>
                <a:ea typeface="DejaVu Sans"/>
              </a:rPr>
              <a:t>Prof.: Ms. Paulo Barreto</a:t>
            </a:r>
            <a:endParaRPr lang="pt-BR" sz="2000" b="0" strike="noStrike" spc="-1">
              <a:latin typeface="Arial"/>
            </a:endParaRPr>
          </a:p>
        </p:txBody>
      </p:sp>
      <p:sp>
        <p:nvSpPr>
          <p:cNvPr id="85" name="CustomShape 3"/>
          <p:cNvSpPr/>
          <p:nvPr/>
        </p:nvSpPr>
        <p:spPr>
          <a:xfrm>
            <a:off x="458640" y="2267280"/>
            <a:ext cx="6209280" cy="77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dirty="0">
                <a:solidFill>
                  <a:srgbClr val="FCF9F9"/>
                </a:solidFill>
                <a:latin typeface="Calibri"/>
                <a:ea typeface="DejaVu Sans"/>
              </a:rPr>
              <a:t>Estrutura de Dados</a:t>
            </a:r>
            <a:endParaRPr lang="pt-BR" sz="4000" b="0" strike="noStrike" spc="-1" dirty="0">
              <a:latin typeface="Arial"/>
            </a:endParaRPr>
          </a:p>
        </p:txBody>
      </p:sp>
      <p:sp>
        <p:nvSpPr>
          <p:cNvPr id="86" name="CustomShape 4"/>
          <p:cNvSpPr/>
          <p:nvPr/>
        </p:nvSpPr>
        <p:spPr>
          <a:xfrm>
            <a:off x="0" y="7066080"/>
            <a:ext cx="6995160" cy="451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dirty="0">
                <a:solidFill>
                  <a:srgbClr val="FCF9F9"/>
                </a:solidFill>
                <a:latin typeface="Verdana"/>
                <a:ea typeface="DejaVu Sans"/>
              </a:rPr>
              <a:t>Curso: Sistemas de Informação</a:t>
            </a:r>
            <a:endParaRPr lang="pt-BR" sz="2000" b="0" strike="noStrike" spc="-1" dirty="0">
              <a:latin typeface="Arial"/>
            </a:endParaRPr>
          </a:p>
        </p:txBody>
      </p:sp>
      <p:pic>
        <p:nvPicPr>
          <p:cNvPr id="3" name="Imagem 2">
            <a:extLst>
              <a:ext uri="{FF2B5EF4-FFF2-40B4-BE49-F238E27FC236}">
                <a16:creationId xmlns:a16="http://schemas.microsoft.com/office/drawing/2014/main" id="{1540501B-727B-E5A8-8FE3-A0D2F8F387C1}"/>
              </a:ext>
            </a:extLst>
          </p:cNvPr>
          <p:cNvPicPr>
            <a:picLocks noChangeAspect="1"/>
          </p:cNvPicPr>
          <p:nvPr/>
        </p:nvPicPr>
        <p:blipFill>
          <a:blip r:embed="rId3"/>
          <a:stretch>
            <a:fillRect/>
          </a:stretch>
        </p:blipFill>
        <p:spPr>
          <a:xfrm>
            <a:off x="7196866" y="136621"/>
            <a:ext cx="3333581" cy="19128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B1230843-24C1-B6E5-F268-18CDF28F7F1A}"/>
              </a:ext>
            </a:extLst>
          </p:cNvPr>
          <p:cNvSpPr txBox="1">
            <a:spLocks noChangeArrowheads="1"/>
          </p:cNvSpPr>
          <p:nvPr/>
        </p:nvSpPr>
        <p:spPr bwMode="auto">
          <a:xfrm>
            <a:off x="362120"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Introdução a Estrutura de Dados</a:t>
            </a:r>
          </a:p>
        </p:txBody>
      </p:sp>
      <p:sp>
        <p:nvSpPr>
          <p:cNvPr id="16386" name="Text Box 2">
            <a:extLst>
              <a:ext uri="{FF2B5EF4-FFF2-40B4-BE49-F238E27FC236}">
                <a16:creationId xmlns:a16="http://schemas.microsoft.com/office/drawing/2014/main" id="{C192D5AF-C855-859C-F8D4-F029862C0188}"/>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Da mesma forma, os dados para serem processados pelo computador (ingredientes), devem ter seus conteúdos armazenados na memória principal, devendo assim possuir tipos reconhecíveis pela memória. </a:t>
            </a:r>
          </a:p>
        </p:txBody>
      </p:sp>
      <p:pic>
        <p:nvPicPr>
          <p:cNvPr id="2" name="Imagem 4_16" descr="Logotipo&#10;&#10;Descrição gerada automaticamente">
            <a:extLst>
              <a:ext uri="{FF2B5EF4-FFF2-40B4-BE49-F238E27FC236}">
                <a16:creationId xmlns:a16="http://schemas.microsoft.com/office/drawing/2014/main" id="{A46C924C-ACAC-D911-E958-8A53EC991746}"/>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E0F58C8E-4826-D8B2-A600-AC813C2F1224}"/>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Tipos de Dados em C</a:t>
            </a:r>
          </a:p>
        </p:txBody>
      </p:sp>
      <p:sp>
        <p:nvSpPr>
          <p:cNvPr id="17410" name="Text Box 2">
            <a:extLst>
              <a:ext uri="{FF2B5EF4-FFF2-40B4-BE49-F238E27FC236}">
                <a16:creationId xmlns:a16="http://schemas.microsoft.com/office/drawing/2014/main" id="{02B9CAAD-4121-216B-A903-C7C8EF14A485}"/>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A linguagem C conta com quatro tipos básicos de dados, que são: int, float, char e double. Na maioria dos computadores, esses quatro tipos são nativos no hardware de máquina. </a:t>
            </a:r>
            <a:r>
              <a:rPr lang="pt-BR" altLang="pt-BR" sz="2205" b="1"/>
              <a:t>(TANEMBAUM, pág 27) </a:t>
            </a:r>
            <a:r>
              <a:rPr lang="pt-BR" altLang="pt-BR" sz="2205"/>
              <a:t>e </a:t>
            </a:r>
            <a:r>
              <a:rPr lang="pt-BR" altLang="pt-BR" sz="2205" b="1"/>
              <a:t>(CELES, pág 11).</a:t>
            </a:r>
          </a:p>
          <a:p>
            <a:pPr>
              <a:spcBef>
                <a:spcPts val="772"/>
              </a:spcBef>
            </a:pPr>
            <a:endParaRPr lang="pt-BR" altLang="pt-BR" sz="2205" b="1"/>
          </a:p>
        </p:txBody>
      </p:sp>
      <p:pic>
        <p:nvPicPr>
          <p:cNvPr id="2" name="Imagem 4_16" descr="Logotipo&#10;&#10;Descrição gerada automaticamente">
            <a:extLst>
              <a:ext uri="{FF2B5EF4-FFF2-40B4-BE49-F238E27FC236}">
                <a16:creationId xmlns:a16="http://schemas.microsoft.com/office/drawing/2014/main" id="{41E42E5C-8C27-B259-1882-A31F547F294D}"/>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7BF6363C-8F6C-1818-6F85-0EAD1EFFA58E}"/>
              </a:ext>
            </a:extLst>
          </p:cNvPr>
          <p:cNvSpPr txBox="1">
            <a:spLocks noChangeArrowheads="1"/>
          </p:cNvSpPr>
          <p:nvPr/>
        </p:nvSpPr>
        <p:spPr bwMode="auto">
          <a:xfrm>
            <a:off x="306123"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Tipos de Dados em C</a:t>
            </a:r>
          </a:p>
        </p:txBody>
      </p:sp>
      <p:sp>
        <p:nvSpPr>
          <p:cNvPr id="18434" name="Text Box 2">
            <a:extLst>
              <a:ext uri="{FF2B5EF4-FFF2-40B4-BE49-F238E27FC236}">
                <a16:creationId xmlns:a16="http://schemas.microsoft.com/office/drawing/2014/main" id="{D99AD617-BE95-8947-6313-8C378330B2A6}"/>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Cada tipo de dado tem um tamanho (em bytes), que especifica o quanto de espaço de memória deve ser reservado para a sua utilização. </a:t>
            </a:r>
          </a:p>
          <a:p>
            <a:pPr algn="just">
              <a:spcBef>
                <a:spcPts val="772"/>
              </a:spcBef>
            </a:pPr>
            <a:r>
              <a:rPr lang="pt-BR" altLang="pt-BR" sz="2205"/>
              <a:t>Os tamanhos são:</a:t>
            </a:r>
          </a:p>
          <a:p>
            <a:pPr marL="0" lvl="1" algn="just">
              <a:spcBef>
                <a:spcPts val="661"/>
              </a:spcBef>
            </a:pPr>
            <a:r>
              <a:rPr lang="pt-BR" altLang="pt-BR" sz="2205"/>
              <a:t>char: 1 byte</a:t>
            </a:r>
          </a:p>
          <a:p>
            <a:pPr marL="0" lvl="1" algn="just">
              <a:spcBef>
                <a:spcPts val="661"/>
              </a:spcBef>
            </a:pPr>
            <a:r>
              <a:rPr lang="pt-BR" altLang="pt-BR" sz="2205"/>
              <a:t>int: 4 bytes</a:t>
            </a:r>
          </a:p>
          <a:p>
            <a:pPr marL="0" lvl="1" algn="just">
              <a:spcBef>
                <a:spcPts val="661"/>
              </a:spcBef>
            </a:pPr>
            <a:r>
              <a:rPr lang="pt-BR" altLang="pt-BR" sz="2205"/>
              <a:t>float: 4 bytes (seis dígitos de precisão)</a:t>
            </a:r>
          </a:p>
          <a:p>
            <a:pPr marL="0" lvl="1" algn="just">
              <a:spcBef>
                <a:spcPts val="661"/>
              </a:spcBef>
            </a:pPr>
            <a:r>
              <a:rPr lang="pt-BR" altLang="pt-BR" sz="2205"/>
              <a:t>double: 8 bytes (dez dígitos de precisão)</a:t>
            </a:r>
          </a:p>
        </p:txBody>
      </p:sp>
      <p:pic>
        <p:nvPicPr>
          <p:cNvPr id="2" name="Imagem 4_16" descr="Logotipo&#10;&#10;Descrição gerada automaticamente">
            <a:extLst>
              <a:ext uri="{FF2B5EF4-FFF2-40B4-BE49-F238E27FC236}">
                <a16:creationId xmlns:a16="http://schemas.microsoft.com/office/drawing/2014/main" id="{21FF47B5-CC99-2021-E738-7F046067482A}"/>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7CCBBC83-2378-2D03-6CFF-BB1310091FF6}"/>
              </a:ext>
            </a:extLst>
          </p:cNvPr>
          <p:cNvSpPr txBox="1">
            <a:spLocks noChangeArrowheads="1"/>
          </p:cNvSpPr>
          <p:nvPr/>
        </p:nvSpPr>
        <p:spPr bwMode="auto">
          <a:xfrm>
            <a:off x="362120"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Tipos de Dados em C</a:t>
            </a:r>
          </a:p>
        </p:txBody>
      </p:sp>
      <p:sp>
        <p:nvSpPr>
          <p:cNvPr id="19458" name="Text Box 2">
            <a:extLst>
              <a:ext uri="{FF2B5EF4-FFF2-40B4-BE49-F238E27FC236}">
                <a16:creationId xmlns:a16="http://schemas.microsoft.com/office/drawing/2014/main" id="{0A65D291-73D6-D6FC-60D5-719BC7CB11BB}"/>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Existem três qualificadores que podem ser aplicados aos ints: short, long e unsigned. O que varia do uso do short para long é o tamanho máximo do valor da variável. Um inteiro unsigned é sempre um inteiro positivo.</a:t>
            </a:r>
          </a:p>
          <a:p>
            <a:pPr marL="0" lvl="1" algn="just">
              <a:spcBef>
                <a:spcPts val="661"/>
              </a:spcBef>
            </a:pPr>
            <a:r>
              <a:rPr lang="pt-BR" altLang="pt-BR" sz="2205"/>
              <a:t>short int: 2 bytes</a:t>
            </a:r>
          </a:p>
          <a:p>
            <a:pPr marL="0" lvl="1" algn="just">
              <a:spcBef>
                <a:spcPts val="661"/>
              </a:spcBef>
            </a:pPr>
            <a:r>
              <a:rPr lang="en-US" altLang="pt-BR" sz="2205"/>
              <a:t>unsigned int: 4 bytes (somente positivo)</a:t>
            </a:r>
          </a:p>
          <a:p>
            <a:pPr marL="0" lvl="1" algn="just">
              <a:spcBef>
                <a:spcPts val="661"/>
              </a:spcBef>
            </a:pPr>
            <a:r>
              <a:rPr lang="en-US" altLang="pt-BR" sz="2205"/>
              <a:t>long int: 4 bytes (corresponde ao int)</a:t>
            </a:r>
          </a:p>
        </p:txBody>
      </p:sp>
      <p:pic>
        <p:nvPicPr>
          <p:cNvPr id="2" name="Imagem 4_16" descr="Logotipo&#10;&#10;Descrição gerada automaticamente">
            <a:extLst>
              <a:ext uri="{FF2B5EF4-FFF2-40B4-BE49-F238E27FC236}">
                <a16:creationId xmlns:a16="http://schemas.microsoft.com/office/drawing/2014/main" id="{C02106CB-E86C-7D19-B962-54DCAB27A62A}"/>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59819D37-7534-82EF-0C88-FDB719F66EBA}"/>
              </a:ext>
            </a:extLst>
          </p:cNvPr>
          <p:cNvSpPr txBox="1">
            <a:spLocks noChangeArrowheads="1"/>
          </p:cNvSpPr>
          <p:nvPr/>
        </p:nvSpPr>
        <p:spPr bwMode="auto">
          <a:xfrm>
            <a:off x="306123"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Tipos de Dados em C</a:t>
            </a:r>
          </a:p>
        </p:txBody>
      </p:sp>
      <p:sp>
        <p:nvSpPr>
          <p:cNvPr id="20482" name="Text Box 2">
            <a:extLst>
              <a:ext uri="{FF2B5EF4-FFF2-40B4-BE49-F238E27FC236}">
                <a16:creationId xmlns:a16="http://schemas.microsoft.com/office/drawing/2014/main" id="{BF9E5C01-7ABE-263F-5967-61C6930136F9}"/>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lnSpc>
                <a:spcPct val="80000"/>
              </a:lnSpc>
              <a:spcBef>
                <a:spcPts val="772"/>
              </a:spcBef>
            </a:pPr>
            <a:r>
              <a:rPr lang="pt-BR" altLang="pt-BR" sz="2205"/>
              <a:t>Para que os dados possam ser armazenados em memória, além de possuírem tipos de dados, devem ser declarados. </a:t>
            </a:r>
          </a:p>
          <a:p>
            <a:pPr algn="just">
              <a:lnSpc>
                <a:spcPct val="80000"/>
              </a:lnSpc>
              <a:spcBef>
                <a:spcPts val="772"/>
              </a:spcBef>
            </a:pPr>
            <a:r>
              <a:rPr lang="pt-BR" altLang="pt-BR" sz="2205"/>
              <a:t>Assim, a declaração de variável envolve um tipo de dado e um identificador (nome da variável). </a:t>
            </a:r>
          </a:p>
          <a:p>
            <a:pPr algn="just">
              <a:lnSpc>
                <a:spcPct val="80000"/>
              </a:lnSpc>
              <a:spcBef>
                <a:spcPts val="772"/>
              </a:spcBef>
            </a:pPr>
            <a:r>
              <a:rPr lang="pt-BR" altLang="pt-BR" sz="2205"/>
              <a:t>Quando se cria uma variável, o tipo de dado irá se responsabilizar pela reserva do espaço de memória e o identificador da variável é usado para representar esse espaço de memória, que possui um endereço.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E485BBD8-EAEC-0DCC-BB06-452EF57EE23B}"/>
              </a:ext>
            </a:extLst>
          </p:cNvPr>
          <p:cNvSpPr txBox="1">
            <a:spLocks noChangeArrowheads="1"/>
          </p:cNvSpPr>
          <p:nvPr/>
        </p:nvSpPr>
        <p:spPr bwMode="auto">
          <a:xfrm>
            <a:off x="384870"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Tipos de Dados em C</a:t>
            </a:r>
          </a:p>
        </p:txBody>
      </p:sp>
      <p:sp>
        <p:nvSpPr>
          <p:cNvPr id="21506" name="Rectangle 2">
            <a:extLst>
              <a:ext uri="{FF2B5EF4-FFF2-40B4-BE49-F238E27FC236}">
                <a16:creationId xmlns:a16="http://schemas.microsoft.com/office/drawing/2014/main" id="{6FBDFD1D-AFD1-82A3-B8EE-167EDB1EFE30}"/>
              </a:ext>
            </a:extLst>
          </p:cNvPr>
          <p:cNvSpPr>
            <a:spLocks noChangeArrowheads="1"/>
          </p:cNvSpPr>
          <p:nvPr/>
        </p:nvSpPr>
        <p:spPr bwMode="auto">
          <a:xfrm>
            <a:off x="2885512" y="2617888"/>
            <a:ext cx="4301315" cy="2929374"/>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1507" name="Line 3">
            <a:extLst>
              <a:ext uri="{FF2B5EF4-FFF2-40B4-BE49-F238E27FC236}">
                <a16:creationId xmlns:a16="http://schemas.microsoft.com/office/drawing/2014/main" id="{A58B0756-DA67-4CE7-FD15-1DE3C5A90C60}"/>
              </a:ext>
            </a:extLst>
          </p:cNvPr>
          <p:cNvSpPr>
            <a:spLocks noChangeShapeType="1"/>
          </p:cNvSpPr>
          <p:nvPr/>
        </p:nvSpPr>
        <p:spPr bwMode="auto">
          <a:xfrm>
            <a:off x="2885512" y="3307358"/>
            <a:ext cx="4301315" cy="17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08" name="Line 4">
            <a:extLst>
              <a:ext uri="{FF2B5EF4-FFF2-40B4-BE49-F238E27FC236}">
                <a16:creationId xmlns:a16="http://schemas.microsoft.com/office/drawing/2014/main" id="{EDC149FE-C582-C836-6441-2267B97EC89A}"/>
              </a:ext>
            </a:extLst>
          </p:cNvPr>
          <p:cNvSpPr>
            <a:spLocks noChangeShapeType="1"/>
          </p:cNvSpPr>
          <p:nvPr/>
        </p:nvSpPr>
        <p:spPr bwMode="auto">
          <a:xfrm>
            <a:off x="2918761" y="4140322"/>
            <a:ext cx="4299565" cy="17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09" name="Line 5">
            <a:extLst>
              <a:ext uri="{FF2B5EF4-FFF2-40B4-BE49-F238E27FC236}">
                <a16:creationId xmlns:a16="http://schemas.microsoft.com/office/drawing/2014/main" id="{1DD2800D-4BE4-9013-5034-A22EC5A63AB5}"/>
              </a:ext>
            </a:extLst>
          </p:cNvPr>
          <p:cNvSpPr>
            <a:spLocks noChangeShapeType="1"/>
          </p:cNvSpPr>
          <p:nvPr/>
        </p:nvSpPr>
        <p:spPr bwMode="auto">
          <a:xfrm>
            <a:off x="2885512" y="4938287"/>
            <a:ext cx="4301315" cy="175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10" name="Line 6">
            <a:extLst>
              <a:ext uri="{FF2B5EF4-FFF2-40B4-BE49-F238E27FC236}">
                <a16:creationId xmlns:a16="http://schemas.microsoft.com/office/drawing/2014/main" id="{F9D0933B-1F53-C49F-CC09-21FD3F743BF6}"/>
              </a:ext>
            </a:extLst>
          </p:cNvPr>
          <p:cNvSpPr>
            <a:spLocks noChangeShapeType="1"/>
          </p:cNvSpPr>
          <p:nvPr/>
        </p:nvSpPr>
        <p:spPr bwMode="auto">
          <a:xfrm>
            <a:off x="5524399" y="2589889"/>
            <a:ext cx="1750" cy="29573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11" name="Line 7">
            <a:extLst>
              <a:ext uri="{FF2B5EF4-FFF2-40B4-BE49-F238E27FC236}">
                <a16:creationId xmlns:a16="http://schemas.microsoft.com/office/drawing/2014/main" id="{D4E2831A-DA1C-C2DB-7795-1F93FE1588C9}"/>
              </a:ext>
            </a:extLst>
          </p:cNvPr>
          <p:cNvSpPr>
            <a:spLocks noChangeShapeType="1"/>
          </p:cNvSpPr>
          <p:nvPr/>
        </p:nvSpPr>
        <p:spPr bwMode="auto">
          <a:xfrm>
            <a:off x="5002921" y="2617888"/>
            <a:ext cx="1750" cy="295912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12" name="Line 8">
            <a:extLst>
              <a:ext uri="{FF2B5EF4-FFF2-40B4-BE49-F238E27FC236}">
                <a16:creationId xmlns:a16="http://schemas.microsoft.com/office/drawing/2014/main" id="{5AD4E4D0-2415-FE80-3903-251561F1105F}"/>
              </a:ext>
            </a:extLst>
          </p:cNvPr>
          <p:cNvSpPr>
            <a:spLocks noChangeShapeType="1"/>
          </p:cNvSpPr>
          <p:nvPr/>
        </p:nvSpPr>
        <p:spPr bwMode="auto">
          <a:xfrm>
            <a:off x="4481443" y="2589889"/>
            <a:ext cx="1750" cy="29573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13" name="Line 9">
            <a:extLst>
              <a:ext uri="{FF2B5EF4-FFF2-40B4-BE49-F238E27FC236}">
                <a16:creationId xmlns:a16="http://schemas.microsoft.com/office/drawing/2014/main" id="{4786BAB2-1377-F0A7-6E48-362A37B13F4E}"/>
              </a:ext>
            </a:extLst>
          </p:cNvPr>
          <p:cNvSpPr>
            <a:spLocks noChangeShapeType="1"/>
          </p:cNvSpPr>
          <p:nvPr/>
        </p:nvSpPr>
        <p:spPr bwMode="auto">
          <a:xfrm>
            <a:off x="3895220" y="2617888"/>
            <a:ext cx="1749" cy="295912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14" name="Line 10">
            <a:extLst>
              <a:ext uri="{FF2B5EF4-FFF2-40B4-BE49-F238E27FC236}">
                <a16:creationId xmlns:a16="http://schemas.microsoft.com/office/drawing/2014/main" id="{0A1983E3-6A63-8236-B33C-107AB9163930}"/>
              </a:ext>
            </a:extLst>
          </p:cNvPr>
          <p:cNvSpPr>
            <a:spLocks noChangeShapeType="1"/>
          </p:cNvSpPr>
          <p:nvPr/>
        </p:nvSpPr>
        <p:spPr bwMode="auto">
          <a:xfrm>
            <a:off x="3342243" y="2617888"/>
            <a:ext cx="1749" cy="295912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15" name="Line 11">
            <a:extLst>
              <a:ext uri="{FF2B5EF4-FFF2-40B4-BE49-F238E27FC236}">
                <a16:creationId xmlns:a16="http://schemas.microsoft.com/office/drawing/2014/main" id="{B7480343-51D5-C93A-0DB3-5FC3E56B5B1B}"/>
              </a:ext>
            </a:extLst>
          </p:cNvPr>
          <p:cNvSpPr>
            <a:spLocks noChangeShapeType="1"/>
          </p:cNvSpPr>
          <p:nvPr/>
        </p:nvSpPr>
        <p:spPr bwMode="auto">
          <a:xfrm>
            <a:off x="6045876" y="2589889"/>
            <a:ext cx="1750" cy="29573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16" name="Line 12">
            <a:extLst>
              <a:ext uri="{FF2B5EF4-FFF2-40B4-BE49-F238E27FC236}">
                <a16:creationId xmlns:a16="http://schemas.microsoft.com/office/drawing/2014/main" id="{31883ED1-6EEC-7BEE-201C-38B252DA660F}"/>
              </a:ext>
            </a:extLst>
          </p:cNvPr>
          <p:cNvSpPr>
            <a:spLocks noChangeShapeType="1"/>
          </p:cNvSpPr>
          <p:nvPr/>
        </p:nvSpPr>
        <p:spPr bwMode="auto">
          <a:xfrm>
            <a:off x="6600603" y="2589889"/>
            <a:ext cx="1749" cy="29573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1517" name="Text Box 13">
            <a:extLst>
              <a:ext uri="{FF2B5EF4-FFF2-40B4-BE49-F238E27FC236}">
                <a16:creationId xmlns:a16="http://schemas.microsoft.com/office/drawing/2014/main" id="{712A98D7-8D40-D56C-69A8-8D9E0C6326D0}"/>
              </a:ext>
            </a:extLst>
          </p:cNvPr>
          <p:cNvSpPr txBox="1">
            <a:spLocks noChangeArrowheads="1"/>
          </p:cNvSpPr>
          <p:nvPr/>
        </p:nvSpPr>
        <p:spPr bwMode="auto">
          <a:xfrm>
            <a:off x="2227540" y="2684384"/>
            <a:ext cx="326991"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x</a:t>
            </a:r>
          </a:p>
        </p:txBody>
      </p:sp>
      <p:sp>
        <p:nvSpPr>
          <p:cNvPr id="21518" name="Text Box 14">
            <a:extLst>
              <a:ext uri="{FF2B5EF4-FFF2-40B4-BE49-F238E27FC236}">
                <a16:creationId xmlns:a16="http://schemas.microsoft.com/office/drawing/2014/main" id="{3C2DA045-FAB8-AFD9-98AA-924789F7A700}"/>
              </a:ext>
            </a:extLst>
          </p:cNvPr>
          <p:cNvSpPr txBox="1">
            <a:spLocks noChangeArrowheads="1"/>
          </p:cNvSpPr>
          <p:nvPr/>
        </p:nvSpPr>
        <p:spPr bwMode="auto">
          <a:xfrm>
            <a:off x="1930053" y="3382605"/>
            <a:ext cx="820716"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idade</a:t>
            </a:r>
          </a:p>
        </p:txBody>
      </p:sp>
      <p:sp>
        <p:nvSpPr>
          <p:cNvPr id="21519" name="Text Box 15">
            <a:extLst>
              <a:ext uri="{FF2B5EF4-FFF2-40B4-BE49-F238E27FC236}">
                <a16:creationId xmlns:a16="http://schemas.microsoft.com/office/drawing/2014/main" id="{B4C02190-6B5E-50D0-A244-F8A964138233}"/>
              </a:ext>
            </a:extLst>
          </p:cNvPr>
          <p:cNvSpPr txBox="1">
            <a:spLocks noChangeArrowheads="1"/>
          </p:cNvSpPr>
          <p:nvPr/>
        </p:nvSpPr>
        <p:spPr bwMode="auto">
          <a:xfrm>
            <a:off x="2001800" y="4255817"/>
            <a:ext cx="750184"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peso</a:t>
            </a:r>
          </a:p>
        </p:txBody>
      </p:sp>
      <p:sp>
        <p:nvSpPr>
          <p:cNvPr id="21520" name="Text Box 16">
            <a:extLst>
              <a:ext uri="{FF2B5EF4-FFF2-40B4-BE49-F238E27FC236}">
                <a16:creationId xmlns:a16="http://schemas.microsoft.com/office/drawing/2014/main" id="{9BBB4B79-50F4-3839-5396-2F37E0B931CC}"/>
              </a:ext>
            </a:extLst>
          </p:cNvPr>
          <p:cNvSpPr txBox="1">
            <a:spLocks noChangeArrowheads="1"/>
          </p:cNvSpPr>
          <p:nvPr/>
        </p:nvSpPr>
        <p:spPr bwMode="auto">
          <a:xfrm>
            <a:off x="2173293" y="5050282"/>
            <a:ext cx="326991"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y</a:t>
            </a:r>
          </a:p>
        </p:txBody>
      </p:sp>
      <p:sp>
        <p:nvSpPr>
          <p:cNvPr id="21521" name="Text Box 17">
            <a:extLst>
              <a:ext uri="{FF2B5EF4-FFF2-40B4-BE49-F238E27FC236}">
                <a16:creationId xmlns:a16="http://schemas.microsoft.com/office/drawing/2014/main" id="{6908E87E-1D34-E6C1-DC11-F2EB98B4EBBF}"/>
              </a:ext>
            </a:extLst>
          </p:cNvPr>
          <p:cNvSpPr txBox="1">
            <a:spLocks noChangeArrowheads="1"/>
          </p:cNvSpPr>
          <p:nvPr/>
        </p:nvSpPr>
        <p:spPr bwMode="auto">
          <a:xfrm>
            <a:off x="7269075" y="2740382"/>
            <a:ext cx="623546"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124</a:t>
            </a:r>
          </a:p>
        </p:txBody>
      </p:sp>
      <p:sp>
        <p:nvSpPr>
          <p:cNvPr id="21522" name="Text Box 18">
            <a:extLst>
              <a:ext uri="{FF2B5EF4-FFF2-40B4-BE49-F238E27FC236}">
                <a16:creationId xmlns:a16="http://schemas.microsoft.com/office/drawing/2014/main" id="{C69FFAD7-6AC3-9B7C-67E6-170809FC29B8}"/>
              </a:ext>
            </a:extLst>
          </p:cNvPr>
          <p:cNvSpPr txBox="1">
            <a:spLocks noChangeArrowheads="1"/>
          </p:cNvSpPr>
          <p:nvPr/>
        </p:nvSpPr>
        <p:spPr bwMode="auto">
          <a:xfrm>
            <a:off x="7330321" y="3534848"/>
            <a:ext cx="623546"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120</a:t>
            </a:r>
          </a:p>
        </p:txBody>
      </p:sp>
      <p:sp>
        <p:nvSpPr>
          <p:cNvPr id="21523" name="Text Box 19">
            <a:extLst>
              <a:ext uri="{FF2B5EF4-FFF2-40B4-BE49-F238E27FC236}">
                <a16:creationId xmlns:a16="http://schemas.microsoft.com/office/drawing/2014/main" id="{107B05C0-AD68-F36F-CEDB-2E8373799D78}"/>
              </a:ext>
            </a:extLst>
          </p:cNvPr>
          <p:cNvSpPr txBox="1">
            <a:spLocks noChangeArrowheads="1"/>
          </p:cNvSpPr>
          <p:nvPr/>
        </p:nvSpPr>
        <p:spPr bwMode="auto">
          <a:xfrm>
            <a:off x="7330321" y="4336313"/>
            <a:ext cx="604632"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116</a:t>
            </a:r>
          </a:p>
        </p:txBody>
      </p:sp>
      <p:sp>
        <p:nvSpPr>
          <p:cNvPr id="21524" name="Text Box 20">
            <a:extLst>
              <a:ext uri="{FF2B5EF4-FFF2-40B4-BE49-F238E27FC236}">
                <a16:creationId xmlns:a16="http://schemas.microsoft.com/office/drawing/2014/main" id="{07693002-02E9-BECC-875F-429D7D76987E}"/>
              </a:ext>
            </a:extLst>
          </p:cNvPr>
          <p:cNvSpPr txBox="1">
            <a:spLocks noChangeArrowheads="1"/>
          </p:cNvSpPr>
          <p:nvPr/>
        </p:nvSpPr>
        <p:spPr bwMode="auto">
          <a:xfrm>
            <a:off x="7330321" y="5050282"/>
            <a:ext cx="604632"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112</a:t>
            </a:r>
          </a:p>
        </p:txBody>
      </p:sp>
      <p:pic>
        <p:nvPicPr>
          <p:cNvPr id="2" name="Imagem 4_16" descr="Logotipo&#10;&#10;Descrição gerada automaticamente">
            <a:extLst>
              <a:ext uri="{FF2B5EF4-FFF2-40B4-BE49-F238E27FC236}">
                <a16:creationId xmlns:a16="http://schemas.microsoft.com/office/drawing/2014/main" id="{3CECD749-B252-278C-FB84-33D350D97F1E}"/>
              </a:ext>
            </a:extLst>
          </p:cNvPr>
          <p:cNvPicPr/>
          <p:nvPr/>
        </p:nvPicPr>
        <p:blipFill>
          <a:blip r:embed="rId3"/>
          <a:stretch/>
        </p:blipFill>
        <p:spPr>
          <a:xfrm>
            <a:off x="8975160" y="6777360"/>
            <a:ext cx="1600560" cy="619200"/>
          </a:xfrm>
          <a:prstGeom prst="rect">
            <a:avLst/>
          </a:prstGeom>
          <a:ln>
            <a:noFill/>
          </a:ln>
        </p:spPr>
      </p:pic>
      <p:pic>
        <p:nvPicPr>
          <p:cNvPr id="6" name="Imagem 5">
            <a:extLst>
              <a:ext uri="{FF2B5EF4-FFF2-40B4-BE49-F238E27FC236}">
                <a16:creationId xmlns:a16="http://schemas.microsoft.com/office/drawing/2014/main" id="{3A5426D3-60DA-85B7-A32E-BB184FF86A5E}"/>
              </a:ext>
            </a:extLst>
          </p:cNvPr>
          <p:cNvPicPr>
            <a:picLocks noChangeAspect="1"/>
          </p:cNvPicPr>
          <p:nvPr/>
        </p:nvPicPr>
        <p:blipFill rotWithShape="1">
          <a:blip r:embed="rId4"/>
          <a:srcRect l="2616" t="5452" r="76615" b="71530"/>
          <a:stretch/>
        </p:blipFill>
        <p:spPr>
          <a:xfrm>
            <a:off x="3248810" y="5746884"/>
            <a:ext cx="2919050" cy="181979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642A76C1-D4AF-633E-50FF-4158903423B8}"/>
              </a:ext>
            </a:extLst>
          </p:cNvPr>
          <p:cNvSpPr txBox="1">
            <a:spLocks noChangeArrowheads="1"/>
          </p:cNvSpPr>
          <p:nvPr/>
        </p:nvSpPr>
        <p:spPr bwMode="auto">
          <a:xfrm>
            <a:off x="362120" y="78747"/>
            <a:ext cx="9071610" cy="635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Tipos de Dados em C</a:t>
            </a:r>
          </a:p>
        </p:txBody>
      </p:sp>
      <p:sp>
        <p:nvSpPr>
          <p:cNvPr id="22530" name="Text Box 2">
            <a:extLst>
              <a:ext uri="{FF2B5EF4-FFF2-40B4-BE49-F238E27FC236}">
                <a16:creationId xmlns:a16="http://schemas.microsoft.com/office/drawing/2014/main" id="{4FAC159C-C1AC-0C05-97DC-57EB63F235F6}"/>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205"/>
              <a:t>Exemplo de declarações de variáveis em C:</a:t>
            </a:r>
          </a:p>
          <a:p>
            <a:pPr marL="0" lvl="1">
              <a:spcBef>
                <a:spcPts val="661"/>
              </a:spcBef>
            </a:pPr>
            <a:r>
              <a:rPr lang="en-US" altLang="pt-BR" sz="2205"/>
              <a:t>int idade;</a:t>
            </a:r>
          </a:p>
          <a:p>
            <a:pPr marL="0" lvl="1">
              <a:spcBef>
                <a:spcPts val="661"/>
              </a:spcBef>
            </a:pPr>
            <a:r>
              <a:rPr lang="en-US" altLang="pt-BR" sz="2205"/>
              <a:t>float peso;</a:t>
            </a:r>
          </a:p>
          <a:p>
            <a:pPr marL="0" lvl="1">
              <a:spcBef>
                <a:spcPts val="661"/>
              </a:spcBef>
            </a:pPr>
            <a:r>
              <a:rPr lang="pt-BR" altLang="pt-BR" sz="2205"/>
              <a:t>double medida;</a:t>
            </a:r>
          </a:p>
          <a:p>
            <a:pPr marL="0" lvl="1">
              <a:spcBef>
                <a:spcPts val="661"/>
              </a:spcBef>
            </a:pPr>
            <a:r>
              <a:rPr lang="pt-BR" altLang="pt-BR" sz="2205"/>
              <a:t>char sexo; // usado “M” ou “F” </a:t>
            </a:r>
          </a:p>
        </p:txBody>
      </p:sp>
      <p:pic>
        <p:nvPicPr>
          <p:cNvPr id="2" name="Imagem 4_16" descr="Logotipo&#10;&#10;Descrição gerada automaticamente">
            <a:extLst>
              <a:ext uri="{FF2B5EF4-FFF2-40B4-BE49-F238E27FC236}">
                <a16:creationId xmlns:a16="http://schemas.microsoft.com/office/drawing/2014/main" id="{A275CE4D-746B-959F-3712-6F0B6F32ECEC}"/>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a:extLst>
              <a:ext uri="{FF2B5EF4-FFF2-40B4-BE49-F238E27FC236}">
                <a16:creationId xmlns:a16="http://schemas.microsoft.com/office/drawing/2014/main" id="{828A49EF-46F3-E568-FDF1-83F131E4DDAD}"/>
              </a:ext>
            </a:extLst>
          </p:cNvPr>
          <p:cNvSpPr txBox="1">
            <a:spLocks noChangeArrowheads="1"/>
          </p:cNvSpPr>
          <p:nvPr/>
        </p:nvSpPr>
        <p:spPr bwMode="auto">
          <a:xfrm>
            <a:off x="281624"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Tipos de Dados em C</a:t>
            </a:r>
          </a:p>
        </p:txBody>
      </p:sp>
      <p:sp>
        <p:nvSpPr>
          <p:cNvPr id="23554" name="Text Box 2">
            <a:extLst>
              <a:ext uri="{FF2B5EF4-FFF2-40B4-BE49-F238E27FC236}">
                <a16:creationId xmlns:a16="http://schemas.microsoft.com/office/drawing/2014/main" id="{8E986C5D-E1DC-92ED-9763-AA94004E11F9}"/>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Além dos tipos básicos de dados utilizados para escrever o programa acima, a linguagem C permite utilizar </a:t>
            </a:r>
            <a:r>
              <a:rPr lang="pt-BR" altLang="pt-BR" sz="2205" u="sng"/>
              <a:t>tipos construídos de dados</a:t>
            </a:r>
            <a:r>
              <a:rPr lang="pt-BR" altLang="pt-BR" sz="2205"/>
              <a:t>, que podem ser homogêneos (dados do mesmo tipo) e heterogêneos (dados com tipos diferentes). Aos arranjos homogêneos chamamos </a:t>
            </a:r>
            <a:r>
              <a:rPr lang="pt-BR" altLang="pt-BR" sz="2205" b="1"/>
              <a:t>arrays</a:t>
            </a:r>
            <a:r>
              <a:rPr lang="pt-BR" altLang="pt-BR" sz="2205"/>
              <a:t> ou </a:t>
            </a:r>
            <a:r>
              <a:rPr lang="pt-BR" altLang="pt-BR" sz="2205" b="1"/>
              <a:t>vetores</a:t>
            </a:r>
            <a:r>
              <a:rPr lang="pt-BR" altLang="pt-BR" sz="2205"/>
              <a:t> e os arranjos heterogêneos </a:t>
            </a:r>
            <a:r>
              <a:rPr lang="pt-BR" altLang="pt-BR" sz="2205" b="1"/>
              <a:t>registros</a:t>
            </a:r>
            <a:r>
              <a:rPr lang="pt-BR" altLang="pt-BR" sz="2205"/>
              <a:t> ou </a:t>
            </a:r>
            <a:r>
              <a:rPr lang="pt-BR" altLang="pt-BR" sz="2205" b="1"/>
              <a:t>estruturas.</a:t>
            </a:r>
          </a:p>
        </p:txBody>
      </p:sp>
      <p:pic>
        <p:nvPicPr>
          <p:cNvPr id="2" name="Imagem 4_16" descr="Logotipo&#10;&#10;Descrição gerada automaticamente">
            <a:extLst>
              <a:ext uri="{FF2B5EF4-FFF2-40B4-BE49-F238E27FC236}">
                <a16:creationId xmlns:a16="http://schemas.microsoft.com/office/drawing/2014/main" id="{73FB1F51-64BC-8724-CF02-CE13163A5E46}"/>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4AE34705-2E29-D674-05AC-D2FEF54957D0}"/>
              </a:ext>
            </a:extLst>
          </p:cNvPr>
          <p:cNvSpPr txBox="1">
            <a:spLocks noChangeArrowheads="1"/>
          </p:cNvSpPr>
          <p:nvPr/>
        </p:nvSpPr>
        <p:spPr bwMode="auto">
          <a:xfrm>
            <a:off x="362120" y="89247"/>
            <a:ext cx="9071610" cy="624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24578" name="Text Box 2">
            <a:extLst>
              <a:ext uri="{FF2B5EF4-FFF2-40B4-BE49-F238E27FC236}">
                <a16:creationId xmlns:a16="http://schemas.microsoft.com/office/drawing/2014/main" id="{C72C904B-D002-3EAB-7027-9395C473770D}"/>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Os Vetores são </a:t>
            </a:r>
            <a:r>
              <a:rPr lang="pt-BR" altLang="pt-BR" sz="2205" u="sng"/>
              <a:t>arranjos homogêneos de dados</a:t>
            </a:r>
            <a:r>
              <a:rPr lang="pt-BR" altLang="pt-BR" sz="2205"/>
              <a:t>, sendo considerado a forma mais simples de estruturar um conjunto de dados. Podemos comparar esses arranjos como uma parede de tijolos que nada mais é do que um agrupamento ordenado do objeto tijolo. </a:t>
            </a:r>
            <a:r>
              <a:rPr lang="pt-BR" altLang="pt-BR" sz="2205" b="1"/>
              <a:t>(TANEMBAUM, pág 34) e (CELES, pág 58)</a:t>
            </a:r>
          </a:p>
        </p:txBody>
      </p:sp>
      <p:pic>
        <p:nvPicPr>
          <p:cNvPr id="2" name="Imagem 4_16" descr="Logotipo&#10;&#10;Descrição gerada automaticamente">
            <a:extLst>
              <a:ext uri="{FF2B5EF4-FFF2-40B4-BE49-F238E27FC236}">
                <a16:creationId xmlns:a16="http://schemas.microsoft.com/office/drawing/2014/main" id="{D1662D91-20CB-46AD-30F8-5A36B45DA885}"/>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a:extLst>
              <a:ext uri="{FF2B5EF4-FFF2-40B4-BE49-F238E27FC236}">
                <a16:creationId xmlns:a16="http://schemas.microsoft.com/office/drawing/2014/main" id="{53BFE97D-D327-94EE-73AB-679540A56E82}"/>
              </a:ext>
            </a:extLst>
          </p:cNvPr>
          <p:cNvSpPr txBox="1">
            <a:spLocks noChangeArrowheads="1"/>
          </p:cNvSpPr>
          <p:nvPr/>
        </p:nvSpPr>
        <p:spPr bwMode="auto">
          <a:xfrm>
            <a:off x="362120"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grpSp>
        <p:nvGrpSpPr>
          <p:cNvPr id="25602" name="Group 2">
            <a:extLst>
              <a:ext uri="{FF2B5EF4-FFF2-40B4-BE49-F238E27FC236}">
                <a16:creationId xmlns:a16="http://schemas.microsoft.com/office/drawing/2014/main" id="{DE9E6A30-65CA-313A-00FD-56D64115A9A6}"/>
              </a:ext>
            </a:extLst>
          </p:cNvPr>
          <p:cNvGrpSpPr>
            <a:grpSpLocks/>
          </p:cNvGrpSpPr>
          <p:nvPr/>
        </p:nvGrpSpPr>
        <p:grpSpPr bwMode="auto">
          <a:xfrm>
            <a:off x="2250290" y="2668636"/>
            <a:ext cx="6745959" cy="2934623"/>
            <a:chOff x="1111" y="1525"/>
            <a:chExt cx="3855" cy="1677"/>
          </a:xfrm>
        </p:grpSpPr>
        <p:grpSp>
          <p:nvGrpSpPr>
            <p:cNvPr id="25603" name="Group 3">
              <a:extLst>
                <a:ext uri="{FF2B5EF4-FFF2-40B4-BE49-F238E27FC236}">
                  <a16:creationId xmlns:a16="http://schemas.microsoft.com/office/drawing/2014/main" id="{ED21E682-7B23-56A4-7150-E892406A6774}"/>
                </a:ext>
              </a:extLst>
            </p:cNvPr>
            <p:cNvGrpSpPr>
              <a:grpSpLocks/>
            </p:cNvGrpSpPr>
            <p:nvPr/>
          </p:nvGrpSpPr>
          <p:grpSpPr bwMode="auto">
            <a:xfrm>
              <a:off x="1111" y="1552"/>
              <a:ext cx="427" cy="265"/>
              <a:chOff x="1111" y="1552"/>
              <a:chExt cx="427" cy="265"/>
            </a:xfrm>
          </p:grpSpPr>
          <p:sp>
            <p:nvSpPr>
              <p:cNvPr id="25604" name="Rectangle 4">
                <a:extLst>
                  <a:ext uri="{FF2B5EF4-FFF2-40B4-BE49-F238E27FC236}">
                    <a16:creationId xmlns:a16="http://schemas.microsoft.com/office/drawing/2014/main" id="{4474D10C-6029-CEAF-23BD-20D29510ABB3}"/>
                  </a:ext>
                </a:extLst>
              </p:cNvPr>
              <p:cNvSpPr>
                <a:spLocks noChangeArrowheads="1"/>
              </p:cNvSpPr>
              <p:nvPr/>
            </p:nvSpPr>
            <p:spPr bwMode="auto">
              <a:xfrm>
                <a:off x="1111" y="1552"/>
                <a:ext cx="427" cy="265"/>
              </a:xfrm>
              <a:prstGeom prst="rect">
                <a:avLst/>
              </a:prstGeom>
              <a:solidFill>
                <a:srgbClr val="99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5605" name="Rectangle 5">
                <a:extLst>
                  <a:ext uri="{FF2B5EF4-FFF2-40B4-BE49-F238E27FC236}">
                    <a16:creationId xmlns:a16="http://schemas.microsoft.com/office/drawing/2014/main" id="{D60AA61D-3895-2437-9D21-8979CEF6691C}"/>
                  </a:ext>
                </a:extLst>
              </p:cNvPr>
              <p:cNvSpPr>
                <a:spLocks noChangeArrowheads="1"/>
              </p:cNvSpPr>
              <p:nvPr/>
            </p:nvSpPr>
            <p:spPr bwMode="auto">
              <a:xfrm>
                <a:off x="1177" y="1623"/>
                <a:ext cx="296" cy="132"/>
              </a:xfrm>
              <a:prstGeom prst="rect">
                <a:avLst/>
              </a:prstGeom>
              <a:solidFill>
                <a:srgbClr val="8000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grpSp>
        <p:sp>
          <p:nvSpPr>
            <p:cNvPr id="25606" name="Line 6">
              <a:extLst>
                <a:ext uri="{FF2B5EF4-FFF2-40B4-BE49-F238E27FC236}">
                  <a16:creationId xmlns:a16="http://schemas.microsoft.com/office/drawing/2014/main" id="{FC52EFFB-C0AC-A023-2E72-4EFACD54B9F7}"/>
                </a:ext>
              </a:extLst>
            </p:cNvPr>
            <p:cNvSpPr>
              <a:spLocks noChangeShapeType="1"/>
            </p:cNvSpPr>
            <p:nvPr/>
          </p:nvSpPr>
          <p:spPr bwMode="auto">
            <a:xfrm>
              <a:off x="1770" y="1711"/>
              <a:ext cx="823" cy="0"/>
            </a:xfrm>
            <a:prstGeom prst="line">
              <a:avLst/>
            </a:prstGeom>
            <a:noFill/>
            <a:ln w="1260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5607" name="Text Box 7">
              <a:extLst>
                <a:ext uri="{FF2B5EF4-FFF2-40B4-BE49-F238E27FC236}">
                  <a16:creationId xmlns:a16="http://schemas.microsoft.com/office/drawing/2014/main" id="{563E9988-7C6F-330D-F4D4-758C64670280}"/>
                </a:ext>
              </a:extLst>
            </p:cNvPr>
            <p:cNvSpPr txBox="1">
              <a:spLocks noChangeArrowheads="1"/>
            </p:cNvSpPr>
            <p:nvPr/>
          </p:nvSpPr>
          <p:spPr bwMode="auto">
            <a:xfrm>
              <a:off x="2726" y="1525"/>
              <a:ext cx="592" cy="345"/>
            </a:xfrm>
            <a:prstGeom prst="rect">
              <a:avLst/>
            </a:prstGeom>
            <a:solidFill>
              <a:srgbClr val="FFFFFF"/>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Tijolo</a:t>
              </a:r>
            </a:p>
          </p:txBody>
        </p:sp>
        <p:grpSp>
          <p:nvGrpSpPr>
            <p:cNvPr id="25608" name="Group 8">
              <a:extLst>
                <a:ext uri="{FF2B5EF4-FFF2-40B4-BE49-F238E27FC236}">
                  <a16:creationId xmlns:a16="http://schemas.microsoft.com/office/drawing/2014/main" id="{D1AB93E2-7F3E-5D61-4DC2-7D6850DA0C7B}"/>
                </a:ext>
              </a:extLst>
            </p:cNvPr>
            <p:cNvGrpSpPr>
              <a:grpSpLocks/>
            </p:cNvGrpSpPr>
            <p:nvPr/>
          </p:nvGrpSpPr>
          <p:grpSpPr bwMode="auto">
            <a:xfrm>
              <a:off x="1111" y="2138"/>
              <a:ext cx="427" cy="265"/>
              <a:chOff x="1111" y="2138"/>
              <a:chExt cx="427" cy="265"/>
            </a:xfrm>
          </p:grpSpPr>
          <p:sp>
            <p:nvSpPr>
              <p:cNvPr id="25609" name="Rectangle 9">
                <a:extLst>
                  <a:ext uri="{FF2B5EF4-FFF2-40B4-BE49-F238E27FC236}">
                    <a16:creationId xmlns:a16="http://schemas.microsoft.com/office/drawing/2014/main" id="{306BD061-5788-81E6-4352-08D99DBEDA9B}"/>
                  </a:ext>
                </a:extLst>
              </p:cNvPr>
              <p:cNvSpPr>
                <a:spLocks noChangeArrowheads="1"/>
              </p:cNvSpPr>
              <p:nvPr/>
            </p:nvSpPr>
            <p:spPr bwMode="auto">
              <a:xfrm>
                <a:off x="1111" y="2138"/>
                <a:ext cx="427" cy="265"/>
              </a:xfrm>
              <a:prstGeom prst="rect">
                <a:avLst/>
              </a:prstGeom>
              <a:solidFill>
                <a:srgbClr val="99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5610" name="Rectangle 10">
                <a:extLst>
                  <a:ext uri="{FF2B5EF4-FFF2-40B4-BE49-F238E27FC236}">
                    <a16:creationId xmlns:a16="http://schemas.microsoft.com/office/drawing/2014/main" id="{A9CFAB96-0461-174E-2C5D-804CF60D4E7A}"/>
                  </a:ext>
                </a:extLst>
              </p:cNvPr>
              <p:cNvSpPr>
                <a:spLocks noChangeArrowheads="1"/>
              </p:cNvSpPr>
              <p:nvPr/>
            </p:nvSpPr>
            <p:spPr bwMode="auto">
              <a:xfrm>
                <a:off x="1177" y="2209"/>
                <a:ext cx="296" cy="132"/>
              </a:xfrm>
              <a:prstGeom prst="rect">
                <a:avLst/>
              </a:prstGeom>
              <a:solidFill>
                <a:srgbClr val="8000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grpSp>
        <p:grpSp>
          <p:nvGrpSpPr>
            <p:cNvPr id="25611" name="Group 11">
              <a:extLst>
                <a:ext uri="{FF2B5EF4-FFF2-40B4-BE49-F238E27FC236}">
                  <a16:creationId xmlns:a16="http://schemas.microsoft.com/office/drawing/2014/main" id="{F28FCBC5-A522-9263-DA91-C38321208EBB}"/>
                </a:ext>
              </a:extLst>
            </p:cNvPr>
            <p:cNvGrpSpPr>
              <a:grpSpLocks/>
            </p:cNvGrpSpPr>
            <p:nvPr/>
          </p:nvGrpSpPr>
          <p:grpSpPr bwMode="auto">
            <a:xfrm>
              <a:off x="1539" y="2404"/>
              <a:ext cx="427" cy="265"/>
              <a:chOff x="1539" y="2404"/>
              <a:chExt cx="427" cy="265"/>
            </a:xfrm>
          </p:grpSpPr>
          <p:sp>
            <p:nvSpPr>
              <p:cNvPr id="25612" name="Rectangle 12">
                <a:extLst>
                  <a:ext uri="{FF2B5EF4-FFF2-40B4-BE49-F238E27FC236}">
                    <a16:creationId xmlns:a16="http://schemas.microsoft.com/office/drawing/2014/main" id="{3E9F5692-A9D7-86AB-99DB-B04756F4F88F}"/>
                  </a:ext>
                </a:extLst>
              </p:cNvPr>
              <p:cNvSpPr>
                <a:spLocks noChangeArrowheads="1"/>
              </p:cNvSpPr>
              <p:nvPr/>
            </p:nvSpPr>
            <p:spPr bwMode="auto">
              <a:xfrm>
                <a:off x="1539" y="2404"/>
                <a:ext cx="427" cy="265"/>
              </a:xfrm>
              <a:prstGeom prst="rect">
                <a:avLst/>
              </a:prstGeom>
              <a:solidFill>
                <a:srgbClr val="99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5613" name="Rectangle 13">
                <a:extLst>
                  <a:ext uri="{FF2B5EF4-FFF2-40B4-BE49-F238E27FC236}">
                    <a16:creationId xmlns:a16="http://schemas.microsoft.com/office/drawing/2014/main" id="{4076E1DE-B433-A748-D29E-9ED0F1D0A922}"/>
                  </a:ext>
                </a:extLst>
              </p:cNvPr>
              <p:cNvSpPr>
                <a:spLocks noChangeArrowheads="1"/>
              </p:cNvSpPr>
              <p:nvPr/>
            </p:nvSpPr>
            <p:spPr bwMode="auto">
              <a:xfrm>
                <a:off x="1605" y="2475"/>
                <a:ext cx="296" cy="132"/>
              </a:xfrm>
              <a:prstGeom prst="rect">
                <a:avLst/>
              </a:prstGeom>
              <a:solidFill>
                <a:srgbClr val="8000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grpSp>
        <p:grpSp>
          <p:nvGrpSpPr>
            <p:cNvPr id="25614" name="Group 14">
              <a:extLst>
                <a:ext uri="{FF2B5EF4-FFF2-40B4-BE49-F238E27FC236}">
                  <a16:creationId xmlns:a16="http://schemas.microsoft.com/office/drawing/2014/main" id="{C96D0F2C-1DBC-0411-FA4E-F0A7D279103C}"/>
                </a:ext>
              </a:extLst>
            </p:cNvPr>
            <p:cNvGrpSpPr>
              <a:grpSpLocks/>
            </p:cNvGrpSpPr>
            <p:nvPr/>
          </p:nvGrpSpPr>
          <p:grpSpPr bwMode="auto">
            <a:xfrm>
              <a:off x="1539" y="2138"/>
              <a:ext cx="427" cy="265"/>
              <a:chOff x="1539" y="2138"/>
              <a:chExt cx="427" cy="265"/>
            </a:xfrm>
          </p:grpSpPr>
          <p:sp>
            <p:nvSpPr>
              <p:cNvPr id="25615" name="Rectangle 15">
                <a:extLst>
                  <a:ext uri="{FF2B5EF4-FFF2-40B4-BE49-F238E27FC236}">
                    <a16:creationId xmlns:a16="http://schemas.microsoft.com/office/drawing/2014/main" id="{E84A9FD8-A993-FCFD-2995-550489729357}"/>
                  </a:ext>
                </a:extLst>
              </p:cNvPr>
              <p:cNvSpPr>
                <a:spLocks noChangeArrowheads="1"/>
              </p:cNvSpPr>
              <p:nvPr/>
            </p:nvSpPr>
            <p:spPr bwMode="auto">
              <a:xfrm>
                <a:off x="1539" y="2138"/>
                <a:ext cx="427" cy="265"/>
              </a:xfrm>
              <a:prstGeom prst="rect">
                <a:avLst/>
              </a:prstGeom>
              <a:solidFill>
                <a:srgbClr val="99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5616" name="Rectangle 16">
                <a:extLst>
                  <a:ext uri="{FF2B5EF4-FFF2-40B4-BE49-F238E27FC236}">
                    <a16:creationId xmlns:a16="http://schemas.microsoft.com/office/drawing/2014/main" id="{B5C95364-D691-990B-21A2-943653FE9126}"/>
                  </a:ext>
                </a:extLst>
              </p:cNvPr>
              <p:cNvSpPr>
                <a:spLocks noChangeArrowheads="1"/>
              </p:cNvSpPr>
              <p:nvPr/>
            </p:nvSpPr>
            <p:spPr bwMode="auto">
              <a:xfrm>
                <a:off x="1605" y="2209"/>
                <a:ext cx="296" cy="132"/>
              </a:xfrm>
              <a:prstGeom prst="rect">
                <a:avLst/>
              </a:prstGeom>
              <a:solidFill>
                <a:srgbClr val="8000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grpSp>
        <p:grpSp>
          <p:nvGrpSpPr>
            <p:cNvPr id="25617" name="Group 17">
              <a:extLst>
                <a:ext uri="{FF2B5EF4-FFF2-40B4-BE49-F238E27FC236}">
                  <a16:creationId xmlns:a16="http://schemas.microsoft.com/office/drawing/2014/main" id="{60250A32-77E7-9EEC-83F4-DE9D842A2F52}"/>
                </a:ext>
              </a:extLst>
            </p:cNvPr>
            <p:cNvGrpSpPr>
              <a:grpSpLocks/>
            </p:cNvGrpSpPr>
            <p:nvPr/>
          </p:nvGrpSpPr>
          <p:grpSpPr bwMode="auto">
            <a:xfrm>
              <a:off x="1111" y="2404"/>
              <a:ext cx="427" cy="265"/>
              <a:chOff x="1111" y="2404"/>
              <a:chExt cx="427" cy="265"/>
            </a:xfrm>
          </p:grpSpPr>
          <p:sp>
            <p:nvSpPr>
              <p:cNvPr id="25618" name="Rectangle 18">
                <a:extLst>
                  <a:ext uri="{FF2B5EF4-FFF2-40B4-BE49-F238E27FC236}">
                    <a16:creationId xmlns:a16="http://schemas.microsoft.com/office/drawing/2014/main" id="{184F77EE-FADA-74FC-0BAC-D8D6A80A786E}"/>
                  </a:ext>
                </a:extLst>
              </p:cNvPr>
              <p:cNvSpPr>
                <a:spLocks noChangeArrowheads="1"/>
              </p:cNvSpPr>
              <p:nvPr/>
            </p:nvSpPr>
            <p:spPr bwMode="auto">
              <a:xfrm>
                <a:off x="1111" y="2404"/>
                <a:ext cx="427" cy="265"/>
              </a:xfrm>
              <a:prstGeom prst="rect">
                <a:avLst/>
              </a:prstGeom>
              <a:solidFill>
                <a:srgbClr val="99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5619" name="Rectangle 19">
                <a:extLst>
                  <a:ext uri="{FF2B5EF4-FFF2-40B4-BE49-F238E27FC236}">
                    <a16:creationId xmlns:a16="http://schemas.microsoft.com/office/drawing/2014/main" id="{47A2F02A-2A25-FEFD-45B7-A3D2E76303EB}"/>
                  </a:ext>
                </a:extLst>
              </p:cNvPr>
              <p:cNvSpPr>
                <a:spLocks noChangeArrowheads="1"/>
              </p:cNvSpPr>
              <p:nvPr/>
            </p:nvSpPr>
            <p:spPr bwMode="auto">
              <a:xfrm>
                <a:off x="1177" y="2475"/>
                <a:ext cx="296" cy="132"/>
              </a:xfrm>
              <a:prstGeom prst="rect">
                <a:avLst/>
              </a:prstGeom>
              <a:solidFill>
                <a:srgbClr val="8000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grpSp>
        <p:grpSp>
          <p:nvGrpSpPr>
            <p:cNvPr id="25620" name="Group 20">
              <a:extLst>
                <a:ext uri="{FF2B5EF4-FFF2-40B4-BE49-F238E27FC236}">
                  <a16:creationId xmlns:a16="http://schemas.microsoft.com/office/drawing/2014/main" id="{F744DA9C-4C7C-F759-2847-E1B9FBD40F6C}"/>
                </a:ext>
              </a:extLst>
            </p:cNvPr>
            <p:cNvGrpSpPr>
              <a:grpSpLocks/>
            </p:cNvGrpSpPr>
            <p:nvPr/>
          </p:nvGrpSpPr>
          <p:grpSpPr bwMode="auto">
            <a:xfrm>
              <a:off x="1111" y="2670"/>
              <a:ext cx="427" cy="265"/>
              <a:chOff x="1111" y="2670"/>
              <a:chExt cx="427" cy="265"/>
            </a:xfrm>
          </p:grpSpPr>
          <p:sp>
            <p:nvSpPr>
              <p:cNvPr id="25621" name="Rectangle 21">
                <a:extLst>
                  <a:ext uri="{FF2B5EF4-FFF2-40B4-BE49-F238E27FC236}">
                    <a16:creationId xmlns:a16="http://schemas.microsoft.com/office/drawing/2014/main" id="{8A6F8388-8D10-A640-7049-00FEAEAC45E5}"/>
                  </a:ext>
                </a:extLst>
              </p:cNvPr>
              <p:cNvSpPr>
                <a:spLocks noChangeArrowheads="1"/>
              </p:cNvSpPr>
              <p:nvPr/>
            </p:nvSpPr>
            <p:spPr bwMode="auto">
              <a:xfrm>
                <a:off x="1111" y="2670"/>
                <a:ext cx="427" cy="265"/>
              </a:xfrm>
              <a:prstGeom prst="rect">
                <a:avLst/>
              </a:prstGeom>
              <a:solidFill>
                <a:srgbClr val="99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5622" name="Rectangle 22">
                <a:extLst>
                  <a:ext uri="{FF2B5EF4-FFF2-40B4-BE49-F238E27FC236}">
                    <a16:creationId xmlns:a16="http://schemas.microsoft.com/office/drawing/2014/main" id="{D2D48D28-1205-CB1F-8DFB-763D9FFDCF9B}"/>
                  </a:ext>
                </a:extLst>
              </p:cNvPr>
              <p:cNvSpPr>
                <a:spLocks noChangeArrowheads="1"/>
              </p:cNvSpPr>
              <p:nvPr/>
            </p:nvSpPr>
            <p:spPr bwMode="auto">
              <a:xfrm>
                <a:off x="1177" y="2742"/>
                <a:ext cx="296" cy="132"/>
              </a:xfrm>
              <a:prstGeom prst="rect">
                <a:avLst/>
              </a:prstGeom>
              <a:solidFill>
                <a:srgbClr val="8000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grpSp>
        <p:grpSp>
          <p:nvGrpSpPr>
            <p:cNvPr id="25623" name="Group 23">
              <a:extLst>
                <a:ext uri="{FF2B5EF4-FFF2-40B4-BE49-F238E27FC236}">
                  <a16:creationId xmlns:a16="http://schemas.microsoft.com/office/drawing/2014/main" id="{9429524E-F8E1-54EE-E32A-E86711276488}"/>
                </a:ext>
              </a:extLst>
            </p:cNvPr>
            <p:cNvGrpSpPr>
              <a:grpSpLocks/>
            </p:cNvGrpSpPr>
            <p:nvPr/>
          </p:nvGrpSpPr>
          <p:grpSpPr bwMode="auto">
            <a:xfrm>
              <a:off x="1539" y="2936"/>
              <a:ext cx="427" cy="265"/>
              <a:chOff x="1539" y="2936"/>
              <a:chExt cx="427" cy="265"/>
            </a:xfrm>
          </p:grpSpPr>
          <p:sp>
            <p:nvSpPr>
              <p:cNvPr id="25624" name="Rectangle 24">
                <a:extLst>
                  <a:ext uri="{FF2B5EF4-FFF2-40B4-BE49-F238E27FC236}">
                    <a16:creationId xmlns:a16="http://schemas.microsoft.com/office/drawing/2014/main" id="{7E836EFD-3CE2-CE81-A66E-F904BCF0CEEE}"/>
                  </a:ext>
                </a:extLst>
              </p:cNvPr>
              <p:cNvSpPr>
                <a:spLocks noChangeArrowheads="1"/>
              </p:cNvSpPr>
              <p:nvPr/>
            </p:nvSpPr>
            <p:spPr bwMode="auto">
              <a:xfrm>
                <a:off x="1539" y="2936"/>
                <a:ext cx="427" cy="265"/>
              </a:xfrm>
              <a:prstGeom prst="rect">
                <a:avLst/>
              </a:prstGeom>
              <a:solidFill>
                <a:srgbClr val="99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5625" name="Rectangle 25">
                <a:extLst>
                  <a:ext uri="{FF2B5EF4-FFF2-40B4-BE49-F238E27FC236}">
                    <a16:creationId xmlns:a16="http://schemas.microsoft.com/office/drawing/2014/main" id="{DAA3DBA0-4A17-ACB7-527C-04EE8D687E48}"/>
                  </a:ext>
                </a:extLst>
              </p:cNvPr>
              <p:cNvSpPr>
                <a:spLocks noChangeArrowheads="1"/>
              </p:cNvSpPr>
              <p:nvPr/>
            </p:nvSpPr>
            <p:spPr bwMode="auto">
              <a:xfrm>
                <a:off x="1605" y="3008"/>
                <a:ext cx="296" cy="132"/>
              </a:xfrm>
              <a:prstGeom prst="rect">
                <a:avLst/>
              </a:prstGeom>
              <a:solidFill>
                <a:srgbClr val="8000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grpSp>
        <p:grpSp>
          <p:nvGrpSpPr>
            <p:cNvPr id="25626" name="Group 26">
              <a:extLst>
                <a:ext uri="{FF2B5EF4-FFF2-40B4-BE49-F238E27FC236}">
                  <a16:creationId xmlns:a16="http://schemas.microsoft.com/office/drawing/2014/main" id="{57151F32-41C7-5EAD-15AB-39941AC5B5EE}"/>
                </a:ext>
              </a:extLst>
            </p:cNvPr>
            <p:cNvGrpSpPr>
              <a:grpSpLocks/>
            </p:cNvGrpSpPr>
            <p:nvPr/>
          </p:nvGrpSpPr>
          <p:grpSpPr bwMode="auto">
            <a:xfrm>
              <a:off x="1539" y="2670"/>
              <a:ext cx="427" cy="265"/>
              <a:chOff x="1539" y="2670"/>
              <a:chExt cx="427" cy="265"/>
            </a:xfrm>
          </p:grpSpPr>
          <p:sp>
            <p:nvSpPr>
              <p:cNvPr id="25627" name="Rectangle 27">
                <a:extLst>
                  <a:ext uri="{FF2B5EF4-FFF2-40B4-BE49-F238E27FC236}">
                    <a16:creationId xmlns:a16="http://schemas.microsoft.com/office/drawing/2014/main" id="{A25FEC2C-33C6-C98E-EB6F-2703CB06915A}"/>
                  </a:ext>
                </a:extLst>
              </p:cNvPr>
              <p:cNvSpPr>
                <a:spLocks noChangeArrowheads="1"/>
              </p:cNvSpPr>
              <p:nvPr/>
            </p:nvSpPr>
            <p:spPr bwMode="auto">
              <a:xfrm>
                <a:off x="1539" y="2670"/>
                <a:ext cx="427" cy="265"/>
              </a:xfrm>
              <a:prstGeom prst="rect">
                <a:avLst/>
              </a:prstGeom>
              <a:solidFill>
                <a:srgbClr val="99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5628" name="Rectangle 28">
                <a:extLst>
                  <a:ext uri="{FF2B5EF4-FFF2-40B4-BE49-F238E27FC236}">
                    <a16:creationId xmlns:a16="http://schemas.microsoft.com/office/drawing/2014/main" id="{751C40E4-B95B-27EB-7B92-D5BBD75F56C0}"/>
                  </a:ext>
                </a:extLst>
              </p:cNvPr>
              <p:cNvSpPr>
                <a:spLocks noChangeArrowheads="1"/>
              </p:cNvSpPr>
              <p:nvPr/>
            </p:nvSpPr>
            <p:spPr bwMode="auto">
              <a:xfrm>
                <a:off x="1605" y="2742"/>
                <a:ext cx="296" cy="132"/>
              </a:xfrm>
              <a:prstGeom prst="rect">
                <a:avLst/>
              </a:prstGeom>
              <a:solidFill>
                <a:srgbClr val="8000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grpSp>
        <p:grpSp>
          <p:nvGrpSpPr>
            <p:cNvPr id="25629" name="Group 29">
              <a:extLst>
                <a:ext uri="{FF2B5EF4-FFF2-40B4-BE49-F238E27FC236}">
                  <a16:creationId xmlns:a16="http://schemas.microsoft.com/office/drawing/2014/main" id="{377EC82F-6049-4C06-2E7B-DEABDA833D43}"/>
                </a:ext>
              </a:extLst>
            </p:cNvPr>
            <p:cNvGrpSpPr>
              <a:grpSpLocks/>
            </p:cNvGrpSpPr>
            <p:nvPr/>
          </p:nvGrpSpPr>
          <p:grpSpPr bwMode="auto">
            <a:xfrm>
              <a:off x="1111" y="2936"/>
              <a:ext cx="427" cy="265"/>
              <a:chOff x="1111" y="2936"/>
              <a:chExt cx="427" cy="265"/>
            </a:xfrm>
          </p:grpSpPr>
          <p:sp>
            <p:nvSpPr>
              <p:cNvPr id="25630" name="Rectangle 30">
                <a:extLst>
                  <a:ext uri="{FF2B5EF4-FFF2-40B4-BE49-F238E27FC236}">
                    <a16:creationId xmlns:a16="http://schemas.microsoft.com/office/drawing/2014/main" id="{180C817E-7040-8D6F-9A2D-3ACE20392A22}"/>
                  </a:ext>
                </a:extLst>
              </p:cNvPr>
              <p:cNvSpPr>
                <a:spLocks noChangeArrowheads="1"/>
              </p:cNvSpPr>
              <p:nvPr/>
            </p:nvSpPr>
            <p:spPr bwMode="auto">
              <a:xfrm>
                <a:off x="1111" y="2936"/>
                <a:ext cx="427" cy="265"/>
              </a:xfrm>
              <a:prstGeom prst="rect">
                <a:avLst/>
              </a:prstGeom>
              <a:solidFill>
                <a:srgbClr val="9933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5631" name="Rectangle 31">
                <a:extLst>
                  <a:ext uri="{FF2B5EF4-FFF2-40B4-BE49-F238E27FC236}">
                    <a16:creationId xmlns:a16="http://schemas.microsoft.com/office/drawing/2014/main" id="{7780800C-354A-37CF-54E4-17A61B986808}"/>
                  </a:ext>
                </a:extLst>
              </p:cNvPr>
              <p:cNvSpPr>
                <a:spLocks noChangeArrowheads="1"/>
              </p:cNvSpPr>
              <p:nvPr/>
            </p:nvSpPr>
            <p:spPr bwMode="auto">
              <a:xfrm>
                <a:off x="1177" y="3008"/>
                <a:ext cx="296" cy="132"/>
              </a:xfrm>
              <a:prstGeom prst="rect">
                <a:avLst/>
              </a:prstGeom>
              <a:solidFill>
                <a:srgbClr val="800000"/>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grpSp>
        <p:sp>
          <p:nvSpPr>
            <p:cNvPr id="25632" name="Line 32">
              <a:extLst>
                <a:ext uri="{FF2B5EF4-FFF2-40B4-BE49-F238E27FC236}">
                  <a16:creationId xmlns:a16="http://schemas.microsoft.com/office/drawing/2014/main" id="{17B81E1A-FF1A-4FC7-7694-7E2ED0DB1203}"/>
                </a:ext>
              </a:extLst>
            </p:cNvPr>
            <p:cNvSpPr>
              <a:spLocks noChangeShapeType="1"/>
            </p:cNvSpPr>
            <p:nvPr/>
          </p:nvSpPr>
          <p:spPr bwMode="auto">
            <a:xfrm>
              <a:off x="2133" y="2750"/>
              <a:ext cx="823" cy="0"/>
            </a:xfrm>
            <a:prstGeom prst="line">
              <a:avLst/>
            </a:prstGeom>
            <a:noFill/>
            <a:ln w="1260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5633" name="Text Box 33">
              <a:extLst>
                <a:ext uri="{FF2B5EF4-FFF2-40B4-BE49-F238E27FC236}">
                  <a16:creationId xmlns:a16="http://schemas.microsoft.com/office/drawing/2014/main" id="{AE13B327-F809-78F1-BF76-70F222A36035}"/>
                </a:ext>
              </a:extLst>
            </p:cNvPr>
            <p:cNvSpPr txBox="1">
              <a:spLocks noChangeArrowheads="1"/>
            </p:cNvSpPr>
            <p:nvPr/>
          </p:nvSpPr>
          <p:spPr bwMode="auto">
            <a:xfrm>
              <a:off x="3088" y="2564"/>
              <a:ext cx="1877" cy="345"/>
            </a:xfrm>
            <a:prstGeom prst="rect">
              <a:avLst/>
            </a:prstGeom>
            <a:solidFill>
              <a:srgbClr val="FFFFFF"/>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Parede = Conjunto de Tijolos</a:t>
              </a:r>
            </a:p>
          </p:txBody>
        </p:sp>
      </p:grpSp>
      <p:pic>
        <p:nvPicPr>
          <p:cNvPr id="2" name="Imagem 4_16" descr="Logotipo&#10;&#10;Descrição gerada automaticamente">
            <a:extLst>
              <a:ext uri="{FF2B5EF4-FFF2-40B4-BE49-F238E27FC236}">
                <a16:creationId xmlns:a16="http://schemas.microsoft.com/office/drawing/2014/main" id="{9018962C-4C14-EEDA-5BCD-6EE5762A0083}"/>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56400" y="1065600"/>
            <a:ext cx="8908560" cy="6676920"/>
          </a:xfrm>
          <a:prstGeom prst="rect">
            <a:avLst/>
          </a:prstGeom>
          <a:noFill/>
          <a:ln>
            <a:noFill/>
          </a:ln>
        </p:spPr>
        <p:style>
          <a:lnRef idx="0">
            <a:scrgbClr r="0" g="0" b="0"/>
          </a:lnRef>
          <a:fillRef idx="0">
            <a:scrgbClr r="0" g="0" b="0"/>
          </a:fillRef>
          <a:effectRef idx="0">
            <a:scrgbClr r="0" g="0" b="0"/>
          </a:effectRef>
          <a:fontRef idx="minor"/>
        </p:style>
        <p:txBody>
          <a:bodyPr lIns="97200" tIns="48600" rIns="97200" bIns="48600">
            <a:spAutoFit/>
          </a:bodyPr>
          <a:lstStyle/>
          <a:p>
            <a:pPr marL="233280" indent="-23256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590" b="0" strike="noStrike" spc="-1">
                <a:solidFill>
                  <a:srgbClr val="000000"/>
                </a:solidFill>
                <a:latin typeface="Franklin Gothic Medium"/>
                <a:ea typeface="DejaVu Sans"/>
              </a:rPr>
              <a:t> Prof. Ms. Paulo César Barreto</a:t>
            </a:r>
            <a:endParaRPr lang="pt-BR" sz="2590" b="0" strike="noStrike" spc="-1">
              <a:latin typeface="Arial"/>
            </a:endParaRPr>
          </a:p>
          <a:p>
            <a:pPr marL="233280" indent="-23256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590" b="0" strike="noStrike" spc="-1">
                <a:solidFill>
                  <a:srgbClr val="000000"/>
                </a:solidFill>
                <a:latin typeface="Franklin Gothic Medium"/>
                <a:ea typeface="DejaVu Sans"/>
              </a:rPr>
              <a:t> Formação:</a:t>
            </a:r>
            <a:endParaRPr lang="pt-BR" sz="259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Mestre em Engenharia Elétrica (PUC – Campinas)</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Especialista em Orientação a Objetos (IC – UNICAMP)</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MBA Logística Empresarial (FGV)</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Gestão do Ensino Superior (UNIDERP)</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Teologia (STNB)</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Graduação em Análise de Sistemas (UNISAL)</a:t>
            </a:r>
            <a:endParaRPr lang="pt-BR" sz="2160" b="0" strike="noStrike" spc="-1">
              <a:latin typeface="Arial"/>
            </a:endParaRPr>
          </a:p>
          <a:p>
            <a:pPr marL="233280" indent="-23256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590" b="0" strike="noStrike" spc="-1">
                <a:solidFill>
                  <a:srgbClr val="000000"/>
                </a:solidFill>
                <a:latin typeface="Franklin Gothic Medium"/>
                <a:ea typeface="DejaVu Sans"/>
              </a:rPr>
              <a:t> Carreira:</a:t>
            </a:r>
            <a:endParaRPr lang="pt-BR" sz="259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Arius Sistemas</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FAM</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UNISAL</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UNIARARAS</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Barretuino Tecnologia</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Anhanguera Educacional </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Papirus Indústria de Papel S.A. </a:t>
            </a:r>
            <a:endParaRPr lang="pt-BR" sz="2160" b="0" strike="noStrike" spc="-1">
              <a:latin typeface="Arial"/>
            </a:endParaRPr>
          </a:p>
          <a:p>
            <a:pPr marL="493560" lvl="1" indent="-23184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160" b="0" strike="noStrike" spc="-1">
                <a:solidFill>
                  <a:srgbClr val="000000"/>
                </a:solidFill>
                <a:latin typeface="Franklin Gothic Medium"/>
                <a:ea typeface="DejaVu Sans"/>
              </a:rPr>
              <a:t> FICAP S/A</a:t>
            </a:r>
            <a:endParaRPr lang="pt-BR" sz="2160" b="0" strike="noStrike" spc="-1">
              <a:latin typeface="Arial"/>
            </a:endParaRPr>
          </a:p>
          <a:p>
            <a:pPr marL="233280" indent="-232560">
              <a:lnSpc>
                <a:spcPct val="100000"/>
              </a:lnSpc>
              <a:buClr>
                <a:srgbClr val="000000"/>
              </a:buClr>
              <a:buFont typeface="Symbol"/>
              <a:buChar char=""/>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2590" b="0" strike="noStrike" spc="-1">
                <a:solidFill>
                  <a:srgbClr val="000000"/>
                </a:solidFill>
                <a:latin typeface="Franklin Gothic Medium"/>
                <a:ea typeface="DejaVu Sans"/>
              </a:rPr>
              <a:t> Revisor da IEEE American Latin</a:t>
            </a:r>
            <a:endParaRPr lang="pt-BR" sz="2590" b="0" strike="noStrike" spc="-1">
              <a:latin typeface="Arial"/>
            </a:endParaRPr>
          </a:p>
          <a:p>
            <a:pPr>
              <a:lnSpc>
                <a:spcPct val="100000"/>
              </a:lnSpc>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endParaRPr lang="pt-BR" sz="2590" b="0" strike="noStrike" spc="-1">
              <a:latin typeface="Arial"/>
            </a:endParaRPr>
          </a:p>
        </p:txBody>
      </p:sp>
      <p:sp>
        <p:nvSpPr>
          <p:cNvPr id="89" name="CustomShape 2"/>
          <p:cNvSpPr/>
          <p:nvPr/>
        </p:nvSpPr>
        <p:spPr>
          <a:xfrm>
            <a:off x="255960" y="78840"/>
            <a:ext cx="9532440" cy="836640"/>
          </a:xfrm>
          <a:prstGeom prst="rect">
            <a:avLst/>
          </a:prstGeom>
          <a:noFill/>
          <a:ln>
            <a:noFill/>
          </a:ln>
        </p:spPr>
        <p:style>
          <a:lnRef idx="0">
            <a:scrgbClr r="0" g="0" b="0"/>
          </a:lnRef>
          <a:fillRef idx="0">
            <a:scrgbClr r="0" g="0" b="0"/>
          </a:fillRef>
          <a:effectRef idx="0">
            <a:scrgbClr r="0" g="0" b="0"/>
          </a:effectRef>
          <a:fontRef idx="minor"/>
        </p:style>
        <p:txBody>
          <a:bodyPr lIns="97200" tIns="48600" rIns="97200" bIns="48600" anchor="ctr">
            <a:normAutofit/>
          </a:bodyPr>
          <a:lstStyle/>
          <a:p>
            <a:pPr>
              <a:lnSpc>
                <a:spcPct val="100000"/>
              </a:lnSpc>
              <a:tabLst>
                <a:tab pos="0" algn="l"/>
                <a:tab pos="483120" algn="l"/>
                <a:tab pos="968040" algn="l"/>
                <a:tab pos="1452960" algn="l"/>
                <a:tab pos="1937520" algn="l"/>
                <a:tab pos="2422440" algn="l"/>
                <a:tab pos="2907360" algn="l"/>
                <a:tab pos="3392280" algn="l"/>
                <a:tab pos="3877200" algn="l"/>
                <a:tab pos="4362120" algn="l"/>
                <a:tab pos="4847040" algn="l"/>
                <a:tab pos="5331960" algn="l"/>
                <a:tab pos="5816880" algn="l"/>
                <a:tab pos="6301440" algn="l"/>
                <a:tab pos="6786360" algn="l"/>
                <a:tab pos="7271280" algn="l"/>
                <a:tab pos="7756200" algn="l"/>
                <a:tab pos="8241120" algn="l"/>
                <a:tab pos="8726040" algn="l"/>
                <a:tab pos="9210960" algn="l"/>
                <a:tab pos="9695880" algn="l"/>
                <a:tab pos="9697680" algn="l"/>
                <a:tab pos="10182240" algn="l"/>
                <a:tab pos="10667160" algn="l"/>
                <a:tab pos="11152080" algn="l"/>
                <a:tab pos="11637000" algn="l"/>
              </a:tabLst>
            </a:pPr>
            <a:r>
              <a:rPr lang="pt-BR" sz="4320" b="1" strike="noStrike" spc="-1">
                <a:solidFill>
                  <a:srgbClr val="00AEEF"/>
                </a:solidFill>
                <a:latin typeface="Calibri"/>
                <a:ea typeface="DejaVu Sans"/>
              </a:rPr>
              <a:t>Quem é Você?</a:t>
            </a:r>
            <a:endParaRPr lang="pt-BR" sz="4320" b="0" strike="noStrike" spc="-1">
              <a:latin typeface="Aria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828ACA90-2456-2B14-4B24-7E8504BE894E}"/>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26626" name="Text Box 2">
            <a:extLst>
              <a:ext uri="{FF2B5EF4-FFF2-40B4-BE49-F238E27FC236}">
                <a16:creationId xmlns:a16="http://schemas.microsoft.com/office/drawing/2014/main" id="{5CC88584-78E2-51A8-B6C8-EA596FE29048}"/>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205"/>
              <a:t>Vetor Unidimensional</a:t>
            </a:r>
          </a:p>
          <a:p>
            <a:pPr marL="0" lvl="1">
              <a:spcBef>
                <a:spcPts val="661"/>
              </a:spcBef>
            </a:pPr>
            <a:endParaRPr lang="pt-BR" altLang="pt-BR" sz="2205"/>
          </a:p>
        </p:txBody>
      </p:sp>
      <p:grpSp>
        <p:nvGrpSpPr>
          <p:cNvPr id="26627" name="Group 3">
            <a:extLst>
              <a:ext uri="{FF2B5EF4-FFF2-40B4-BE49-F238E27FC236}">
                <a16:creationId xmlns:a16="http://schemas.microsoft.com/office/drawing/2014/main" id="{A4E73D01-09CD-A172-1191-B7F3DFFC5CDC}"/>
              </a:ext>
            </a:extLst>
          </p:cNvPr>
          <p:cNvGrpSpPr>
            <a:grpSpLocks/>
          </p:cNvGrpSpPr>
          <p:nvPr/>
        </p:nvGrpSpPr>
        <p:grpSpPr bwMode="auto">
          <a:xfrm>
            <a:off x="1217834" y="3144615"/>
            <a:ext cx="7538676" cy="2220654"/>
            <a:chOff x="521" y="1797"/>
            <a:chExt cx="4308" cy="1269"/>
          </a:xfrm>
        </p:grpSpPr>
        <p:grpSp>
          <p:nvGrpSpPr>
            <p:cNvPr id="26628" name="Group 4">
              <a:extLst>
                <a:ext uri="{FF2B5EF4-FFF2-40B4-BE49-F238E27FC236}">
                  <a16:creationId xmlns:a16="http://schemas.microsoft.com/office/drawing/2014/main" id="{19F44374-9E72-DF6A-6976-31AF1DD8BB1A}"/>
                </a:ext>
              </a:extLst>
            </p:cNvPr>
            <p:cNvGrpSpPr>
              <a:grpSpLocks/>
            </p:cNvGrpSpPr>
            <p:nvPr/>
          </p:nvGrpSpPr>
          <p:grpSpPr bwMode="auto">
            <a:xfrm>
              <a:off x="1145" y="1797"/>
              <a:ext cx="3184" cy="587"/>
              <a:chOff x="1145" y="1797"/>
              <a:chExt cx="3184" cy="587"/>
            </a:xfrm>
          </p:grpSpPr>
          <p:sp>
            <p:nvSpPr>
              <p:cNvPr id="26629" name="Text Box 5">
                <a:extLst>
                  <a:ext uri="{FF2B5EF4-FFF2-40B4-BE49-F238E27FC236}">
                    <a16:creationId xmlns:a16="http://schemas.microsoft.com/office/drawing/2014/main" id="{19D682C1-BD23-89E2-4A9B-304731B63AB3}"/>
                  </a:ext>
                </a:extLst>
              </p:cNvPr>
              <p:cNvSpPr txBox="1">
                <a:spLocks noChangeArrowheads="1"/>
              </p:cNvSpPr>
              <p:nvPr/>
            </p:nvSpPr>
            <p:spPr bwMode="auto">
              <a:xfrm>
                <a:off x="1145" y="1890"/>
                <a:ext cx="280" cy="30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a</a:t>
                </a:r>
              </a:p>
            </p:txBody>
          </p:sp>
          <p:sp>
            <p:nvSpPr>
              <p:cNvPr id="26630" name="Rectangle 6">
                <a:extLst>
                  <a:ext uri="{FF2B5EF4-FFF2-40B4-BE49-F238E27FC236}">
                    <a16:creationId xmlns:a16="http://schemas.microsoft.com/office/drawing/2014/main" id="{9141D50E-4F02-2BD9-0398-FF07C32B433A}"/>
                  </a:ext>
                </a:extLst>
              </p:cNvPr>
              <p:cNvSpPr>
                <a:spLocks noChangeArrowheads="1"/>
              </p:cNvSpPr>
              <p:nvPr/>
            </p:nvSpPr>
            <p:spPr bwMode="auto">
              <a:xfrm>
                <a:off x="1426" y="1921"/>
                <a:ext cx="218" cy="27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6631" name="Text Box 7">
                <a:extLst>
                  <a:ext uri="{FF2B5EF4-FFF2-40B4-BE49-F238E27FC236}">
                    <a16:creationId xmlns:a16="http://schemas.microsoft.com/office/drawing/2014/main" id="{38BE1709-C193-42D4-6ADA-F94E0DEA9E1F}"/>
                  </a:ext>
                </a:extLst>
              </p:cNvPr>
              <p:cNvSpPr txBox="1">
                <a:spLocks noChangeArrowheads="1"/>
              </p:cNvSpPr>
              <p:nvPr/>
            </p:nvSpPr>
            <p:spPr bwMode="auto">
              <a:xfrm>
                <a:off x="1364" y="1890"/>
                <a:ext cx="342"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323"/>
                  <a:t>3</a:t>
                </a:r>
              </a:p>
            </p:txBody>
          </p:sp>
          <p:sp>
            <p:nvSpPr>
              <p:cNvPr id="26632" name="Line 8">
                <a:extLst>
                  <a:ext uri="{FF2B5EF4-FFF2-40B4-BE49-F238E27FC236}">
                    <a16:creationId xmlns:a16="http://schemas.microsoft.com/office/drawing/2014/main" id="{141299C3-C773-EBB5-60FE-D2AF6B56B191}"/>
                  </a:ext>
                </a:extLst>
              </p:cNvPr>
              <p:cNvSpPr>
                <a:spLocks noChangeShapeType="1"/>
              </p:cNvSpPr>
              <p:nvPr/>
            </p:nvSpPr>
            <p:spPr bwMode="auto">
              <a:xfrm>
                <a:off x="1769" y="2076"/>
                <a:ext cx="655"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6633" name="Text Box 9">
                <a:extLst>
                  <a:ext uri="{FF2B5EF4-FFF2-40B4-BE49-F238E27FC236}">
                    <a16:creationId xmlns:a16="http://schemas.microsoft.com/office/drawing/2014/main" id="{8FE196D5-7B2D-78B6-CDD2-0954F0021E8C}"/>
                  </a:ext>
                </a:extLst>
              </p:cNvPr>
              <p:cNvSpPr txBox="1">
                <a:spLocks noChangeArrowheads="1"/>
              </p:cNvSpPr>
              <p:nvPr/>
            </p:nvSpPr>
            <p:spPr bwMode="auto">
              <a:xfrm>
                <a:off x="2425" y="1797"/>
                <a:ext cx="1904" cy="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543"/>
                  <a:t>variável simples do tipo inteiro com o identificador </a:t>
                </a:r>
                <a:r>
                  <a:rPr lang="pt-BR" altLang="pt-BR" sz="1543" b="1"/>
                  <a:t>a</a:t>
                </a:r>
                <a:r>
                  <a:rPr lang="pt-BR" altLang="pt-BR" sz="1543"/>
                  <a:t> e valor </a:t>
                </a:r>
                <a:r>
                  <a:rPr lang="pt-BR" altLang="pt-BR" sz="1543" b="1"/>
                  <a:t>3</a:t>
                </a:r>
                <a:r>
                  <a:rPr lang="pt-BR" altLang="pt-BR" sz="1543"/>
                  <a:t>.</a:t>
                </a:r>
              </a:p>
            </p:txBody>
          </p:sp>
        </p:grpSp>
        <p:grpSp>
          <p:nvGrpSpPr>
            <p:cNvPr id="26634" name="Group 10">
              <a:extLst>
                <a:ext uri="{FF2B5EF4-FFF2-40B4-BE49-F238E27FC236}">
                  <a16:creationId xmlns:a16="http://schemas.microsoft.com/office/drawing/2014/main" id="{DF655967-EFE3-CB4D-7510-F9A6D82BA087}"/>
                </a:ext>
              </a:extLst>
            </p:cNvPr>
            <p:cNvGrpSpPr>
              <a:grpSpLocks/>
            </p:cNvGrpSpPr>
            <p:nvPr/>
          </p:nvGrpSpPr>
          <p:grpSpPr bwMode="auto">
            <a:xfrm>
              <a:off x="521" y="2478"/>
              <a:ext cx="4308" cy="588"/>
              <a:chOff x="521" y="2478"/>
              <a:chExt cx="4308" cy="588"/>
            </a:xfrm>
          </p:grpSpPr>
          <p:sp>
            <p:nvSpPr>
              <p:cNvPr id="26635" name="Text Box 11">
                <a:extLst>
                  <a:ext uri="{FF2B5EF4-FFF2-40B4-BE49-F238E27FC236}">
                    <a16:creationId xmlns:a16="http://schemas.microsoft.com/office/drawing/2014/main" id="{31BB58D3-0076-F076-5E28-C7E7BC36FE26}"/>
                  </a:ext>
                </a:extLst>
              </p:cNvPr>
              <p:cNvSpPr txBox="1">
                <a:spLocks noChangeArrowheads="1"/>
              </p:cNvSpPr>
              <p:nvPr/>
            </p:nvSpPr>
            <p:spPr bwMode="auto">
              <a:xfrm>
                <a:off x="521" y="2571"/>
                <a:ext cx="280" cy="309"/>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b</a:t>
                </a:r>
              </a:p>
            </p:txBody>
          </p:sp>
          <p:sp>
            <p:nvSpPr>
              <p:cNvPr id="26636" name="Rectangle 12">
                <a:extLst>
                  <a:ext uri="{FF2B5EF4-FFF2-40B4-BE49-F238E27FC236}">
                    <a16:creationId xmlns:a16="http://schemas.microsoft.com/office/drawing/2014/main" id="{1DDA76C9-19C1-D78B-0705-70FC7518FD51}"/>
                  </a:ext>
                </a:extLst>
              </p:cNvPr>
              <p:cNvSpPr>
                <a:spLocks noChangeArrowheads="1"/>
              </p:cNvSpPr>
              <p:nvPr/>
            </p:nvSpPr>
            <p:spPr bwMode="auto">
              <a:xfrm>
                <a:off x="802" y="2602"/>
                <a:ext cx="217" cy="27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6637" name="Text Box 13">
                <a:extLst>
                  <a:ext uri="{FF2B5EF4-FFF2-40B4-BE49-F238E27FC236}">
                    <a16:creationId xmlns:a16="http://schemas.microsoft.com/office/drawing/2014/main" id="{F094BF67-CC73-2F41-524C-73B839DA9BBB}"/>
                  </a:ext>
                </a:extLst>
              </p:cNvPr>
              <p:cNvSpPr txBox="1">
                <a:spLocks noChangeArrowheads="1"/>
              </p:cNvSpPr>
              <p:nvPr/>
            </p:nvSpPr>
            <p:spPr bwMode="auto">
              <a:xfrm>
                <a:off x="740" y="2571"/>
                <a:ext cx="342"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323"/>
                  <a:t>2</a:t>
                </a:r>
              </a:p>
            </p:txBody>
          </p:sp>
          <p:sp>
            <p:nvSpPr>
              <p:cNvPr id="26638" name="Line 14">
                <a:extLst>
                  <a:ext uri="{FF2B5EF4-FFF2-40B4-BE49-F238E27FC236}">
                    <a16:creationId xmlns:a16="http://schemas.microsoft.com/office/drawing/2014/main" id="{95D7A296-2A07-0056-33A1-C4CD2FAD7F23}"/>
                  </a:ext>
                </a:extLst>
              </p:cNvPr>
              <p:cNvSpPr>
                <a:spLocks noChangeShapeType="1"/>
              </p:cNvSpPr>
              <p:nvPr/>
            </p:nvSpPr>
            <p:spPr bwMode="auto">
              <a:xfrm>
                <a:off x="2270" y="2757"/>
                <a:ext cx="655"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6639" name="Text Box 15">
                <a:extLst>
                  <a:ext uri="{FF2B5EF4-FFF2-40B4-BE49-F238E27FC236}">
                    <a16:creationId xmlns:a16="http://schemas.microsoft.com/office/drawing/2014/main" id="{C0EF9791-D62A-5F2B-CCDB-4254AECE6A87}"/>
                  </a:ext>
                </a:extLst>
              </p:cNvPr>
              <p:cNvSpPr txBox="1">
                <a:spLocks noChangeArrowheads="1"/>
              </p:cNvSpPr>
              <p:nvPr/>
            </p:nvSpPr>
            <p:spPr bwMode="auto">
              <a:xfrm>
                <a:off x="2925" y="2478"/>
                <a:ext cx="1904"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543"/>
                  <a:t>variável do tipo inteiro com o identificador </a:t>
                </a:r>
                <a:r>
                  <a:rPr lang="pt-BR" altLang="pt-BR" sz="1543" b="1"/>
                  <a:t>b</a:t>
                </a:r>
                <a:r>
                  <a:rPr lang="pt-BR" altLang="pt-BR" sz="1543"/>
                  <a:t> e indexador </a:t>
                </a:r>
                <a:r>
                  <a:rPr lang="pt-BR" altLang="pt-BR" sz="1543" b="1"/>
                  <a:t>i</a:t>
                </a:r>
              </a:p>
            </p:txBody>
          </p:sp>
          <p:sp>
            <p:nvSpPr>
              <p:cNvPr id="26640" name="Rectangle 16">
                <a:extLst>
                  <a:ext uri="{FF2B5EF4-FFF2-40B4-BE49-F238E27FC236}">
                    <a16:creationId xmlns:a16="http://schemas.microsoft.com/office/drawing/2014/main" id="{17003866-4241-2D2D-8CED-1C0748D7C037}"/>
                  </a:ext>
                </a:extLst>
              </p:cNvPr>
              <p:cNvSpPr>
                <a:spLocks noChangeArrowheads="1"/>
              </p:cNvSpPr>
              <p:nvPr/>
            </p:nvSpPr>
            <p:spPr bwMode="auto">
              <a:xfrm>
                <a:off x="1020" y="2602"/>
                <a:ext cx="217" cy="27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6641" name="Text Box 17">
                <a:extLst>
                  <a:ext uri="{FF2B5EF4-FFF2-40B4-BE49-F238E27FC236}">
                    <a16:creationId xmlns:a16="http://schemas.microsoft.com/office/drawing/2014/main" id="{2209980D-8018-9D3A-C4EE-DE0E090E6912}"/>
                  </a:ext>
                </a:extLst>
              </p:cNvPr>
              <p:cNvSpPr txBox="1">
                <a:spLocks noChangeArrowheads="1"/>
              </p:cNvSpPr>
              <p:nvPr/>
            </p:nvSpPr>
            <p:spPr bwMode="auto">
              <a:xfrm>
                <a:off x="958" y="2571"/>
                <a:ext cx="342"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323"/>
                  <a:t>3</a:t>
                </a:r>
              </a:p>
            </p:txBody>
          </p:sp>
          <p:sp>
            <p:nvSpPr>
              <p:cNvPr id="26642" name="Rectangle 18">
                <a:extLst>
                  <a:ext uri="{FF2B5EF4-FFF2-40B4-BE49-F238E27FC236}">
                    <a16:creationId xmlns:a16="http://schemas.microsoft.com/office/drawing/2014/main" id="{329EB16D-1665-E3BE-A86B-53B055A6EB72}"/>
                  </a:ext>
                </a:extLst>
              </p:cNvPr>
              <p:cNvSpPr>
                <a:spLocks noChangeArrowheads="1"/>
              </p:cNvSpPr>
              <p:nvPr/>
            </p:nvSpPr>
            <p:spPr bwMode="auto">
              <a:xfrm>
                <a:off x="1239" y="2602"/>
                <a:ext cx="218" cy="27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6643" name="Text Box 19">
                <a:extLst>
                  <a:ext uri="{FF2B5EF4-FFF2-40B4-BE49-F238E27FC236}">
                    <a16:creationId xmlns:a16="http://schemas.microsoft.com/office/drawing/2014/main" id="{1A244ACE-0042-5151-B9D9-9901B0A4C114}"/>
                  </a:ext>
                </a:extLst>
              </p:cNvPr>
              <p:cNvSpPr txBox="1">
                <a:spLocks noChangeArrowheads="1"/>
              </p:cNvSpPr>
              <p:nvPr/>
            </p:nvSpPr>
            <p:spPr bwMode="auto">
              <a:xfrm>
                <a:off x="1176" y="2571"/>
                <a:ext cx="342"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323"/>
                  <a:t>5</a:t>
                </a:r>
              </a:p>
            </p:txBody>
          </p:sp>
          <p:sp>
            <p:nvSpPr>
              <p:cNvPr id="26644" name="Rectangle 20">
                <a:extLst>
                  <a:ext uri="{FF2B5EF4-FFF2-40B4-BE49-F238E27FC236}">
                    <a16:creationId xmlns:a16="http://schemas.microsoft.com/office/drawing/2014/main" id="{085F16F1-69BD-0F5E-BF02-3697483D61F4}"/>
                  </a:ext>
                </a:extLst>
              </p:cNvPr>
              <p:cNvSpPr>
                <a:spLocks noChangeArrowheads="1"/>
              </p:cNvSpPr>
              <p:nvPr/>
            </p:nvSpPr>
            <p:spPr bwMode="auto">
              <a:xfrm>
                <a:off x="1458" y="2602"/>
                <a:ext cx="217" cy="27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6645" name="Text Box 21">
                <a:extLst>
                  <a:ext uri="{FF2B5EF4-FFF2-40B4-BE49-F238E27FC236}">
                    <a16:creationId xmlns:a16="http://schemas.microsoft.com/office/drawing/2014/main" id="{E0C454EA-D020-7806-278D-D55B263F69F0}"/>
                  </a:ext>
                </a:extLst>
              </p:cNvPr>
              <p:cNvSpPr txBox="1">
                <a:spLocks noChangeArrowheads="1"/>
              </p:cNvSpPr>
              <p:nvPr/>
            </p:nvSpPr>
            <p:spPr bwMode="auto">
              <a:xfrm>
                <a:off x="1395" y="2571"/>
                <a:ext cx="342"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323"/>
                  <a:t>1</a:t>
                </a:r>
              </a:p>
            </p:txBody>
          </p:sp>
          <p:sp>
            <p:nvSpPr>
              <p:cNvPr id="26646" name="Rectangle 22">
                <a:extLst>
                  <a:ext uri="{FF2B5EF4-FFF2-40B4-BE49-F238E27FC236}">
                    <a16:creationId xmlns:a16="http://schemas.microsoft.com/office/drawing/2014/main" id="{FD6A0AB3-1567-D1D5-D9F7-EAD4A3437E38}"/>
                  </a:ext>
                </a:extLst>
              </p:cNvPr>
              <p:cNvSpPr>
                <a:spLocks noChangeArrowheads="1"/>
              </p:cNvSpPr>
              <p:nvPr/>
            </p:nvSpPr>
            <p:spPr bwMode="auto">
              <a:xfrm>
                <a:off x="1676" y="2602"/>
                <a:ext cx="342" cy="27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6647" name="Text Box 23">
                <a:extLst>
                  <a:ext uri="{FF2B5EF4-FFF2-40B4-BE49-F238E27FC236}">
                    <a16:creationId xmlns:a16="http://schemas.microsoft.com/office/drawing/2014/main" id="{0FAAA596-33E8-34DD-B4AB-66255D148BA9}"/>
                  </a:ext>
                </a:extLst>
              </p:cNvPr>
              <p:cNvSpPr txBox="1">
                <a:spLocks noChangeArrowheads="1"/>
              </p:cNvSpPr>
              <p:nvPr/>
            </p:nvSpPr>
            <p:spPr bwMode="auto">
              <a:xfrm>
                <a:off x="1676" y="2571"/>
                <a:ext cx="342"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323"/>
                  <a:t>...</a:t>
                </a:r>
              </a:p>
            </p:txBody>
          </p:sp>
          <p:sp>
            <p:nvSpPr>
              <p:cNvPr id="26648" name="Rectangle 24">
                <a:extLst>
                  <a:ext uri="{FF2B5EF4-FFF2-40B4-BE49-F238E27FC236}">
                    <a16:creationId xmlns:a16="http://schemas.microsoft.com/office/drawing/2014/main" id="{50EC4987-3172-D6E1-A6C0-813F1E46D217}"/>
                  </a:ext>
                </a:extLst>
              </p:cNvPr>
              <p:cNvSpPr>
                <a:spLocks noChangeArrowheads="1"/>
              </p:cNvSpPr>
              <p:nvPr/>
            </p:nvSpPr>
            <p:spPr bwMode="auto">
              <a:xfrm>
                <a:off x="2020" y="2602"/>
                <a:ext cx="218" cy="27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26649" name="Text Box 25">
                <a:extLst>
                  <a:ext uri="{FF2B5EF4-FFF2-40B4-BE49-F238E27FC236}">
                    <a16:creationId xmlns:a16="http://schemas.microsoft.com/office/drawing/2014/main" id="{C0570E31-44DA-7262-2139-C013B6762FD5}"/>
                  </a:ext>
                </a:extLst>
              </p:cNvPr>
              <p:cNvSpPr txBox="1">
                <a:spLocks noChangeArrowheads="1"/>
              </p:cNvSpPr>
              <p:nvPr/>
            </p:nvSpPr>
            <p:spPr bwMode="auto">
              <a:xfrm>
                <a:off x="1957" y="2571"/>
                <a:ext cx="342"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323"/>
                  <a:t>0</a:t>
                </a:r>
              </a:p>
            </p:txBody>
          </p:sp>
        </p:grpSp>
      </p:grpSp>
      <p:sp>
        <p:nvSpPr>
          <p:cNvPr id="26650" name="Text Box 26">
            <a:extLst>
              <a:ext uri="{FF2B5EF4-FFF2-40B4-BE49-F238E27FC236}">
                <a16:creationId xmlns:a16="http://schemas.microsoft.com/office/drawing/2014/main" id="{A07820D7-D7C0-A1DE-EE8E-D974672C0CB0}"/>
              </a:ext>
            </a:extLst>
          </p:cNvPr>
          <p:cNvSpPr txBox="1">
            <a:spLocks noChangeArrowheads="1"/>
          </p:cNvSpPr>
          <p:nvPr/>
        </p:nvSpPr>
        <p:spPr bwMode="auto">
          <a:xfrm>
            <a:off x="1455824" y="5129030"/>
            <a:ext cx="2857627" cy="409482"/>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i =  0      1     2      3  ............   n</a:t>
            </a:r>
          </a:p>
        </p:txBody>
      </p:sp>
      <p:pic>
        <p:nvPicPr>
          <p:cNvPr id="2" name="Imagem 4_16" descr="Logotipo&#10;&#10;Descrição gerada automaticamente">
            <a:extLst>
              <a:ext uri="{FF2B5EF4-FFF2-40B4-BE49-F238E27FC236}">
                <a16:creationId xmlns:a16="http://schemas.microsoft.com/office/drawing/2014/main" id="{A56870D0-7E19-4A4D-8294-5FE70E9882B8}"/>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a:extLst>
              <a:ext uri="{FF2B5EF4-FFF2-40B4-BE49-F238E27FC236}">
                <a16:creationId xmlns:a16="http://schemas.microsoft.com/office/drawing/2014/main" id="{FB5A3745-359F-F32F-4089-6DB4171D9F70}"/>
              </a:ext>
            </a:extLst>
          </p:cNvPr>
          <p:cNvSpPr txBox="1">
            <a:spLocks noChangeArrowheads="1"/>
          </p:cNvSpPr>
          <p:nvPr/>
        </p:nvSpPr>
        <p:spPr bwMode="auto">
          <a:xfrm>
            <a:off x="362120" y="10499"/>
            <a:ext cx="9071610" cy="6247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27650" name="Text Box 2">
            <a:extLst>
              <a:ext uri="{FF2B5EF4-FFF2-40B4-BE49-F238E27FC236}">
                <a16:creationId xmlns:a16="http://schemas.microsoft.com/office/drawing/2014/main" id="{F7F68B93-F16B-8C41-AC53-7F3FD06E89B2}"/>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Definimos um vetor unidimensional em C da seguinte forma </a:t>
            </a:r>
            <a:r>
              <a:rPr lang="pt-BR" altLang="pt-BR" sz="2205" b="1"/>
              <a:t>(TANEMBAUM, pág 39):</a:t>
            </a:r>
          </a:p>
          <a:p>
            <a:pPr algn="just">
              <a:spcBef>
                <a:spcPts val="772"/>
              </a:spcBef>
            </a:pPr>
            <a:r>
              <a:rPr lang="pt-BR" altLang="pt-BR" sz="2205"/>
              <a:t>int a[100];</a:t>
            </a:r>
          </a:p>
          <a:p>
            <a:pPr algn="just">
              <a:spcBef>
                <a:spcPts val="772"/>
              </a:spcBef>
            </a:pPr>
            <a:r>
              <a:rPr lang="pt-BR" altLang="pt-BR" sz="2205"/>
              <a:t>Essa declaração diz que </a:t>
            </a:r>
            <a:r>
              <a:rPr lang="pt-BR" altLang="pt-BR" sz="2205" b="1"/>
              <a:t>a</a:t>
            </a:r>
            <a:r>
              <a:rPr lang="pt-BR" altLang="pt-BR" sz="2205"/>
              <a:t> é um vetor de inteiros para armazenar 100 elementos, isto é, reserva espaço de memória para 100 números inteiros. </a:t>
            </a:r>
          </a:p>
        </p:txBody>
      </p:sp>
      <p:grpSp>
        <p:nvGrpSpPr>
          <p:cNvPr id="27651" name="Group 3">
            <a:extLst>
              <a:ext uri="{FF2B5EF4-FFF2-40B4-BE49-F238E27FC236}">
                <a16:creationId xmlns:a16="http://schemas.microsoft.com/office/drawing/2014/main" id="{B8D512A5-5A80-C1ED-7AD2-3DDB97DAB635}"/>
              </a:ext>
            </a:extLst>
          </p:cNvPr>
          <p:cNvGrpSpPr>
            <a:grpSpLocks/>
          </p:cNvGrpSpPr>
          <p:nvPr/>
        </p:nvGrpSpPr>
        <p:grpSpPr bwMode="auto">
          <a:xfrm>
            <a:off x="1629066" y="5764251"/>
            <a:ext cx="7589424" cy="442732"/>
            <a:chOff x="756" y="3294"/>
            <a:chExt cx="4337" cy="253"/>
          </a:xfrm>
        </p:grpSpPr>
        <p:sp>
          <p:nvSpPr>
            <p:cNvPr id="27652" name="Rectangle 4">
              <a:extLst>
                <a:ext uri="{FF2B5EF4-FFF2-40B4-BE49-F238E27FC236}">
                  <a16:creationId xmlns:a16="http://schemas.microsoft.com/office/drawing/2014/main" id="{60387259-67C6-F2A3-267A-A575376EDA8A}"/>
                </a:ext>
              </a:extLst>
            </p:cNvPr>
            <p:cNvSpPr>
              <a:spLocks noChangeArrowheads="1"/>
            </p:cNvSpPr>
            <p:nvPr/>
          </p:nvSpPr>
          <p:spPr bwMode="auto">
            <a:xfrm>
              <a:off x="756" y="3294"/>
              <a:ext cx="4337" cy="243"/>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323"/>
                <a:t>				</a:t>
              </a:r>
              <a:r>
                <a:rPr lang="pt-BR" altLang="pt-BR" sz="1102" b="1"/>
                <a:t>.................................</a:t>
              </a:r>
            </a:p>
          </p:txBody>
        </p:sp>
        <p:sp>
          <p:nvSpPr>
            <p:cNvPr id="27653" name="Line 5">
              <a:extLst>
                <a:ext uri="{FF2B5EF4-FFF2-40B4-BE49-F238E27FC236}">
                  <a16:creationId xmlns:a16="http://schemas.microsoft.com/office/drawing/2014/main" id="{B4298AA8-0DEC-CC75-B457-964BD5E87AFD}"/>
                </a:ext>
              </a:extLst>
            </p:cNvPr>
            <p:cNvSpPr>
              <a:spLocks noChangeShapeType="1"/>
            </p:cNvSpPr>
            <p:nvPr/>
          </p:nvSpPr>
          <p:spPr bwMode="auto">
            <a:xfrm>
              <a:off x="990" y="329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54" name="Line 6">
              <a:extLst>
                <a:ext uri="{FF2B5EF4-FFF2-40B4-BE49-F238E27FC236}">
                  <a16:creationId xmlns:a16="http://schemas.microsoft.com/office/drawing/2014/main" id="{537621B9-2245-18E0-51AB-84D9484490D0}"/>
                </a:ext>
              </a:extLst>
            </p:cNvPr>
            <p:cNvSpPr>
              <a:spLocks noChangeShapeType="1"/>
            </p:cNvSpPr>
            <p:nvPr/>
          </p:nvSpPr>
          <p:spPr bwMode="auto">
            <a:xfrm>
              <a:off x="1186" y="330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55" name="Line 7">
              <a:extLst>
                <a:ext uri="{FF2B5EF4-FFF2-40B4-BE49-F238E27FC236}">
                  <a16:creationId xmlns:a16="http://schemas.microsoft.com/office/drawing/2014/main" id="{310BB1BE-34F6-BB77-2EC9-430539FAA33A}"/>
                </a:ext>
              </a:extLst>
            </p:cNvPr>
            <p:cNvSpPr>
              <a:spLocks noChangeShapeType="1"/>
            </p:cNvSpPr>
            <p:nvPr/>
          </p:nvSpPr>
          <p:spPr bwMode="auto">
            <a:xfrm>
              <a:off x="1391" y="330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56" name="Line 8">
              <a:extLst>
                <a:ext uri="{FF2B5EF4-FFF2-40B4-BE49-F238E27FC236}">
                  <a16:creationId xmlns:a16="http://schemas.microsoft.com/office/drawing/2014/main" id="{D3D4E4BF-720B-02FD-4482-3E29F6AEEFBC}"/>
                </a:ext>
              </a:extLst>
            </p:cNvPr>
            <p:cNvSpPr>
              <a:spLocks noChangeShapeType="1"/>
            </p:cNvSpPr>
            <p:nvPr/>
          </p:nvSpPr>
          <p:spPr bwMode="auto">
            <a:xfrm>
              <a:off x="1586" y="329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57" name="Line 9">
              <a:extLst>
                <a:ext uri="{FF2B5EF4-FFF2-40B4-BE49-F238E27FC236}">
                  <a16:creationId xmlns:a16="http://schemas.microsoft.com/office/drawing/2014/main" id="{14CB3782-830D-F0AE-47F3-AB64B62AAEAC}"/>
                </a:ext>
              </a:extLst>
            </p:cNvPr>
            <p:cNvSpPr>
              <a:spLocks noChangeShapeType="1"/>
            </p:cNvSpPr>
            <p:nvPr/>
          </p:nvSpPr>
          <p:spPr bwMode="auto">
            <a:xfrm>
              <a:off x="1772" y="329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58" name="Line 10">
              <a:extLst>
                <a:ext uri="{FF2B5EF4-FFF2-40B4-BE49-F238E27FC236}">
                  <a16:creationId xmlns:a16="http://schemas.microsoft.com/office/drawing/2014/main" id="{00AB418E-17FA-00C5-B695-DE521D0EADB2}"/>
                </a:ext>
              </a:extLst>
            </p:cNvPr>
            <p:cNvSpPr>
              <a:spLocks noChangeShapeType="1"/>
            </p:cNvSpPr>
            <p:nvPr/>
          </p:nvSpPr>
          <p:spPr bwMode="auto">
            <a:xfrm>
              <a:off x="1977" y="330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59" name="Line 11">
              <a:extLst>
                <a:ext uri="{FF2B5EF4-FFF2-40B4-BE49-F238E27FC236}">
                  <a16:creationId xmlns:a16="http://schemas.microsoft.com/office/drawing/2014/main" id="{224F49D5-095E-3662-1C9F-BD5D22682EFF}"/>
                </a:ext>
              </a:extLst>
            </p:cNvPr>
            <p:cNvSpPr>
              <a:spLocks noChangeShapeType="1"/>
            </p:cNvSpPr>
            <p:nvPr/>
          </p:nvSpPr>
          <p:spPr bwMode="auto">
            <a:xfrm>
              <a:off x="2182" y="329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60" name="Line 12">
              <a:extLst>
                <a:ext uri="{FF2B5EF4-FFF2-40B4-BE49-F238E27FC236}">
                  <a16:creationId xmlns:a16="http://schemas.microsoft.com/office/drawing/2014/main" id="{D5E1D933-A308-8246-69B7-75C2A5F3C6B5}"/>
                </a:ext>
              </a:extLst>
            </p:cNvPr>
            <p:cNvSpPr>
              <a:spLocks noChangeShapeType="1"/>
            </p:cNvSpPr>
            <p:nvPr/>
          </p:nvSpPr>
          <p:spPr bwMode="auto">
            <a:xfrm>
              <a:off x="2378" y="330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61" name="Line 13">
              <a:extLst>
                <a:ext uri="{FF2B5EF4-FFF2-40B4-BE49-F238E27FC236}">
                  <a16:creationId xmlns:a16="http://schemas.microsoft.com/office/drawing/2014/main" id="{DCB4F11C-843D-0F8D-7D14-AC3986E8604B}"/>
                </a:ext>
              </a:extLst>
            </p:cNvPr>
            <p:cNvSpPr>
              <a:spLocks noChangeShapeType="1"/>
            </p:cNvSpPr>
            <p:nvPr/>
          </p:nvSpPr>
          <p:spPr bwMode="auto">
            <a:xfrm>
              <a:off x="4156" y="329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62" name="Line 14">
              <a:extLst>
                <a:ext uri="{FF2B5EF4-FFF2-40B4-BE49-F238E27FC236}">
                  <a16:creationId xmlns:a16="http://schemas.microsoft.com/office/drawing/2014/main" id="{CA51752F-D61A-1995-D725-3F92702F9264}"/>
                </a:ext>
              </a:extLst>
            </p:cNvPr>
            <p:cNvSpPr>
              <a:spLocks noChangeShapeType="1"/>
            </p:cNvSpPr>
            <p:nvPr/>
          </p:nvSpPr>
          <p:spPr bwMode="auto">
            <a:xfrm>
              <a:off x="4400" y="330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63" name="Line 15">
              <a:extLst>
                <a:ext uri="{FF2B5EF4-FFF2-40B4-BE49-F238E27FC236}">
                  <a16:creationId xmlns:a16="http://schemas.microsoft.com/office/drawing/2014/main" id="{2180DB9A-AA51-212D-4006-48685845225E}"/>
                </a:ext>
              </a:extLst>
            </p:cNvPr>
            <p:cNvSpPr>
              <a:spLocks noChangeShapeType="1"/>
            </p:cNvSpPr>
            <p:nvPr/>
          </p:nvSpPr>
          <p:spPr bwMode="auto">
            <a:xfrm>
              <a:off x="4635" y="330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27664" name="Line 16">
              <a:extLst>
                <a:ext uri="{FF2B5EF4-FFF2-40B4-BE49-F238E27FC236}">
                  <a16:creationId xmlns:a16="http://schemas.microsoft.com/office/drawing/2014/main" id="{2F2ED13E-4B10-77BB-686D-BB1FDC91049C}"/>
                </a:ext>
              </a:extLst>
            </p:cNvPr>
            <p:cNvSpPr>
              <a:spLocks noChangeShapeType="1"/>
            </p:cNvSpPr>
            <p:nvPr/>
          </p:nvSpPr>
          <p:spPr bwMode="auto">
            <a:xfrm>
              <a:off x="4859" y="3294"/>
              <a:ext cx="0" cy="24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grpSp>
      <p:sp>
        <p:nvSpPr>
          <p:cNvPr id="27665" name="Text Box 17">
            <a:extLst>
              <a:ext uri="{FF2B5EF4-FFF2-40B4-BE49-F238E27FC236}">
                <a16:creationId xmlns:a16="http://schemas.microsoft.com/office/drawing/2014/main" id="{A91E533E-3E63-55CA-F33D-5F645A678254}"/>
              </a:ext>
            </a:extLst>
          </p:cNvPr>
          <p:cNvSpPr txBox="1">
            <a:spLocks noChangeArrowheads="1"/>
          </p:cNvSpPr>
          <p:nvPr/>
        </p:nvSpPr>
        <p:spPr bwMode="auto">
          <a:xfrm>
            <a:off x="1485572" y="6261230"/>
            <a:ext cx="8413638" cy="69297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102"/>
              <a:t>i =  0     1       2      3      4      5      6       7             ..............................................                    96      97     98      99</a:t>
            </a:r>
          </a:p>
        </p:txBody>
      </p:sp>
      <p:pic>
        <p:nvPicPr>
          <p:cNvPr id="2" name="Imagem 4_16" descr="Logotipo&#10;&#10;Descrição gerada automaticamente">
            <a:extLst>
              <a:ext uri="{FF2B5EF4-FFF2-40B4-BE49-F238E27FC236}">
                <a16:creationId xmlns:a16="http://schemas.microsoft.com/office/drawing/2014/main" id="{7EE6513C-7D0C-3182-85C8-80E42DC83135}"/>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0E3E0D5D-4F30-7990-2CBD-CBC745CB18A0}"/>
              </a:ext>
            </a:extLst>
          </p:cNvPr>
          <p:cNvSpPr txBox="1">
            <a:spLocks noChangeArrowheads="1"/>
          </p:cNvSpPr>
          <p:nvPr/>
        </p:nvSpPr>
        <p:spPr bwMode="auto">
          <a:xfrm>
            <a:off x="306123" y="89247"/>
            <a:ext cx="9071610" cy="624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28674" name="Text Box 2">
            <a:extLst>
              <a:ext uri="{FF2B5EF4-FFF2-40B4-BE49-F238E27FC236}">
                <a16:creationId xmlns:a16="http://schemas.microsoft.com/office/drawing/2014/main" id="{CDF1D21A-113E-0DD5-24DF-75D2A09919B7}"/>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205"/>
              <a:t>O acesso a cada elemento do vetor é feito por meio de uma indexação de m vetor, que varia de 0 a n-1, onde n representa a dimensão do vetor.</a:t>
            </a:r>
          </a:p>
          <a:p>
            <a:pPr marL="0" lvl="1">
              <a:spcBef>
                <a:spcPts val="661"/>
              </a:spcBef>
            </a:pPr>
            <a:r>
              <a:rPr lang="pt-BR" altLang="pt-BR" sz="2205"/>
              <a:t>a[0] = acessa o primeiro elemento de a;</a:t>
            </a:r>
          </a:p>
          <a:p>
            <a:pPr marL="0" lvl="1">
              <a:spcBef>
                <a:spcPts val="661"/>
              </a:spcBef>
            </a:pPr>
            <a:r>
              <a:rPr lang="pt-BR" altLang="pt-BR" sz="2205"/>
              <a:t>a[1] = acesso o segundo elemento de a;</a:t>
            </a:r>
          </a:p>
          <a:p>
            <a:pPr marL="0" lvl="1">
              <a:spcBef>
                <a:spcPts val="661"/>
              </a:spcBef>
            </a:pPr>
            <a:r>
              <a:rPr lang="pt-BR" altLang="pt-BR" sz="2205"/>
              <a:t>....</a:t>
            </a:r>
          </a:p>
          <a:p>
            <a:pPr marL="0" lvl="1">
              <a:spcBef>
                <a:spcPts val="661"/>
              </a:spcBef>
            </a:pPr>
            <a:r>
              <a:rPr lang="pt-BR" altLang="pt-BR" sz="2205"/>
              <a:t>a[99] = acesso o último elemento de a;</a:t>
            </a:r>
          </a:p>
          <a:p>
            <a:pPr marL="0" lvl="1">
              <a:spcBef>
                <a:spcPts val="661"/>
              </a:spcBef>
            </a:pPr>
            <a:r>
              <a:rPr lang="pt-BR" altLang="pt-BR" sz="2205"/>
              <a:t>a[100] = erro. Invasão de memória.</a:t>
            </a:r>
          </a:p>
        </p:txBody>
      </p:sp>
      <p:pic>
        <p:nvPicPr>
          <p:cNvPr id="2" name="Imagem 4_16" descr="Logotipo&#10;&#10;Descrição gerada automaticamente">
            <a:extLst>
              <a:ext uri="{FF2B5EF4-FFF2-40B4-BE49-F238E27FC236}">
                <a16:creationId xmlns:a16="http://schemas.microsoft.com/office/drawing/2014/main" id="{50C19668-EBA6-C1CA-6F56-FD1C14AFCD47}"/>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43AC0B05-2CC8-C94B-CE31-DA147185D25D}"/>
              </a:ext>
            </a:extLst>
          </p:cNvPr>
          <p:cNvSpPr txBox="1">
            <a:spLocks noChangeArrowheads="1"/>
          </p:cNvSpPr>
          <p:nvPr/>
        </p:nvSpPr>
        <p:spPr bwMode="auto">
          <a:xfrm>
            <a:off x="362120" y="89247"/>
            <a:ext cx="9071610" cy="624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29698" name="Text Box 2">
            <a:extLst>
              <a:ext uri="{FF2B5EF4-FFF2-40B4-BE49-F238E27FC236}">
                <a16:creationId xmlns:a16="http://schemas.microsoft.com/office/drawing/2014/main" id="{2175000B-4AE2-8669-C9E7-F771EFC23C9D}"/>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Exemplo: Ler 100 inteiros, encontrar sua média e determinar quanto cada inteiro se desvia dessa média. </a:t>
            </a:r>
            <a:r>
              <a:rPr lang="pt-BR" altLang="pt-BR" sz="2205" b="1"/>
              <a:t>(TANEMBAUM, pág 37)</a:t>
            </a:r>
          </a:p>
        </p:txBody>
      </p:sp>
      <p:pic>
        <p:nvPicPr>
          <p:cNvPr id="2" name="Imagem 4_16" descr="Logotipo&#10;&#10;Descrição gerada automaticamente">
            <a:extLst>
              <a:ext uri="{FF2B5EF4-FFF2-40B4-BE49-F238E27FC236}">
                <a16:creationId xmlns:a16="http://schemas.microsoft.com/office/drawing/2014/main" id="{791EFB74-DCBF-9D8A-22D7-C3F3F36AF9DF}"/>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a:extLst>
              <a:ext uri="{FF2B5EF4-FFF2-40B4-BE49-F238E27FC236}">
                <a16:creationId xmlns:a16="http://schemas.microsoft.com/office/drawing/2014/main" id="{15146713-467E-55BA-280E-7DBC60AB1385}"/>
              </a:ext>
            </a:extLst>
          </p:cNvPr>
          <p:cNvSpPr txBox="1">
            <a:spLocks noChangeArrowheads="1"/>
          </p:cNvSpPr>
          <p:nvPr/>
        </p:nvSpPr>
        <p:spPr bwMode="auto">
          <a:xfrm>
            <a:off x="362120"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30722" name="Text Box 2">
            <a:extLst>
              <a:ext uri="{FF2B5EF4-FFF2-40B4-BE49-F238E27FC236}">
                <a16:creationId xmlns:a16="http://schemas.microsoft.com/office/drawing/2014/main" id="{81848410-58B2-8AF2-AA52-42C0F3238825}"/>
              </a:ext>
            </a:extLst>
          </p:cNvPr>
          <p:cNvSpPr txBox="1">
            <a:spLocks noChangeArrowheads="1"/>
          </p:cNvSpPr>
          <p:nvPr/>
        </p:nvSpPr>
        <p:spPr bwMode="auto">
          <a:xfrm>
            <a:off x="1093589" y="736265"/>
            <a:ext cx="4199819"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496"/>
              </a:spcBef>
            </a:pPr>
            <a:r>
              <a:rPr lang="en-US" altLang="pt-BR" sz="1984" dirty="0"/>
              <a:t>#include &lt;</a:t>
            </a:r>
            <a:r>
              <a:rPr lang="en-US" altLang="pt-BR" sz="1984" dirty="0" err="1"/>
              <a:t>stdio.h</a:t>
            </a:r>
            <a:r>
              <a:rPr lang="en-US" altLang="pt-BR" sz="1984" dirty="0"/>
              <a:t>&gt;</a:t>
            </a:r>
          </a:p>
          <a:p>
            <a:pPr>
              <a:lnSpc>
                <a:spcPct val="80000"/>
              </a:lnSpc>
              <a:spcBef>
                <a:spcPts val="496"/>
              </a:spcBef>
            </a:pPr>
            <a:r>
              <a:rPr lang="en-US" altLang="pt-BR" sz="1984" dirty="0"/>
              <a:t>#include &lt;</a:t>
            </a:r>
            <a:r>
              <a:rPr lang="en-US" altLang="pt-BR" sz="1984" dirty="0" err="1"/>
              <a:t>conio.h</a:t>
            </a:r>
            <a:r>
              <a:rPr lang="en-US" altLang="pt-BR" sz="1984" dirty="0"/>
              <a:t>&gt;</a:t>
            </a:r>
          </a:p>
          <a:p>
            <a:pPr>
              <a:lnSpc>
                <a:spcPct val="80000"/>
              </a:lnSpc>
              <a:spcBef>
                <a:spcPts val="496"/>
              </a:spcBef>
            </a:pPr>
            <a:r>
              <a:rPr lang="pt-BR" altLang="pt-BR" sz="1984" dirty="0"/>
              <a:t>#define NUMELTS 100</a:t>
            </a:r>
          </a:p>
          <a:p>
            <a:pPr>
              <a:lnSpc>
                <a:spcPct val="80000"/>
              </a:lnSpc>
              <a:spcBef>
                <a:spcPts val="496"/>
              </a:spcBef>
            </a:pPr>
            <a:r>
              <a:rPr lang="pt-BR" altLang="pt-BR" sz="1984" dirty="0" err="1"/>
              <a:t>main</a:t>
            </a:r>
            <a:r>
              <a:rPr lang="pt-BR" altLang="pt-BR" sz="1984" dirty="0"/>
              <a:t>(){</a:t>
            </a:r>
          </a:p>
          <a:p>
            <a:pPr>
              <a:lnSpc>
                <a:spcPct val="80000"/>
              </a:lnSpc>
              <a:spcBef>
                <a:spcPts val="496"/>
              </a:spcBef>
            </a:pPr>
            <a:r>
              <a:rPr lang="pt-BR" altLang="pt-BR" sz="1984" dirty="0"/>
              <a:t>  </a:t>
            </a:r>
            <a:r>
              <a:rPr lang="pt-BR" altLang="pt-BR" sz="1984" dirty="0" err="1"/>
              <a:t>int</a:t>
            </a:r>
            <a:r>
              <a:rPr lang="pt-BR" altLang="pt-BR" sz="1984" dirty="0"/>
              <a:t> num[NUMELTS]; /*vetor de números*/</a:t>
            </a:r>
          </a:p>
          <a:p>
            <a:pPr>
              <a:lnSpc>
                <a:spcPct val="80000"/>
              </a:lnSpc>
              <a:spcBef>
                <a:spcPts val="496"/>
              </a:spcBef>
            </a:pPr>
            <a:r>
              <a:rPr lang="pt-BR" altLang="pt-BR" sz="1984" dirty="0"/>
              <a:t>  </a:t>
            </a:r>
            <a:r>
              <a:rPr lang="pt-BR" altLang="pt-BR" sz="1984" dirty="0" err="1"/>
              <a:t>int</a:t>
            </a:r>
            <a:r>
              <a:rPr lang="pt-BR" altLang="pt-BR" sz="1984" dirty="0"/>
              <a:t> i;</a:t>
            </a:r>
          </a:p>
          <a:p>
            <a:pPr>
              <a:lnSpc>
                <a:spcPct val="80000"/>
              </a:lnSpc>
              <a:spcBef>
                <a:spcPts val="496"/>
              </a:spcBef>
            </a:pPr>
            <a:r>
              <a:rPr lang="pt-BR" altLang="pt-BR" sz="1984" dirty="0"/>
              <a:t>  </a:t>
            </a:r>
            <a:r>
              <a:rPr lang="pt-BR" altLang="pt-BR" sz="1984" dirty="0" err="1"/>
              <a:t>int</a:t>
            </a:r>
            <a:r>
              <a:rPr lang="pt-BR" altLang="pt-BR" sz="1984" dirty="0"/>
              <a:t> soma;        /*soma dos números*/</a:t>
            </a:r>
          </a:p>
          <a:p>
            <a:pPr>
              <a:lnSpc>
                <a:spcPct val="80000"/>
              </a:lnSpc>
              <a:spcBef>
                <a:spcPts val="496"/>
              </a:spcBef>
            </a:pPr>
            <a:r>
              <a:rPr lang="pt-BR" altLang="pt-BR" sz="1984" dirty="0"/>
              <a:t>  </a:t>
            </a:r>
            <a:r>
              <a:rPr lang="pt-BR" altLang="pt-BR" sz="1984" dirty="0" err="1"/>
              <a:t>float</a:t>
            </a:r>
            <a:r>
              <a:rPr lang="pt-BR" altLang="pt-BR" sz="1984" dirty="0"/>
              <a:t> media;     /*média dos números*/</a:t>
            </a:r>
          </a:p>
          <a:p>
            <a:pPr>
              <a:lnSpc>
                <a:spcPct val="80000"/>
              </a:lnSpc>
              <a:spcBef>
                <a:spcPts val="496"/>
              </a:spcBef>
            </a:pPr>
            <a:r>
              <a:rPr lang="pt-BR" altLang="pt-BR" sz="1984" dirty="0"/>
              <a:t>  </a:t>
            </a:r>
            <a:r>
              <a:rPr lang="pt-BR" altLang="pt-BR" sz="1984" dirty="0" err="1"/>
              <a:t>float</a:t>
            </a:r>
            <a:r>
              <a:rPr lang="pt-BR" altLang="pt-BR" sz="1984" dirty="0"/>
              <a:t> </a:t>
            </a:r>
            <a:r>
              <a:rPr lang="pt-BR" altLang="pt-BR" sz="1984" dirty="0" err="1"/>
              <a:t>dif</a:t>
            </a:r>
            <a:r>
              <a:rPr lang="pt-BR" altLang="pt-BR" sz="1984" dirty="0"/>
              <a:t>;       /*diferença entre cada número e a média*/</a:t>
            </a:r>
          </a:p>
          <a:p>
            <a:pPr>
              <a:lnSpc>
                <a:spcPct val="80000"/>
              </a:lnSpc>
              <a:spcBef>
                <a:spcPts val="496"/>
              </a:spcBef>
            </a:pPr>
            <a:r>
              <a:rPr lang="pt-BR" altLang="pt-BR" sz="1984" dirty="0"/>
              <a:t>  soma = 0;</a:t>
            </a:r>
          </a:p>
          <a:p>
            <a:pPr>
              <a:lnSpc>
                <a:spcPct val="80000"/>
              </a:lnSpc>
              <a:spcBef>
                <a:spcPts val="496"/>
              </a:spcBef>
            </a:pPr>
            <a:r>
              <a:rPr lang="pt-BR" altLang="pt-BR" sz="1984" dirty="0"/>
              <a:t>  media = 0;</a:t>
            </a:r>
          </a:p>
          <a:p>
            <a:pPr>
              <a:lnSpc>
                <a:spcPct val="80000"/>
              </a:lnSpc>
              <a:spcBef>
                <a:spcPts val="496"/>
              </a:spcBef>
            </a:pPr>
            <a:r>
              <a:rPr lang="pt-BR" altLang="pt-BR" sz="1984" dirty="0"/>
              <a:t>  for(i = 0; i &lt; NUMELTS; i++) /*for para ler e somar os números do vetor*/ {</a:t>
            </a:r>
          </a:p>
          <a:p>
            <a:pPr>
              <a:lnSpc>
                <a:spcPct val="80000"/>
              </a:lnSpc>
              <a:spcBef>
                <a:spcPts val="496"/>
              </a:spcBef>
            </a:pPr>
            <a:r>
              <a:rPr lang="pt-BR" altLang="pt-BR" sz="1984" dirty="0"/>
              <a:t>    </a:t>
            </a:r>
            <a:r>
              <a:rPr lang="pt-BR" altLang="pt-BR" sz="1984" dirty="0" err="1"/>
              <a:t>printf</a:t>
            </a:r>
            <a:r>
              <a:rPr lang="pt-BR" altLang="pt-BR" sz="1984" dirty="0"/>
              <a:t>("Entre com o número %d: ",i);</a:t>
            </a:r>
          </a:p>
          <a:p>
            <a:pPr>
              <a:lnSpc>
                <a:spcPct val="80000"/>
              </a:lnSpc>
              <a:spcBef>
                <a:spcPts val="496"/>
              </a:spcBef>
            </a:pPr>
            <a:r>
              <a:rPr lang="pt-BR" altLang="pt-BR" sz="1984" dirty="0"/>
              <a:t>    </a:t>
            </a:r>
            <a:r>
              <a:rPr lang="pt-BR" altLang="pt-BR" sz="1984" dirty="0" err="1"/>
              <a:t>scanf</a:t>
            </a:r>
            <a:r>
              <a:rPr lang="pt-BR" altLang="pt-BR" sz="1984" dirty="0"/>
              <a:t>("%d", &amp;num[i]);</a:t>
            </a:r>
          </a:p>
          <a:p>
            <a:pPr>
              <a:lnSpc>
                <a:spcPct val="80000"/>
              </a:lnSpc>
              <a:spcBef>
                <a:spcPts val="496"/>
              </a:spcBef>
            </a:pPr>
            <a:r>
              <a:rPr lang="pt-BR" altLang="pt-BR" sz="1984" dirty="0"/>
              <a:t>    soma = soma + num[i];</a:t>
            </a:r>
          </a:p>
          <a:p>
            <a:pPr>
              <a:lnSpc>
                <a:spcPct val="80000"/>
              </a:lnSpc>
              <a:spcBef>
                <a:spcPts val="496"/>
              </a:spcBef>
            </a:pPr>
            <a:r>
              <a:rPr lang="pt-BR" altLang="pt-BR" sz="1984" dirty="0"/>
              <a:t>  }</a:t>
            </a:r>
          </a:p>
        </p:txBody>
      </p:sp>
      <p:sp>
        <p:nvSpPr>
          <p:cNvPr id="30723" name="Text Box 3">
            <a:extLst>
              <a:ext uri="{FF2B5EF4-FFF2-40B4-BE49-F238E27FC236}">
                <a16:creationId xmlns:a16="http://schemas.microsoft.com/office/drawing/2014/main" id="{CF0B5259-4A9F-E7CD-C807-3C9988E99934}"/>
              </a:ext>
            </a:extLst>
          </p:cNvPr>
          <p:cNvSpPr txBox="1">
            <a:spLocks noChangeArrowheads="1"/>
          </p:cNvSpPr>
          <p:nvPr/>
        </p:nvSpPr>
        <p:spPr bwMode="auto">
          <a:xfrm>
            <a:off x="5818386" y="972505"/>
            <a:ext cx="4199819"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pt-BR" altLang="pt-BR" sz="1323"/>
              <a:t> </a:t>
            </a:r>
            <a:r>
              <a:rPr lang="pt-BR" altLang="pt-BR" sz="2205"/>
              <a:t>media = soma / NUMELTS; /*calcula a média*/</a:t>
            </a:r>
          </a:p>
          <a:p>
            <a:pPr>
              <a:lnSpc>
                <a:spcPct val="80000"/>
              </a:lnSpc>
              <a:spcBef>
                <a:spcPts val="551"/>
              </a:spcBef>
            </a:pPr>
            <a:r>
              <a:rPr lang="pt-BR" altLang="pt-BR" sz="2205"/>
              <a:t>  printf("O valor da media é: %.2f",media);</a:t>
            </a:r>
          </a:p>
          <a:p>
            <a:pPr>
              <a:lnSpc>
                <a:spcPct val="80000"/>
              </a:lnSpc>
              <a:spcBef>
                <a:spcPts val="551"/>
              </a:spcBef>
            </a:pPr>
            <a:r>
              <a:rPr lang="pt-BR" altLang="pt-BR" sz="2205"/>
              <a:t>  printf("\ndiferença dos números"); /*imprime um título*/</a:t>
            </a:r>
          </a:p>
          <a:p>
            <a:pPr>
              <a:lnSpc>
                <a:spcPct val="80000"/>
              </a:lnSpc>
              <a:spcBef>
                <a:spcPts val="551"/>
              </a:spcBef>
            </a:pPr>
            <a:r>
              <a:rPr lang="pt-BR" altLang="pt-BR" sz="2205"/>
              <a:t>  </a:t>
            </a:r>
            <a:r>
              <a:rPr lang="en-US" altLang="pt-BR" sz="2205"/>
              <a:t>for(i = 0; i &lt; NUMELTS; i++)</a:t>
            </a:r>
          </a:p>
          <a:p>
            <a:pPr>
              <a:lnSpc>
                <a:spcPct val="80000"/>
              </a:lnSpc>
              <a:spcBef>
                <a:spcPts val="551"/>
              </a:spcBef>
            </a:pPr>
            <a:r>
              <a:rPr lang="en-US" altLang="pt-BR" sz="2205"/>
              <a:t>  </a:t>
            </a:r>
            <a:r>
              <a:rPr lang="pt-BR" altLang="pt-BR" sz="2205"/>
              <a:t>{</a:t>
            </a:r>
          </a:p>
          <a:p>
            <a:pPr>
              <a:lnSpc>
                <a:spcPct val="80000"/>
              </a:lnSpc>
              <a:spcBef>
                <a:spcPts val="551"/>
              </a:spcBef>
            </a:pPr>
            <a:r>
              <a:rPr lang="pt-BR" altLang="pt-BR" sz="2205"/>
              <a:t>    dif = num[i] - media;</a:t>
            </a:r>
          </a:p>
          <a:p>
            <a:pPr>
              <a:lnSpc>
                <a:spcPct val="80000"/>
              </a:lnSpc>
              <a:spcBef>
                <a:spcPts val="551"/>
              </a:spcBef>
            </a:pPr>
            <a:r>
              <a:rPr lang="pt-BR" altLang="pt-BR" sz="2205"/>
              <a:t>    printf("\n %d %.2f", num[i], dif);</a:t>
            </a:r>
          </a:p>
          <a:p>
            <a:pPr>
              <a:lnSpc>
                <a:spcPct val="80000"/>
              </a:lnSpc>
              <a:spcBef>
                <a:spcPts val="551"/>
              </a:spcBef>
            </a:pPr>
            <a:r>
              <a:rPr lang="pt-BR" altLang="pt-BR" sz="2205"/>
              <a:t>  }</a:t>
            </a:r>
          </a:p>
          <a:p>
            <a:pPr>
              <a:lnSpc>
                <a:spcPct val="80000"/>
              </a:lnSpc>
              <a:spcBef>
                <a:spcPts val="551"/>
              </a:spcBef>
            </a:pPr>
            <a:r>
              <a:rPr lang="pt-BR" altLang="pt-BR" sz="2205"/>
              <a:t>  printf("\nA media:%.2f", media);</a:t>
            </a:r>
          </a:p>
          <a:p>
            <a:pPr>
              <a:lnSpc>
                <a:spcPct val="80000"/>
              </a:lnSpc>
              <a:spcBef>
                <a:spcPts val="551"/>
              </a:spcBef>
            </a:pPr>
            <a:r>
              <a:rPr lang="pt-BR" altLang="pt-BR" sz="2205"/>
              <a:t>  getche();</a:t>
            </a:r>
          </a:p>
          <a:p>
            <a:pPr>
              <a:lnSpc>
                <a:spcPct val="80000"/>
              </a:lnSpc>
              <a:spcBef>
                <a:spcPts val="551"/>
              </a:spcBef>
            </a:pPr>
            <a:r>
              <a:rPr lang="pt-BR" altLang="pt-BR" sz="2205"/>
              <a:t>}</a:t>
            </a:r>
          </a:p>
        </p:txBody>
      </p:sp>
      <p:pic>
        <p:nvPicPr>
          <p:cNvPr id="2" name="Imagem 4_16" descr="Logotipo&#10;&#10;Descrição gerada automaticamente">
            <a:extLst>
              <a:ext uri="{FF2B5EF4-FFF2-40B4-BE49-F238E27FC236}">
                <a16:creationId xmlns:a16="http://schemas.microsoft.com/office/drawing/2014/main" id="{82F9D447-37E9-73D1-865D-0F1D83C43377}"/>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id="{0D07D7A2-E3D5-8B26-508C-84323936E54F}"/>
              </a:ext>
            </a:extLst>
          </p:cNvPr>
          <p:cNvSpPr txBox="1">
            <a:spLocks noChangeArrowheads="1"/>
          </p:cNvSpPr>
          <p:nvPr/>
        </p:nvSpPr>
        <p:spPr bwMode="auto">
          <a:xfrm>
            <a:off x="384870" y="78747"/>
            <a:ext cx="9071610" cy="635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31746" name="Text Box 2">
            <a:extLst>
              <a:ext uri="{FF2B5EF4-FFF2-40B4-BE49-F238E27FC236}">
                <a16:creationId xmlns:a16="http://schemas.microsoft.com/office/drawing/2014/main" id="{01E7E3BC-2591-6BE1-A252-11714088B64F}"/>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b="1"/>
              <a:t>Vetores Multidimensionais - Matrizes</a:t>
            </a:r>
          </a:p>
          <a:p>
            <a:pPr algn="just">
              <a:spcBef>
                <a:spcPts val="772"/>
              </a:spcBef>
            </a:pPr>
            <a:r>
              <a:rPr lang="pt-BR" altLang="pt-BR" sz="2205"/>
              <a:t>Uma matriz é um vetor de mais de uma dimensão.  Ela pode ser entendida como um vetor de vetores, pois enquanto um vetor tem uma organização linear uma matriz necessita sempre de mais de um índice, um para cada dimensão que representar, como na figura 3. </a:t>
            </a:r>
            <a:r>
              <a:rPr lang="pt-BR" altLang="pt-BR" sz="2205" b="1"/>
              <a:t>(TANEMBAUM, pág 46)</a:t>
            </a:r>
          </a:p>
        </p:txBody>
      </p:sp>
      <p:pic>
        <p:nvPicPr>
          <p:cNvPr id="2" name="Imagem 4_16" descr="Logotipo&#10;&#10;Descrição gerada automaticamente">
            <a:extLst>
              <a:ext uri="{FF2B5EF4-FFF2-40B4-BE49-F238E27FC236}">
                <a16:creationId xmlns:a16="http://schemas.microsoft.com/office/drawing/2014/main" id="{F8932873-9D88-D664-76D2-E92365690E23}"/>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a:extLst>
              <a:ext uri="{FF2B5EF4-FFF2-40B4-BE49-F238E27FC236}">
                <a16:creationId xmlns:a16="http://schemas.microsoft.com/office/drawing/2014/main" id="{F1D89A79-48C4-AA38-207D-1D6C734FAC98}"/>
              </a:ext>
            </a:extLst>
          </p:cNvPr>
          <p:cNvSpPr txBox="1">
            <a:spLocks noChangeArrowheads="1"/>
          </p:cNvSpPr>
          <p:nvPr/>
        </p:nvSpPr>
        <p:spPr bwMode="auto">
          <a:xfrm>
            <a:off x="362120" y="89247"/>
            <a:ext cx="9071610" cy="624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32770" name="Text Box 2">
            <a:extLst>
              <a:ext uri="{FF2B5EF4-FFF2-40B4-BE49-F238E27FC236}">
                <a16:creationId xmlns:a16="http://schemas.microsoft.com/office/drawing/2014/main" id="{EE60FD22-565D-8C2D-05FF-D86AA7C82008}"/>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2205"/>
              <a:t>Definimos uma matriz em C da seguinte forma:</a:t>
            </a:r>
          </a:p>
          <a:p>
            <a:pPr marL="0" lvl="1">
              <a:spcBef>
                <a:spcPts val="661"/>
              </a:spcBef>
            </a:pPr>
            <a:r>
              <a:rPr lang="pt-BR" altLang="pt-BR" sz="2205"/>
              <a:t>int a[3] [5]; </a:t>
            </a:r>
          </a:p>
        </p:txBody>
      </p:sp>
      <p:grpSp>
        <p:nvGrpSpPr>
          <p:cNvPr id="32771" name="Group 3">
            <a:extLst>
              <a:ext uri="{FF2B5EF4-FFF2-40B4-BE49-F238E27FC236}">
                <a16:creationId xmlns:a16="http://schemas.microsoft.com/office/drawing/2014/main" id="{22C31AA6-2E57-17D4-C021-035439687F1E}"/>
              </a:ext>
            </a:extLst>
          </p:cNvPr>
          <p:cNvGrpSpPr>
            <a:grpSpLocks/>
          </p:cNvGrpSpPr>
          <p:nvPr/>
        </p:nvGrpSpPr>
        <p:grpSpPr bwMode="auto">
          <a:xfrm>
            <a:off x="2806766" y="3652586"/>
            <a:ext cx="6030241" cy="2379898"/>
            <a:chOff x="1429" y="2659"/>
            <a:chExt cx="3446" cy="1360"/>
          </a:xfrm>
        </p:grpSpPr>
        <p:grpSp>
          <p:nvGrpSpPr>
            <p:cNvPr id="32772" name="Group 4">
              <a:extLst>
                <a:ext uri="{FF2B5EF4-FFF2-40B4-BE49-F238E27FC236}">
                  <a16:creationId xmlns:a16="http://schemas.microsoft.com/office/drawing/2014/main" id="{AE06966B-96ED-5847-A155-9B17CFECB839}"/>
                </a:ext>
              </a:extLst>
            </p:cNvPr>
            <p:cNvGrpSpPr>
              <a:grpSpLocks/>
            </p:cNvGrpSpPr>
            <p:nvPr/>
          </p:nvGrpSpPr>
          <p:grpSpPr bwMode="auto">
            <a:xfrm>
              <a:off x="1429" y="2659"/>
              <a:ext cx="3433" cy="1360"/>
              <a:chOff x="1429" y="2659"/>
              <a:chExt cx="3433" cy="1360"/>
            </a:xfrm>
          </p:grpSpPr>
          <p:sp>
            <p:nvSpPr>
              <p:cNvPr id="32773" name="Rectangle 5">
                <a:extLst>
                  <a:ext uri="{FF2B5EF4-FFF2-40B4-BE49-F238E27FC236}">
                    <a16:creationId xmlns:a16="http://schemas.microsoft.com/office/drawing/2014/main" id="{2E737374-230E-7D12-C731-B97DD9D99214}"/>
                  </a:ext>
                </a:extLst>
              </p:cNvPr>
              <p:cNvSpPr>
                <a:spLocks noChangeArrowheads="1"/>
              </p:cNvSpPr>
              <p:nvPr/>
            </p:nvSpPr>
            <p:spPr bwMode="auto">
              <a:xfrm>
                <a:off x="1429" y="2673"/>
                <a:ext cx="3433" cy="1332"/>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sp>
            <p:nvSpPr>
              <p:cNvPr id="32774" name="Line 6">
                <a:extLst>
                  <a:ext uri="{FF2B5EF4-FFF2-40B4-BE49-F238E27FC236}">
                    <a16:creationId xmlns:a16="http://schemas.microsoft.com/office/drawing/2014/main" id="{47D86732-BB3B-B983-8332-7D3029F1EDCA}"/>
                  </a:ext>
                </a:extLst>
              </p:cNvPr>
              <p:cNvSpPr>
                <a:spLocks noChangeShapeType="1"/>
              </p:cNvSpPr>
              <p:nvPr/>
            </p:nvSpPr>
            <p:spPr bwMode="auto">
              <a:xfrm>
                <a:off x="2053" y="2673"/>
                <a:ext cx="0" cy="133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75" name="Line 7">
                <a:extLst>
                  <a:ext uri="{FF2B5EF4-FFF2-40B4-BE49-F238E27FC236}">
                    <a16:creationId xmlns:a16="http://schemas.microsoft.com/office/drawing/2014/main" id="{EEAD916F-A686-4F45-6716-D08D5533081E}"/>
                  </a:ext>
                </a:extLst>
              </p:cNvPr>
              <p:cNvSpPr>
                <a:spLocks noChangeShapeType="1"/>
              </p:cNvSpPr>
              <p:nvPr/>
            </p:nvSpPr>
            <p:spPr bwMode="auto">
              <a:xfrm>
                <a:off x="2677" y="2687"/>
                <a:ext cx="0" cy="133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76" name="Line 8">
                <a:extLst>
                  <a:ext uri="{FF2B5EF4-FFF2-40B4-BE49-F238E27FC236}">
                    <a16:creationId xmlns:a16="http://schemas.microsoft.com/office/drawing/2014/main" id="{0896991A-4EAE-3A16-7115-15E0CB830C0C}"/>
                  </a:ext>
                </a:extLst>
              </p:cNvPr>
              <p:cNvSpPr>
                <a:spLocks noChangeShapeType="1"/>
              </p:cNvSpPr>
              <p:nvPr/>
            </p:nvSpPr>
            <p:spPr bwMode="auto">
              <a:xfrm>
                <a:off x="3393" y="2659"/>
                <a:ext cx="0" cy="133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77" name="Line 9">
                <a:extLst>
                  <a:ext uri="{FF2B5EF4-FFF2-40B4-BE49-F238E27FC236}">
                    <a16:creationId xmlns:a16="http://schemas.microsoft.com/office/drawing/2014/main" id="{4B9F6BA8-2DE1-EB65-308C-C01BE3C590D1}"/>
                  </a:ext>
                </a:extLst>
              </p:cNvPr>
              <p:cNvSpPr>
                <a:spLocks noChangeShapeType="1"/>
              </p:cNvSpPr>
              <p:nvPr/>
            </p:nvSpPr>
            <p:spPr bwMode="auto">
              <a:xfrm>
                <a:off x="4173" y="2673"/>
                <a:ext cx="0" cy="133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grpSp>
        <p:sp>
          <p:nvSpPr>
            <p:cNvPr id="32778" name="Line 10">
              <a:extLst>
                <a:ext uri="{FF2B5EF4-FFF2-40B4-BE49-F238E27FC236}">
                  <a16:creationId xmlns:a16="http://schemas.microsoft.com/office/drawing/2014/main" id="{7E233901-D87D-D99F-4144-FDDF5DECAF47}"/>
                </a:ext>
              </a:extLst>
            </p:cNvPr>
            <p:cNvSpPr>
              <a:spLocks noChangeShapeType="1"/>
            </p:cNvSpPr>
            <p:nvPr/>
          </p:nvSpPr>
          <p:spPr bwMode="auto">
            <a:xfrm>
              <a:off x="1429" y="3103"/>
              <a:ext cx="343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79" name="Line 11">
              <a:extLst>
                <a:ext uri="{FF2B5EF4-FFF2-40B4-BE49-F238E27FC236}">
                  <a16:creationId xmlns:a16="http://schemas.microsoft.com/office/drawing/2014/main" id="{4FA5B1EC-6FA7-51FF-597F-BA64157F854B}"/>
                </a:ext>
              </a:extLst>
            </p:cNvPr>
            <p:cNvSpPr>
              <a:spLocks noChangeShapeType="1"/>
            </p:cNvSpPr>
            <p:nvPr/>
          </p:nvSpPr>
          <p:spPr bwMode="auto">
            <a:xfrm>
              <a:off x="1442" y="3520"/>
              <a:ext cx="343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grpSp>
      <p:sp>
        <p:nvSpPr>
          <p:cNvPr id="32780" name="Text Box 12">
            <a:extLst>
              <a:ext uri="{FF2B5EF4-FFF2-40B4-BE49-F238E27FC236}">
                <a16:creationId xmlns:a16="http://schemas.microsoft.com/office/drawing/2014/main" id="{09180B24-EC27-99A4-66BC-23E2FA9E2A58}"/>
              </a:ext>
            </a:extLst>
          </p:cNvPr>
          <p:cNvSpPr txBox="1">
            <a:spLocks noChangeArrowheads="1"/>
          </p:cNvSpPr>
          <p:nvPr/>
        </p:nvSpPr>
        <p:spPr bwMode="auto">
          <a:xfrm>
            <a:off x="1112839" y="3829328"/>
            <a:ext cx="1032313"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Linha 0</a:t>
            </a:r>
          </a:p>
        </p:txBody>
      </p:sp>
      <p:sp>
        <p:nvSpPr>
          <p:cNvPr id="32781" name="Text Box 13">
            <a:extLst>
              <a:ext uri="{FF2B5EF4-FFF2-40B4-BE49-F238E27FC236}">
                <a16:creationId xmlns:a16="http://schemas.microsoft.com/office/drawing/2014/main" id="{C5BE8839-F938-BF01-5752-5D7DD9A908F4}"/>
              </a:ext>
            </a:extLst>
          </p:cNvPr>
          <p:cNvSpPr txBox="1">
            <a:spLocks noChangeArrowheads="1"/>
          </p:cNvSpPr>
          <p:nvPr/>
        </p:nvSpPr>
        <p:spPr bwMode="auto">
          <a:xfrm>
            <a:off x="1151338" y="4622044"/>
            <a:ext cx="1032313"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Linha 1</a:t>
            </a:r>
          </a:p>
        </p:txBody>
      </p:sp>
      <p:sp>
        <p:nvSpPr>
          <p:cNvPr id="32782" name="Text Box 14">
            <a:extLst>
              <a:ext uri="{FF2B5EF4-FFF2-40B4-BE49-F238E27FC236}">
                <a16:creationId xmlns:a16="http://schemas.microsoft.com/office/drawing/2014/main" id="{9EE22A9C-B139-B5BE-1334-54B733FC5691}"/>
              </a:ext>
            </a:extLst>
          </p:cNvPr>
          <p:cNvSpPr txBox="1">
            <a:spLocks noChangeArrowheads="1"/>
          </p:cNvSpPr>
          <p:nvPr/>
        </p:nvSpPr>
        <p:spPr bwMode="auto">
          <a:xfrm>
            <a:off x="1135588" y="5392011"/>
            <a:ext cx="1032313"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Linha 2</a:t>
            </a:r>
          </a:p>
        </p:txBody>
      </p:sp>
      <p:sp>
        <p:nvSpPr>
          <p:cNvPr id="32783" name="Line 15">
            <a:extLst>
              <a:ext uri="{FF2B5EF4-FFF2-40B4-BE49-F238E27FC236}">
                <a16:creationId xmlns:a16="http://schemas.microsoft.com/office/drawing/2014/main" id="{38E8B1B9-9D41-A52F-EF55-A393BF69049A}"/>
              </a:ext>
            </a:extLst>
          </p:cNvPr>
          <p:cNvSpPr>
            <a:spLocks noChangeShapeType="1"/>
          </p:cNvSpPr>
          <p:nvPr/>
        </p:nvSpPr>
        <p:spPr bwMode="auto">
          <a:xfrm>
            <a:off x="2171542" y="4034070"/>
            <a:ext cx="554727" cy="17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84" name="Line 16">
            <a:extLst>
              <a:ext uri="{FF2B5EF4-FFF2-40B4-BE49-F238E27FC236}">
                <a16:creationId xmlns:a16="http://schemas.microsoft.com/office/drawing/2014/main" id="{0AAE40E1-19A0-A5E5-1C0A-05E75F922344}"/>
              </a:ext>
            </a:extLst>
          </p:cNvPr>
          <p:cNvSpPr>
            <a:spLocks noChangeShapeType="1"/>
          </p:cNvSpPr>
          <p:nvPr/>
        </p:nvSpPr>
        <p:spPr bwMode="auto">
          <a:xfrm>
            <a:off x="2138295" y="4844284"/>
            <a:ext cx="554726" cy="17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85" name="Line 17">
            <a:extLst>
              <a:ext uri="{FF2B5EF4-FFF2-40B4-BE49-F238E27FC236}">
                <a16:creationId xmlns:a16="http://schemas.microsoft.com/office/drawing/2014/main" id="{1B36FF6A-BC11-A7D8-5B4A-028C33ECB57C}"/>
              </a:ext>
            </a:extLst>
          </p:cNvPr>
          <p:cNvSpPr>
            <a:spLocks noChangeShapeType="1"/>
          </p:cNvSpPr>
          <p:nvPr/>
        </p:nvSpPr>
        <p:spPr bwMode="auto">
          <a:xfrm>
            <a:off x="2138295" y="5607252"/>
            <a:ext cx="554726" cy="17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86" name="Text Box 18">
            <a:extLst>
              <a:ext uri="{FF2B5EF4-FFF2-40B4-BE49-F238E27FC236}">
                <a16:creationId xmlns:a16="http://schemas.microsoft.com/office/drawing/2014/main" id="{C92D16FA-6147-2C24-7259-1A96E28D7A85}"/>
              </a:ext>
            </a:extLst>
          </p:cNvPr>
          <p:cNvSpPr txBox="1">
            <a:spLocks noChangeArrowheads="1"/>
          </p:cNvSpPr>
          <p:nvPr/>
        </p:nvSpPr>
        <p:spPr bwMode="auto">
          <a:xfrm>
            <a:off x="2728019" y="2779373"/>
            <a:ext cx="1216658"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Coluna 0</a:t>
            </a:r>
          </a:p>
        </p:txBody>
      </p:sp>
      <p:sp>
        <p:nvSpPr>
          <p:cNvPr id="32787" name="Text Box 19">
            <a:extLst>
              <a:ext uri="{FF2B5EF4-FFF2-40B4-BE49-F238E27FC236}">
                <a16:creationId xmlns:a16="http://schemas.microsoft.com/office/drawing/2014/main" id="{9EBBE963-AA63-257F-16C7-BDB39A0F5163}"/>
              </a:ext>
            </a:extLst>
          </p:cNvPr>
          <p:cNvSpPr txBox="1">
            <a:spLocks noChangeArrowheads="1"/>
          </p:cNvSpPr>
          <p:nvPr/>
        </p:nvSpPr>
        <p:spPr bwMode="auto">
          <a:xfrm>
            <a:off x="3917968" y="2779373"/>
            <a:ext cx="1216658"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Coluna 1</a:t>
            </a:r>
          </a:p>
        </p:txBody>
      </p:sp>
      <p:sp>
        <p:nvSpPr>
          <p:cNvPr id="32788" name="Text Box 20">
            <a:extLst>
              <a:ext uri="{FF2B5EF4-FFF2-40B4-BE49-F238E27FC236}">
                <a16:creationId xmlns:a16="http://schemas.microsoft.com/office/drawing/2014/main" id="{9BB40A98-918C-9EA7-F627-B81703FCB218}"/>
              </a:ext>
            </a:extLst>
          </p:cNvPr>
          <p:cNvSpPr txBox="1">
            <a:spLocks noChangeArrowheads="1"/>
          </p:cNvSpPr>
          <p:nvPr/>
        </p:nvSpPr>
        <p:spPr bwMode="auto">
          <a:xfrm>
            <a:off x="5029170" y="2779373"/>
            <a:ext cx="1216658"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Coluna 2</a:t>
            </a:r>
          </a:p>
        </p:txBody>
      </p:sp>
      <p:sp>
        <p:nvSpPr>
          <p:cNvPr id="32789" name="Text Box 21">
            <a:extLst>
              <a:ext uri="{FF2B5EF4-FFF2-40B4-BE49-F238E27FC236}">
                <a16:creationId xmlns:a16="http://schemas.microsoft.com/office/drawing/2014/main" id="{2CC6CB53-FE34-90AC-2214-546352EE1A6D}"/>
              </a:ext>
            </a:extLst>
          </p:cNvPr>
          <p:cNvSpPr txBox="1">
            <a:spLocks noChangeArrowheads="1"/>
          </p:cNvSpPr>
          <p:nvPr/>
        </p:nvSpPr>
        <p:spPr bwMode="auto">
          <a:xfrm>
            <a:off x="6297865" y="2779373"/>
            <a:ext cx="1216658"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Coluna 3</a:t>
            </a:r>
          </a:p>
        </p:txBody>
      </p:sp>
      <p:sp>
        <p:nvSpPr>
          <p:cNvPr id="32790" name="Text Box 22">
            <a:extLst>
              <a:ext uri="{FF2B5EF4-FFF2-40B4-BE49-F238E27FC236}">
                <a16:creationId xmlns:a16="http://schemas.microsoft.com/office/drawing/2014/main" id="{0AE5135B-6D6B-38F7-58D8-76A325AE27CA}"/>
              </a:ext>
            </a:extLst>
          </p:cNvPr>
          <p:cNvSpPr txBox="1">
            <a:spLocks noChangeArrowheads="1"/>
          </p:cNvSpPr>
          <p:nvPr/>
        </p:nvSpPr>
        <p:spPr bwMode="auto">
          <a:xfrm>
            <a:off x="7648807" y="2779373"/>
            <a:ext cx="1216658"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Coluna 4</a:t>
            </a:r>
          </a:p>
        </p:txBody>
      </p:sp>
      <p:sp>
        <p:nvSpPr>
          <p:cNvPr id="32791" name="Line 23">
            <a:extLst>
              <a:ext uri="{FF2B5EF4-FFF2-40B4-BE49-F238E27FC236}">
                <a16:creationId xmlns:a16="http://schemas.microsoft.com/office/drawing/2014/main" id="{61B5BD3F-A5ED-A6B9-4F0F-22002BE97E56}"/>
              </a:ext>
            </a:extLst>
          </p:cNvPr>
          <p:cNvSpPr>
            <a:spLocks noChangeShapeType="1"/>
          </p:cNvSpPr>
          <p:nvPr/>
        </p:nvSpPr>
        <p:spPr bwMode="auto">
          <a:xfrm>
            <a:off x="3282746" y="3176607"/>
            <a:ext cx="1749" cy="39723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92" name="Line 24">
            <a:extLst>
              <a:ext uri="{FF2B5EF4-FFF2-40B4-BE49-F238E27FC236}">
                <a16:creationId xmlns:a16="http://schemas.microsoft.com/office/drawing/2014/main" id="{0EB85546-4112-4CFE-E24F-E5D047DDFDFC}"/>
              </a:ext>
            </a:extLst>
          </p:cNvPr>
          <p:cNvSpPr>
            <a:spLocks noChangeShapeType="1"/>
          </p:cNvSpPr>
          <p:nvPr/>
        </p:nvSpPr>
        <p:spPr bwMode="auto">
          <a:xfrm>
            <a:off x="4393947" y="3176607"/>
            <a:ext cx="1750" cy="39723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93" name="Line 25">
            <a:extLst>
              <a:ext uri="{FF2B5EF4-FFF2-40B4-BE49-F238E27FC236}">
                <a16:creationId xmlns:a16="http://schemas.microsoft.com/office/drawing/2014/main" id="{1AAA8B16-5C9D-2820-F135-96444F68D91F}"/>
              </a:ext>
            </a:extLst>
          </p:cNvPr>
          <p:cNvSpPr>
            <a:spLocks noChangeShapeType="1"/>
          </p:cNvSpPr>
          <p:nvPr/>
        </p:nvSpPr>
        <p:spPr bwMode="auto">
          <a:xfrm>
            <a:off x="5505150" y="3176607"/>
            <a:ext cx="1749" cy="39723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94" name="Line 26">
            <a:extLst>
              <a:ext uri="{FF2B5EF4-FFF2-40B4-BE49-F238E27FC236}">
                <a16:creationId xmlns:a16="http://schemas.microsoft.com/office/drawing/2014/main" id="{1168AD16-79F4-6AC8-5EDB-C0953DF526C3}"/>
              </a:ext>
            </a:extLst>
          </p:cNvPr>
          <p:cNvSpPr>
            <a:spLocks noChangeShapeType="1"/>
          </p:cNvSpPr>
          <p:nvPr/>
        </p:nvSpPr>
        <p:spPr bwMode="auto">
          <a:xfrm>
            <a:off x="6854341" y="3176607"/>
            <a:ext cx="1750" cy="39723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95" name="Line 27">
            <a:extLst>
              <a:ext uri="{FF2B5EF4-FFF2-40B4-BE49-F238E27FC236}">
                <a16:creationId xmlns:a16="http://schemas.microsoft.com/office/drawing/2014/main" id="{125F1AAE-4943-2A2C-0AFE-E00D6B2A56C8}"/>
              </a:ext>
            </a:extLst>
          </p:cNvPr>
          <p:cNvSpPr>
            <a:spLocks noChangeShapeType="1"/>
          </p:cNvSpPr>
          <p:nvPr/>
        </p:nvSpPr>
        <p:spPr bwMode="auto">
          <a:xfrm>
            <a:off x="8124787" y="3176607"/>
            <a:ext cx="1750" cy="39723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32796" name="Rectangle 28">
            <a:extLst>
              <a:ext uri="{FF2B5EF4-FFF2-40B4-BE49-F238E27FC236}">
                <a16:creationId xmlns:a16="http://schemas.microsoft.com/office/drawing/2014/main" id="{E0259B18-47EE-43E1-0782-CEF0370703E0}"/>
              </a:ext>
            </a:extLst>
          </p:cNvPr>
          <p:cNvSpPr>
            <a:spLocks noChangeArrowheads="1"/>
          </p:cNvSpPr>
          <p:nvPr/>
        </p:nvSpPr>
        <p:spPr bwMode="auto">
          <a:xfrm>
            <a:off x="6535855" y="4525798"/>
            <a:ext cx="794466" cy="475980"/>
          </a:xfrm>
          <a:prstGeom prst="rect">
            <a:avLst/>
          </a:prstGeom>
          <a:solidFill>
            <a:srgbClr val="4F81B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sz="1984"/>
          </a:p>
        </p:txBody>
      </p:sp>
      <p:pic>
        <p:nvPicPr>
          <p:cNvPr id="2" name="Imagem 4_16" descr="Logotipo&#10;&#10;Descrição gerada automaticamente">
            <a:extLst>
              <a:ext uri="{FF2B5EF4-FFF2-40B4-BE49-F238E27FC236}">
                <a16:creationId xmlns:a16="http://schemas.microsoft.com/office/drawing/2014/main" id="{1ABABE1A-C9CF-A0E5-989A-74BF808510F0}"/>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a:extLst>
              <a:ext uri="{FF2B5EF4-FFF2-40B4-BE49-F238E27FC236}">
                <a16:creationId xmlns:a16="http://schemas.microsoft.com/office/drawing/2014/main" id="{F6E0962C-79AC-AB1A-E186-7F0967C6825F}"/>
              </a:ext>
            </a:extLst>
          </p:cNvPr>
          <p:cNvSpPr txBox="1">
            <a:spLocks noChangeArrowheads="1"/>
          </p:cNvSpPr>
          <p:nvPr/>
        </p:nvSpPr>
        <p:spPr bwMode="auto">
          <a:xfrm>
            <a:off x="384870" y="0"/>
            <a:ext cx="9071610" cy="635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33794" name="Text Box 2">
            <a:extLst>
              <a:ext uri="{FF2B5EF4-FFF2-40B4-BE49-F238E27FC236}">
                <a16:creationId xmlns:a16="http://schemas.microsoft.com/office/drawing/2014/main" id="{288A0136-E473-0804-156B-386D5A2AD0CF}"/>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646"/>
              <a:t>Um exemplo de utilização dessa matriz seria para descrever um mapa ou um tabuleiro de xadrez.</a:t>
            </a:r>
            <a:r>
              <a:rPr lang="pt-BR" altLang="pt-BR" sz="2205"/>
              <a:t> </a:t>
            </a:r>
          </a:p>
          <a:p>
            <a:pPr algn="just">
              <a:spcBef>
                <a:spcPts val="661"/>
              </a:spcBef>
            </a:pPr>
            <a:r>
              <a:rPr lang="pt-BR" altLang="pt-BR" sz="2646"/>
              <a:t>Um programa para uma loja de departamentos com 20 filiais, cada uma vendendo 30 itens, poderia incluir um vetor declarado como:</a:t>
            </a:r>
          </a:p>
          <a:p>
            <a:pPr marL="0" lvl="1">
              <a:spcBef>
                <a:spcPts val="661"/>
              </a:spcBef>
            </a:pPr>
            <a:r>
              <a:rPr lang="pt-BR" altLang="pt-BR" sz="2205"/>
              <a:t>int sales [20][30];</a:t>
            </a:r>
          </a:p>
          <a:p>
            <a:pPr algn="just">
              <a:spcBef>
                <a:spcPts val="661"/>
              </a:spcBef>
            </a:pPr>
            <a:r>
              <a:rPr lang="pt-BR" altLang="pt-BR" sz="2646"/>
              <a:t>Cada elemento sales[ i ][ j ] representa a quantidade do item j vendida na filial i. </a:t>
            </a:r>
          </a:p>
        </p:txBody>
      </p:sp>
      <p:pic>
        <p:nvPicPr>
          <p:cNvPr id="2" name="Imagem 4_16" descr="Logotipo&#10;&#10;Descrição gerada automaticamente">
            <a:extLst>
              <a:ext uri="{FF2B5EF4-FFF2-40B4-BE49-F238E27FC236}">
                <a16:creationId xmlns:a16="http://schemas.microsoft.com/office/drawing/2014/main" id="{DBE8A6DB-BB8C-FCFE-7645-BF437DEEA557}"/>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a:extLst>
              <a:ext uri="{FF2B5EF4-FFF2-40B4-BE49-F238E27FC236}">
                <a16:creationId xmlns:a16="http://schemas.microsoft.com/office/drawing/2014/main" id="{310F190D-66B9-36C6-54B9-4DDE5B620A8B}"/>
              </a:ext>
            </a:extLst>
          </p:cNvPr>
          <p:cNvSpPr txBox="1">
            <a:spLocks noChangeArrowheads="1"/>
          </p:cNvSpPr>
          <p:nvPr/>
        </p:nvSpPr>
        <p:spPr bwMode="auto">
          <a:xfrm>
            <a:off x="384870" y="78747"/>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34818" name="Text Box 2">
            <a:extLst>
              <a:ext uri="{FF2B5EF4-FFF2-40B4-BE49-F238E27FC236}">
                <a16:creationId xmlns:a16="http://schemas.microsoft.com/office/drawing/2014/main" id="{6D6E7F60-A3FC-353C-C153-6CA971DE3931}"/>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Exemplo: Montar uma matriz 3 X 3 de inteiros, positivos ou negativos, somando a quantidade de positivos e a quantidade de negativos </a:t>
            </a:r>
          </a:p>
        </p:txBody>
      </p:sp>
      <p:pic>
        <p:nvPicPr>
          <p:cNvPr id="2" name="Imagem 4_16" descr="Logotipo&#10;&#10;Descrição gerada automaticamente">
            <a:extLst>
              <a:ext uri="{FF2B5EF4-FFF2-40B4-BE49-F238E27FC236}">
                <a16:creationId xmlns:a16="http://schemas.microsoft.com/office/drawing/2014/main" id="{A68A2FFD-6131-59C8-B730-A47031295461}"/>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a:extLst>
              <a:ext uri="{FF2B5EF4-FFF2-40B4-BE49-F238E27FC236}">
                <a16:creationId xmlns:a16="http://schemas.microsoft.com/office/drawing/2014/main" id="{FB1DAC3F-C74C-FC3B-4D7A-FFC7481C039D}"/>
              </a:ext>
            </a:extLst>
          </p:cNvPr>
          <p:cNvSpPr txBox="1">
            <a:spLocks noChangeArrowheads="1"/>
          </p:cNvSpPr>
          <p:nvPr/>
        </p:nvSpPr>
        <p:spPr bwMode="auto">
          <a:xfrm>
            <a:off x="362120"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Vetores e Matrizes</a:t>
            </a:r>
          </a:p>
        </p:txBody>
      </p:sp>
      <p:sp>
        <p:nvSpPr>
          <p:cNvPr id="35842" name="Text Box 2">
            <a:extLst>
              <a:ext uri="{FF2B5EF4-FFF2-40B4-BE49-F238E27FC236}">
                <a16:creationId xmlns:a16="http://schemas.microsoft.com/office/drawing/2014/main" id="{7EAB606E-0B2C-709F-B5A4-9E12AAE722A9}"/>
              </a:ext>
            </a:extLst>
          </p:cNvPr>
          <p:cNvSpPr txBox="1">
            <a:spLocks noChangeArrowheads="1"/>
          </p:cNvSpPr>
          <p:nvPr/>
        </p:nvSpPr>
        <p:spPr bwMode="auto">
          <a:xfrm>
            <a:off x="810101" y="1312097"/>
            <a:ext cx="4451809"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pt-BR" altLang="pt-BR" sz="2205"/>
              <a:t>#include &lt;stdio.h&gt;</a:t>
            </a:r>
          </a:p>
          <a:p>
            <a:pPr>
              <a:lnSpc>
                <a:spcPct val="80000"/>
              </a:lnSpc>
              <a:spcBef>
                <a:spcPts val="551"/>
              </a:spcBef>
            </a:pPr>
            <a:r>
              <a:rPr lang="pt-BR" altLang="pt-BR" sz="2205"/>
              <a:t>#include &lt;conio.h&gt;</a:t>
            </a:r>
          </a:p>
          <a:p>
            <a:pPr>
              <a:lnSpc>
                <a:spcPct val="80000"/>
              </a:lnSpc>
              <a:spcBef>
                <a:spcPts val="551"/>
              </a:spcBef>
            </a:pPr>
            <a:r>
              <a:rPr lang="pt-BR" altLang="pt-BR" sz="2205"/>
              <a:t> main()</a:t>
            </a:r>
          </a:p>
          <a:p>
            <a:pPr>
              <a:lnSpc>
                <a:spcPct val="80000"/>
              </a:lnSpc>
              <a:spcBef>
                <a:spcPts val="551"/>
              </a:spcBef>
            </a:pPr>
            <a:r>
              <a:rPr lang="pt-BR" altLang="pt-BR" sz="2205"/>
              <a:t>{</a:t>
            </a:r>
          </a:p>
          <a:p>
            <a:pPr>
              <a:lnSpc>
                <a:spcPct val="80000"/>
              </a:lnSpc>
              <a:spcBef>
                <a:spcPts val="551"/>
              </a:spcBef>
            </a:pPr>
            <a:r>
              <a:rPr lang="pt-BR" altLang="pt-BR" sz="2205"/>
              <a:t>  int matriz[3][3];</a:t>
            </a:r>
          </a:p>
          <a:p>
            <a:pPr>
              <a:lnSpc>
                <a:spcPct val="80000"/>
              </a:lnSpc>
              <a:spcBef>
                <a:spcPts val="551"/>
              </a:spcBef>
            </a:pPr>
            <a:r>
              <a:rPr lang="pt-BR" altLang="pt-BR" sz="2205"/>
              <a:t>  </a:t>
            </a:r>
            <a:r>
              <a:rPr lang="en-US" altLang="pt-BR" sz="2205"/>
              <a:t>int i,j;</a:t>
            </a:r>
          </a:p>
          <a:p>
            <a:pPr>
              <a:lnSpc>
                <a:spcPct val="80000"/>
              </a:lnSpc>
              <a:spcBef>
                <a:spcPts val="551"/>
              </a:spcBef>
            </a:pPr>
            <a:r>
              <a:rPr lang="en-US" altLang="pt-BR" sz="2205"/>
              <a:t>  </a:t>
            </a:r>
            <a:r>
              <a:rPr lang="pt-BR" altLang="pt-BR" sz="2205"/>
              <a:t>int soma_positivo, soma_negativo;</a:t>
            </a:r>
          </a:p>
          <a:p>
            <a:pPr>
              <a:lnSpc>
                <a:spcPct val="80000"/>
              </a:lnSpc>
              <a:spcBef>
                <a:spcPts val="551"/>
              </a:spcBef>
            </a:pPr>
            <a:r>
              <a:rPr lang="pt-BR" altLang="pt-BR" sz="2205"/>
              <a:t>  soma_positivo = 0;</a:t>
            </a:r>
          </a:p>
          <a:p>
            <a:pPr>
              <a:lnSpc>
                <a:spcPct val="80000"/>
              </a:lnSpc>
              <a:spcBef>
                <a:spcPts val="551"/>
              </a:spcBef>
            </a:pPr>
            <a:r>
              <a:rPr lang="pt-BR" altLang="pt-BR" sz="2205"/>
              <a:t>  soma_negativo = 0;</a:t>
            </a:r>
          </a:p>
          <a:p>
            <a:pPr>
              <a:lnSpc>
                <a:spcPct val="80000"/>
              </a:lnSpc>
              <a:spcBef>
                <a:spcPts val="551"/>
              </a:spcBef>
            </a:pPr>
            <a:r>
              <a:rPr lang="pt-BR" altLang="pt-BR" sz="2205"/>
              <a:t>  for(i=0; i&lt;3; i++)</a:t>
            </a:r>
          </a:p>
          <a:p>
            <a:pPr>
              <a:lnSpc>
                <a:spcPct val="80000"/>
              </a:lnSpc>
              <a:spcBef>
                <a:spcPts val="551"/>
              </a:spcBef>
            </a:pPr>
            <a:r>
              <a:rPr lang="pt-BR" altLang="pt-BR" sz="2205"/>
              <a:t>    for(j=0; j&lt;3; j++)</a:t>
            </a:r>
          </a:p>
          <a:p>
            <a:pPr>
              <a:lnSpc>
                <a:spcPct val="80000"/>
              </a:lnSpc>
              <a:spcBef>
                <a:spcPts val="551"/>
              </a:spcBef>
            </a:pPr>
            <a:r>
              <a:rPr lang="pt-BR" altLang="pt-BR" sz="2205"/>
              <a:t>    {</a:t>
            </a:r>
          </a:p>
          <a:p>
            <a:pPr>
              <a:lnSpc>
                <a:spcPct val="80000"/>
              </a:lnSpc>
              <a:spcBef>
                <a:spcPts val="551"/>
              </a:spcBef>
            </a:pPr>
            <a:r>
              <a:rPr lang="pt-BR" altLang="pt-BR" sz="2205"/>
              <a:t>      printf("Entre com um valor para %d, %d: ",i,j);</a:t>
            </a:r>
          </a:p>
          <a:p>
            <a:pPr>
              <a:lnSpc>
                <a:spcPct val="80000"/>
              </a:lnSpc>
              <a:spcBef>
                <a:spcPts val="551"/>
              </a:spcBef>
            </a:pPr>
            <a:r>
              <a:rPr lang="pt-BR" altLang="pt-BR" sz="2205"/>
              <a:t>      scanf("%d",&amp;matriz[i][j]);</a:t>
            </a:r>
          </a:p>
        </p:txBody>
      </p:sp>
      <p:sp>
        <p:nvSpPr>
          <p:cNvPr id="35843" name="Text Box 3">
            <a:extLst>
              <a:ext uri="{FF2B5EF4-FFF2-40B4-BE49-F238E27FC236}">
                <a16:creationId xmlns:a16="http://schemas.microsoft.com/office/drawing/2014/main" id="{A8987915-6033-6CD4-4538-7B8B235EDB71}"/>
              </a:ext>
            </a:extLst>
          </p:cNvPr>
          <p:cNvSpPr txBox="1">
            <a:spLocks noChangeArrowheads="1"/>
          </p:cNvSpPr>
          <p:nvPr/>
        </p:nvSpPr>
        <p:spPr bwMode="auto">
          <a:xfrm>
            <a:off x="5739640" y="1035608"/>
            <a:ext cx="4199819" cy="5048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pt-BR" altLang="pt-BR" sz="2205"/>
              <a:t> if(matriz[i][j] &gt; 0 )</a:t>
            </a:r>
          </a:p>
          <a:p>
            <a:pPr>
              <a:lnSpc>
                <a:spcPct val="80000"/>
              </a:lnSpc>
              <a:spcBef>
                <a:spcPts val="551"/>
              </a:spcBef>
            </a:pPr>
            <a:r>
              <a:rPr lang="pt-BR" altLang="pt-BR" sz="2205"/>
              <a:t>      {</a:t>
            </a:r>
          </a:p>
          <a:p>
            <a:pPr>
              <a:lnSpc>
                <a:spcPct val="80000"/>
              </a:lnSpc>
              <a:spcBef>
                <a:spcPts val="551"/>
              </a:spcBef>
            </a:pPr>
            <a:r>
              <a:rPr lang="pt-BR" altLang="pt-BR" sz="2205"/>
              <a:t>        soma_positivo = matriz[i][j] + soma_positivo;</a:t>
            </a:r>
          </a:p>
          <a:p>
            <a:pPr>
              <a:lnSpc>
                <a:spcPct val="80000"/>
              </a:lnSpc>
              <a:spcBef>
                <a:spcPts val="551"/>
              </a:spcBef>
            </a:pPr>
            <a:r>
              <a:rPr lang="pt-BR" altLang="pt-BR" sz="2205"/>
              <a:t>      </a:t>
            </a:r>
            <a:r>
              <a:rPr lang="en-US" altLang="pt-BR" sz="2205"/>
              <a:t>}</a:t>
            </a:r>
          </a:p>
          <a:p>
            <a:pPr>
              <a:lnSpc>
                <a:spcPct val="80000"/>
              </a:lnSpc>
              <a:spcBef>
                <a:spcPts val="551"/>
              </a:spcBef>
            </a:pPr>
            <a:r>
              <a:rPr lang="en-US" altLang="pt-BR" sz="2205"/>
              <a:t>      else</a:t>
            </a:r>
          </a:p>
          <a:p>
            <a:pPr>
              <a:lnSpc>
                <a:spcPct val="80000"/>
              </a:lnSpc>
              <a:spcBef>
                <a:spcPts val="551"/>
              </a:spcBef>
            </a:pPr>
            <a:r>
              <a:rPr lang="en-US" altLang="pt-BR" sz="2205"/>
              <a:t>      {</a:t>
            </a:r>
          </a:p>
          <a:p>
            <a:pPr>
              <a:lnSpc>
                <a:spcPct val="80000"/>
              </a:lnSpc>
              <a:spcBef>
                <a:spcPts val="551"/>
              </a:spcBef>
            </a:pPr>
            <a:r>
              <a:rPr lang="en-US" altLang="pt-BR" sz="2205"/>
              <a:t>        if(matriz[i][j] &lt; 0 )</a:t>
            </a:r>
          </a:p>
          <a:p>
            <a:pPr>
              <a:lnSpc>
                <a:spcPct val="80000"/>
              </a:lnSpc>
              <a:spcBef>
                <a:spcPts val="551"/>
              </a:spcBef>
            </a:pPr>
            <a:r>
              <a:rPr lang="en-US" altLang="pt-BR" sz="2205"/>
              <a:t>          </a:t>
            </a:r>
            <a:r>
              <a:rPr lang="pt-BR" altLang="pt-BR" sz="2205"/>
              <a:t>soma_negativo = matriz[i][j] + soma_negativo;</a:t>
            </a:r>
          </a:p>
          <a:p>
            <a:pPr>
              <a:lnSpc>
                <a:spcPct val="80000"/>
              </a:lnSpc>
              <a:spcBef>
                <a:spcPts val="551"/>
              </a:spcBef>
            </a:pPr>
            <a:r>
              <a:rPr lang="pt-BR" altLang="pt-BR" sz="2205"/>
              <a:t>      }</a:t>
            </a:r>
          </a:p>
          <a:p>
            <a:pPr>
              <a:lnSpc>
                <a:spcPct val="80000"/>
              </a:lnSpc>
              <a:spcBef>
                <a:spcPts val="551"/>
              </a:spcBef>
            </a:pPr>
            <a:r>
              <a:rPr lang="pt-BR" altLang="pt-BR" sz="2205"/>
              <a:t>     }</a:t>
            </a:r>
          </a:p>
          <a:p>
            <a:pPr>
              <a:lnSpc>
                <a:spcPct val="80000"/>
              </a:lnSpc>
              <a:spcBef>
                <a:spcPts val="551"/>
              </a:spcBef>
            </a:pPr>
            <a:r>
              <a:rPr lang="pt-BR" altLang="pt-BR" sz="2205"/>
              <a:t>   printf("\nSomatório dos positivos: %d",soma_positivo);</a:t>
            </a:r>
          </a:p>
          <a:p>
            <a:pPr>
              <a:lnSpc>
                <a:spcPct val="80000"/>
              </a:lnSpc>
              <a:spcBef>
                <a:spcPts val="551"/>
              </a:spcBef>
            </a:pPr>
            <a:r>
              <a:rPr lang="pt-BR" altLang="pt-BR" sz="2205"/>
              <a:t>   printf("\nSomatório dos negativos: %d",soma_negativo);</a:t>
            </a:r>
          </a:p>
          <a:p>
            <a:pPr>
              <a:lnSpc>
                <a:spcPct val="80000"/>
              </a:lnSpc>
              <a:spcBef>
                <a:spcPts val="551"/>
              </a:spcBef>
            </a:pPr>
            <a:r>
              <a:rPr lang="pt-BR" altLang="pt-BR" sz="2205"/>
              <a:t>   getche();</a:t>
            </a:r>
          </a:p>
          <a:p>
            <a:pPr>
              <a:lnSpc>
                <a:spcPct val="80000"/>
              </a:lnSpc>
              <a:spcBef>
                <a:spcPts val="551"/>
              </a:spcBef>
            </a:pPr>
            <a:r>
              <a:rPr lang="pt-BR" altLang="pt-BR" sz="2205"/>
              <a:t>}</a:t>
            </a:r>
          </a:p>
        </p:txBody>
      </p:sp>
      <p:pic>
        <p:nvPicPr>
          <p:cNvPr id="2" name="Imagem 4_16" descr="Logotipo&#10;&#10;Descrição gerada automaticamente">
            <a:extLst>
              <a:ext uri="{FF2B5EF4-FFF2-40B4-BE49-F238E27FC236}">
                <a16:creationId xmlns:a16="http://schemas.microsoft.com/office/drawing/2014/main" id="{79CFC740-E95E-E8BB-E8D1-02CBBC935FA3}"/>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Imagem 2_0"/>
          <p:cNvPicPr/>
          <p:nvPr/>
        </p:nvPicPr>
        <p:blipFill>
          <a:blip r:embed="rId2"/>
          <a:stretch/>
        </p:blipFill>
        <p:spPr>
          <a:xfrm>
            <a:off x="0" y="360"/>
            <a:ext cx="581400" cy="7554960"/>
          </a:xfrm>
          <a:prstGeom prst="rect">
            <a:avLst/>
          </a:prstGeom>
          <a:ln>
            <a:noFill/>
          </a:ln>
        </p:spPr>
      </p:pic>
      <p:pic>
        <p:nvPicPr>
          <p:cNvPr id="91" name="Imagem 4_1" descr="Logotipo&#10;&#10;Descrição gerada automaticamente"/>
          <p:cNvPicPr/>
          <p:nvPr/>
        </p:nvPicPr>
        <p:blipFill>
          <a:blip r:embed="rId3"/>
          <a:stretch/>
        </p:blipFill>
        <p:spPr>
          <a:xfrm>
            <a:off x="8975160" y="6777360"/>
            <a:ext cx="1600560" cy="619200"/>
          </a:xfrm>
          <a:prstGeom prst="rect">
            <a:avLst/>
          </a:prstGeom>
          <a:ln>
            <a:noFill/>
          </a:ln>
        </p:spPr>
      </p:pic>
      <p:sp>
        <p:nvSpPr>
          <p:cNvPr id="92" name="CustomShape 1"/>
          <p:cNvSpPr/>
          <p:nvPr/>
        </p:nvSpPr>
        <p:spPr>
          <a:xfrm>
            <a:off x="719280" y="249840"/>
            <a:ext cx="8948520" cy="56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a:solidFill>
                  <a:srgbClr val="00AEEF"/>
                </a:solidFill>
                <a:latin typeface="Calibri"/>
                <a:ea typeface="DejaVu Sans"/>
              </a:rPr>
              <a:t>Ementa</a:t>
            </a:r>
            <a:endParaRPr lang="pt-BR" sz="4000" b="0" strike="noStrike" spc="-1">
              <a:latin typeface="Arial"/>
            </a:endParaRPr>
          </a:p>
        </p:txBody>
      </p:sp>
      <p:sp>
        <p:nvSpPr>
          <p:cNvPr id="93" name="CustomShape 2"/>
          <p:cNvSpPr/>
          <p:nvPr/>
        </p:nvSpPr>
        <p:spPr>
          <a:xfrm>
            <a:off x="900000" y="1716480"/>
            <a:ext cx="9155160" cy="466238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80000"/>
              </a:lnSpc>
              <a:spcBef>
                <a:spcPts val="1599"/>
              </a:spcBef>
              <a:buClr>
                <a:srgbClr val="000000"/>
              </a:buClr>
              <a:buFont typeface="Arial"/>
              <a:buChar char="•"/>
            </a:pPr>
            <a:r>
              <a:rPr lang="pt-BR" sz="3200" b="0" strike="noStrike" spc="-1" dirty="0">
                <a:solidFill>
                  <a:srgbClr val="000000"/>
                </a:solidFill>
                <a:latin typeface="Arial"/>
                <a:ea typeface="DejaVu Sans"/>
              </a:rPr>
              <a:t>Tipos básicos de dados. </a:t>
            </a:r>
          </a:p>
          <a:p>
            <a:pPr marL="457200" indent="-456840">
              <a:lnSpc>
                <a:spcPct val="80000"/>
              </a:lnSpc>
              <a:spcBef>
                <a:spcPts val="1599"/>
              </a:spcBef>
              <a:buClr>
                <a:srgbClr val="000000"/>
              </a:buClr>
              <a:buFont typeface="Arial"/>
              <a:buChar char="•"/>
            </a:pPr>
            <a:r>
              <a:rPr lang="pt-BR" sz="3200" b="0" strike="noStrike" spc="-1" dirty="0">
                <a:solidFill>
                  <a:srgbClr val="000000"/>
                </a:solidFill>
                <a:latin typeface="Arial"/>
                <a:ea typeface="DejaVu Sans"/>
              </a:rPr>
              <a:t>Listas lineares, Listas ordenadas e circulares, pilhas e filas.</a:t>
            </a:r>
          </a:p>
          <a:p>
            <a:pPr marL="457200" indent="-456840">
              <a:lnSpc>
                <a:spcPct val="80000"/>
              </a:lnSpc>
              <a:spcBef>
                <a:spcPts val="1599"/>
              </a:spcBef>
              <a:buClr>
                <a:srgbClr val="000000"/>
              </a:buClr>
              <a:buFont typeface="Arial"/>
              <a:buChar char="•"/>
            </a:pPr>
            <a:r>
              <a:rPr lang="pt-BR" sz="3200" b="0" strike="noStrike" spc="-1" dirty="0">
                <a:solidFill>
                  <a:srgbClr val="000000"/>
                </a:solidFill>
                <a:latin typeface="Arial"/>
                <a:ea typeface="DejaVu Sans"/>
              </a:rPr>
              <a:t>Aplicações de listas. </a:t>
            </a:r>
          </a:p>
          <a:p>
            <a:pPr marL="457200" indent="-456840">
              <a:lnSpc>
                <a:spcPct val="80000"/>
              </a:lnSpc>
              <a:spcBef>
                <a:spcPts val="1599"/>
              </a:spcBef>
              <a:buClr>
                <a:srgbClr val="000000"/>
              </a:buClr>
              <a:buFont typeface="Arial"/>
              <a:buChar char="•"/>
            </a:pPr>
            <a:r>
              <a:rPr lang="pt-BR" sz="3200" b="0" strike="noStrike" spc="-1" dirty="0">
                <a:solidFill>
                  <a:srgbClr val="000000"/>
                </a:solidFill>
                <a:latin typeface="Arial"/>
                <a:ea typeface="DejaVu Sans"/>
              </a:rPr>
              <a:t>Árvores, árvores binárias, árvores de busca, árvores balanceadas (AVL), árvores B. </a:t>
            </a:r>
          </a:p>
          <a:p>
            <a:pPr marL="457200" indent="-456840">
              <a:lnSpc>
                <a:spcPct val="80000"/>
              </a:lnSpc>
              <a:spcBef>
                <a:spcPts val="1599"/>
              </a:spcBef>
              <a:buClr>
                <a:srgbClr val="000000"/>
              </a:buClr>
              <a:buFont typeface="Arial"/>
              <a:buChar char="•"/>
            </a:pPr>
            <a:r>
              <a:rPr lang="pt-BR" sz="3200" b="0" strike="noStrike" spc="-1" dirty="0">
                <a:solidFill>
                  <a:srgbClr val="000000"/>
                </a:solidFill>
                <a:latin typeface="Arial"/>
                <a:ea typeface="DejaVu Sans"/>
              </a:rPr>
              <a:t>Aplicações das árvores. Algoritmos para busca e classificação de dados.  </a:t>
            </a:r>
            <a:endParaRPr lang="pt-BR" sz="3200" b="0" strike="noStrike" spc="-1" dirty="0">
              <a:latin typeface="Arial"/>
            </a:endParaRPr>
          </a:p>
          <a:p>
            <a:pPr marL="457200" indent="-456840">
              <a:lnSpc>
                <a:spcPct val="80000"/>
              </a:lnSpc>
              <a:spcBef>
                <a:spcPts val="1599"/>
              </a:spcBef>
              <a:buClr>
                <a:srgbClr val="000000"/>
              </a:buClr>
              <a:buFont typeface="Arial"/>
              <a:buChar char="•"/>
            </a:pPr>
            <a:endParaRPr lang="pt-BR" sz="3200" b="0" strike="noStrike" spc="-1" dirty="0">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a:extLst>
              <a:ext uri="{FF2B5EF4-FFF2-40B4-BE49-F238E27FC236}">
                <a16:creationId xmlns:a16="http://schemas.microsoft.com/office/drawing/2014/main" id="{0A1035A6-CC3E-0CB0-6FD5-5CFBD28015CE}"/>
              </a:ext>
            </a:extLst>
          </p:cNvPr>
          <p:cNvSpPr txBox="1">
            <a:spLocks noChangeArrowheads="1"/>
          </p:cNvSpPr>
          <p:nvPr/>
        </p:nvSpPr>
        <p:spPr bwMode="auto">
          <a:xfrm>
            <a:off x="384870" y="89247"/>
            <a:ext cx="9071610" cy="624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Estruturas</a:t>
            </a:r>
          </a:p>
        </p:txBody>
      </p:sp>
      <p:sp>
        <p:nvSpPr>
          <p:cNvPr id="36866" name="Text Box 2">
            <a:extLst>
              <a:ext uri="{FF2B5EF4-FFF2-40B4-BE49-F238E27FC236}">
                <a16:creationId xmlns:a16="http://schemas.microsoft.com/office/drawing/2014/main" id="{A3F27902-0E28-6E59-DEE3-39908DCD4C2D}"/>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Um estrutura é um arranjo heterogêneo, representando um grupo heterogêneo de itens no qual cada item é identificado por um identificador próprio, sendo cada um deles conhecido como um membro da estrutura.</a:t>
            </a:r>
          </a:p>
          <a:p>
            <a:pPr algn="just">
              <a:spcBef>
                <a:spcPts val="772"/>
              </a:spcBef>
            </a:pPr>
            <a:r>
              <a:rPr lang="pt-BR" altLang="pt-BR" sz="2205"/>
              <a:t>Uma estrutura é um grupo de itens no qual cada item é identificado por um identificador próprio, sendo cada um deles conhecido com um </a:t>
            </a:r>
            <a:r>
              <a:rPr lang="pt-BR" altLang="pt-BR" sz="2205" b="1"/>
              <a:t>membro</a:t>
            </a:r>
            <a:r>
              <a:rPr lang="pt-BR" altLang="pt-BR" sz="2205"/>
              <a:t> da estrutura </a:t>
            </a:r>
            <a:r>
              <a:rPr lang="pt-BR" altLang="pt-BR" sz="2205" b="1"/>
              <a:t>(TANEMBAUM, pág 57) e (CELES, pág 98).</a:t>
            </a:r>
          </a:p>
        </p:txBody>
      </p:sp>
      <p:pic>
        <p:nvPicPr>
          <p:cNvPr id="2" name="Imagem 4_16" descr="Logotipo&#10;&#10;Descrição gerada automaticamente">
            <a:extLst>
              <a:ext uri="{FF2B5EF4-FFF2-40B4-BE49-F238E27FC236}">
                <a16:creationId xmlns:a16="http://schemas.microsoft.com/office/drawing/2014/main" id="{1764B462-1CA5-7661-C38E-FCD9151432FF}"/>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1">
            <a:extLst>
              <a:ext uri="{FF2B5EF4-FFF2-40B4-BE49-F238E27FC236}">
                <a16:creationId xmlns:a16="http://schemas.microsoft.com/office/drawing/2014/main" id="{987360CE-6082-ABFA-E6AA-BA62853C0347}"/>
              </a:ext>
            </a:extLst>
          </p:cNvPr>
          <p:cNvSpPr txBox="1">
            <a:spLocks noChangeArrowheads="1"/>
          </p:cNvSpPr>
          <p:nvPr/>
        </p:nvSpPr>
        <p:spPr bwMode="auto">
          <a:xfrm>
            <a:off x="362120" y="10499"/>
            <a:ext cx="9071610" cy="783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Estruturas</a:t>
            </a:r>
          </a:p>
        </p:txBody>
      </p:sp>
      <p:sp>
        <p:nvSpPr>
          <p:cNvPr id="37890" name="Text Box 2">
            <a:extLst>
              <a:ext uri="{FF2B5EF4-FFF2-40B4-BE49-F238E27FC236}">
                <a16:creationId xmlns:a16="http://schemas.microsoft.com/office/drawing/2014/main" id="{4157C7C1-D24E-3462-87EF-4A37E0492A7B}"/>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lnSpc>
                <a:spcPct val="90000"/>
              </a:lnSpc>
              <a:spcBef>
                <a:spcPts val="772"/>
              </a:spcBef>
            </a:pPr>
            <a:r>
              <a:rPr lang="pt-BR" altLang="pt-BR" sz="2205"/>
              <a:t>Para exemplificar, vejamos as seguintes variáveis de um trecho de programa qualquer:</a:t>
            </a:r>
          </a:p>
          <a:p>
            <a:pPr marL="0" lvl="1" algn="just">
              <a:lnSpc>
                <a:spcPct val="90000"/>
              </a:lnSpc>
              <a:spcBef>
                <a:spcPts val="661"/>
              </a:spcBef>
            </a:pPr>
            <a:r>
              <a:rPr lang="pt-BR" altLang="pt-BR" sz="2205"/>
              <a:t>char nome[30]; /*vetor nome de 30 caracteres*/</a:t>
            </a:r>
          </a:p>
          <a:p>
            <a:pPr marL="0" lvl="1" algn="just">
              <a:lnSpc>
                <a:spcPct val="90000"/>
              </a:lnSpc>
              <a:spcBef>
                <a:spcPts val="661"/>
              </a:spcBef>
            </a:pPr>
            <a:r>
              <a:rPr lang="pt-BR" altLang="pt-BR" sz="2205"/>
              <a:t>char endereco[50]; /*vetor endereço de 50 caracteres*/</a:t>
            </a:r>
          </a:p>
          <a:p>
            <a:pPr marL="0" lvl="1" algn="just">
              <a:lnSpc>
                <a:spcPct val="90000"/>
              </a:lnSpc>
              <a:spcBef>
                <a:spcPts val="661"/>
              </a:spcBef>
            </a:pPr>
            <a:r>
              <a:rPr lang="pt-BR" altLang="pt-BR" sz="2205"/>
              <a:t>int idade;</a:t>
            </a:r>
          </a:p>
          <a:p>
            <a:pPr marL="0" lvl="1" algn="just">
              <a:lnSpc>
                <a:spcPct val="90000"/>
              </a:lnSpc>
              <a:spcBef>
                <a:spcPts val="661"/>
              </a:spcBef>
            </a:pPr>
            <a:r>
              <a:rPr lang="pt-BR" altLang="pt-BR" sz="2205"/>
              <a:t>float media;</a:t>
            </a:r>
          </a:p>
        </p:txBody>
      </p:sp>
      <p:pic>
        <p:nvPicPr>
          <p:cNvPr id="2" name="Imagem 4_16" descr="Logotipo&#10;&#10;Descrição gerada automaticamente">
            <a:extLst>
              <a:ext uri="{FF2B5EF4-FFF2-40B4-BE49-F238E27FC236}">
                <a16:creationId xmlns:a16="http://schemas.microsoft.com/office/drawing/2014/main" id="{90E4574B-6200-CDCD-0B39-C15B1C1076A8}"/>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1">
            <a:extLst>
              <a:ext uri="{FF2B5EF4-FFF2-40B4-BE49-F238E27FC236}">
                <a16:creationId xmlns:a16="http://schemas.microsoft.com/office/drawing/2014/main" id="{647C809F-BB7A-87CD-A351-66CAD8795AB1}"/>
              </a:ext>
            </a:extLst>
          </p:cNvPr>
          <p:cNvSpPr txBox="1">
            <a:spLocks noChangeArrowheads="1"/>
          </p:cNvSpPr>
          <p:nvPr/>
        </p:nvSpPr>
        <p:spPr bwMode="auto">
          <a:xfrm>
            <a:off x="384870" y="78747"/>
            <a:ext cx="9071610" cy="635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Estruturas</a:t>
            </a:r>
          </a:p>
        </p:txBody>
      </p:sp>
      <p:sp>
        <p:nvSpPr>
          <p:cNvPr id="38914" name="Text Box 2">
            <a:extLst>
              <a:ext uri="{FF2B5EF4-FFF2-40B4-BE49-F238E27FC236}">
                <a16:creationId xmlns:a16="http://schemas.microsoft.com/office/drawing/2014/main" id="{5B63062E-D21B-AA74-8956-4D95E6EE524E}"/>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lnSpc>
                <a:spcPct val="80000"/>
              </a:lnSpc>
              <a:spcBef>
                <a:spcPts val="772"/>
              </a:spcBef>
            </a:pPr>
            <a:r>
              <a:rPr lang="pt-BR" altLang="pt-BR" sz="2205"/>
              <a:t>Assim, o agrupamento de tais variáveis representaria uma idéia ou uma </a:t>
            </a:r>
            <a:r>
              <a:rPr lang="pt-BR" altLang="pt-BR" sz="2205" b="1"/>
              <a:t>estrutura de dados</a:t>
            </a:r>
            <a:r>
              <a:rPr lang="pt-BR" altLang="pt-BR" sz="2205"/>
              <a:t>.  A alternativa em C para agruparmos variáveis é o criar um registro.</a:t>
            </a:r>
          </a:p>
          <a:p>
            <a:pPr marL="377979" indent="-376229">
              <a:lnSpc>
                <a:spcPct val="80000"/>
              </a:lnSpc>
              <a:spcBef>
                <a:spcPts val="772"/>
              </a:spcBef>
            </a:pPr>
            <a:r>
              <a:rPr lang="pt-BR" altLang="pt-BR" sz="2205"/>
              <a:t>struct Aluno{</a:t>
            </a:r>
          </a:p>
          <a:p>
            <a:pPr marL="377979" indent="-376229">
              <a:lnSpc>
                <a:spcPct val="80000"/>
              </a:lnSpc>
              <a:spcBef>
                <a:spcPts val="772"/>
              </a:spcBef>
            </a:pPr>
            <a:r>
              <a:rPr lang="pt-BR" altLang="pt-BR" sz="2205"/>
              <a:t>  char nome[30];</a:t>
            </a:r>
          </a:p>
          <a:p>
            <a:pPr marL="377979" indent="-376229">
              <a:lnSpc>
                <a:spcPct val="80000"/>
              </a:lnSpc>
              <a:spcBef>
                <a:spcPts val="772"/>
              </a:spcBef>
            </a:pPr>
            <a:r>
              <a:rPr lang="pt-BR" altLang="pt-BR" sz="2205"/>
              <a:t>  char endereco[50];</a:t>
            </a:r>
          </a:p>
          <a:p>
            <a:pPr marL="377979" indent="-376229">
              <a:lnSpc>
                <a:spcPct val="80000"/>
              </a:lnSpc>
              <a:spcBef>
                <a:spcPts val="772"/>
              </a:spcBef>
            </a:pPr>
            <a:r>
              <a:rPr lang="pt-BR" altLang="pt-BR" sz="2205"/>
              <a:t>  int idade;</a:t>
            </a:r>
          </a:p>
          <a:p>
            <a:pPr marL="377979" indent="-376229">
              <a:lnSpc>
                <a:spcPct val="80000"/>
              </a:lnSpc>
              <a:spcBef>
                <a:spcPts val="772"/>
              </a:spcBef>
            </a:pPr>
            <a:r>
              <a:rPr lang="pt-BR" altLang="pt-BR" sz="2205"/>
              <a:t>  float media;</a:t>
            </a:r>
          </a:p>
          <a:p>
            <a:pPr marL="377979" indent="-376229">
              <a:lnSpc>
                <a:spcPct val="80000"/>
              </a:lnSpc>
              <a:spcBef>
                <a:spcPts val="772"/>
              </a:spcBef>
            </a:pPr>
            <a:r>
              <a:rPr lang="pt-BR" altLang="pt-BR" sz="2205"/>
              <a:t>}; struct Aluno a;</a:t>
            </a:r>
          </a:p>
        </p:txBody>
      </p:sp>
      <p:pic>
        <p:nvPicPr>
          <p:cNvPr id="2" name="Imagem 4_16" descr="Logotipo&#10;&#10;Descrição gerada automaticamente">
            <a:extLst>
              <a:ext uri="{FF2B5EF4-FFF2-40B4-BE49-F238E27FC236}">
                <a16:creationId xmlns:a16="http://schemas.microsoft.com/office/drawing/2014/main" id="{9E534F92-F8D3-CB44-230A-E0119081FDFF}"/>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a:extLst>
              <a:ext uri="{FF2B5EF4-FFF2-40B4-BE49-F238E27FC236}">
                <a16:creationId xmlns:a16="http://schemas.microsoft.com/office/drawing/2014/main" id="{06FBCC9F-1012-B7C0-F745-14F0473A0171}"/>
              </a:ext>
            </a:extLst>
          </p:cNvPr>
          <p:cNvSpPr txBox="1">
            <a:spLocks noChangeArrowheads="1"/>
          </p:cNvSpPr>
          <p:nvPr/>
        </p:nvSpPr>
        <p:spPr bwMode="auto">
          <a:xfrm>
            <a:off x="384870" y="78747"/>
            <a:ext cx="9071610" cy="554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Estruturas</a:t>
            </a:r>
          </a:p>
        </p:txBody>
      </p:sp>
      <p:sp>
        <p:nvSpPr>
          <p:cNvPr id="39938" name="Text Box 2">
            <a:extLst>
              <a:ext uri="{FF2B5EF4-FFF2-40B4-BE49-F238E27FC236}">
                <a16:creationId xmlns:a16="http://schemas.microsoft.com/office/drawing/2014/main" id="{9499BE61-F58E-B6F5-6F32-19887C28B07D}"/>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A estrutura acima tem o nome Aluno e é constituído de 2 vetores, um para nome e um para endereço, uma variável inteira idade e uma variável flutuante média.</a:t>
            </a:r>
          </a:p>
          <a:p>
            <a:pPr algn="just">
              <a:spcBef>
                <a:spcPts val="772"/>
              </a:spcBef>
            </a:pPr>
            <a:r>
              <a:rPr lang="pt-BR" altLang="pt-BR" sz="2205"/>
              <a:t>Ao término da definição da estrutura é declarado uma variável a pertencente a estrutura, acessando através de seu nome seguido do ponto (‘.’) e o nome da variável da estrutura.  </a:t>
            </a:r>
          </a:p>
        </p:txBody>
      </p:sp>
      <p:pic>
        <p:nvPicPr>
          <p:cNvPr id="2" name="Imagem 4_16" descr="Logotipo&#10;&#10;Descrição gerada automaticamente">
            <a:extLst>
              <a:ext uri="{FF2B5EF4-FFF2-40B4-BE49-F238E27FC236}">
                <a16:creationId xmlns:a16="http://schemas.microsoft.com/office/drawing/2014/main" id="{3266A5D7-DE45-28D9-A4EA-A250571314C9}"/>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a:extLst>
              <a:ext uri="{FF2B5EF4-FFF2-40B4-BE49-F238E27FC236}">
                <a16:creationId xmlns:a16="http://schemas.microsoft.com/office/drawing/2014/main" id="{83076ECD-D229-8967-A39E-3E16C7CB31FF}"/>
              </a:ext>
            </a:extLst>
          </p:cNvPr>
          <p:cNvSpPr txBox="1">
            <a:spLocks noChangeArrowheads="1"/>
          </p:cNvSpPr>
          <p:nvPr/>
        </p:nvSpPr>
        <p:spPr bwMode="auto">
          <a:xfrm>
            <a:off x="384870"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Estruturas</a:t>
            </a:r>
          </a:p>
        </p:txBody>
      </p:sp>
      <p:sp>
        <p:nvSpPr>
          <p:cNvPr id="40962" name="Text Box 2">
            <a:extLst>
              <a:ext uri="{FF2B5EF4-FFF2-40B4-BE49-F238E27FC236}">
                <a16:creationId xmlns:a16="http://schemas.microsoft.com/office/drawing/2014/main" id="{B2341193-47F2-1B05-235D-4136774BBA18}"/>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53988" algn="l"/>
                <a:tab pos="603250" algn="l"/>
                <a:tab pos="1052513" algn="l"/>
                <a:tab pos="1501775" algn="l"/>
                <a:tab pos="1951038" algn="l"/>
                <a:tab pos="2400300" algn="l"/>
                <a:tab pos="2849563" algn="l"/>
                <a:tab pos="3298825" algn="l"/>
                <a:tab pos="3748088" algn="l"/>
                <a:tab pos="4197350" algn="l"/>
                <a:tab pos="4646613" algn="l"/>
                <a:tab pos="5095875" algn="l"/>
                <a:tab pos="5545138" algn="l"/>
                <a:tab pos="5994400" algn="l"/>
                <a:tab pos="6443663" algn="l"/>
                <a:tab pos="6892925" algn="l"/>
                <a:tab pos="7342188" algn="l"/>
                <a:tab pos="7791450" algn="l"/>
                <a:tab pos="8240713" algn="l"/>
                <a:tab pos="8689975" algn="l"/>
              </a:tabLst>
              <a:defRPr>
                <a:solidFill>
                  <a:srgbClr val="000000"/>
                </a:solidFill>
                <a:latin typeface="Arial" panose="020B0604020202020204" pitchFamily="34" charset="0"/>
                <a:cs typeface="Noto Sans CJK SC Regular" charset="0"/>
              </a:defRPr>
            </a:lvl1pPr>
            <a:lvl2pPr>
              <a:tabLst>
                <a:tab pos="0" algn="l"/>
                <a:tab pos="153988" algn="l"/>
                <a:tab pos="603250" algn="l"/>
                <a:tab pos="1052513" algn="l"/>
                <a:tab pos="1501775" algn="l"/>
                <a:tab pos="1951038" algn="l"/>
                <a:tab pos="2400300" algn="l"/>
                <a:tab pos="2849563" algn="l"/>
                <a:tab pos="3298825" algn="l"/>
                <a:tab pos="3748088" algn="l"/>
                <a:tab pos="4197350" algn="l"/>
                <a:tab pos="4646613" algn="l"/>
                <a:tab pos="5095875" algn="l"/>
                <a:tab pos="5545138" algn="l"/>
                <a:tab pos="5994400" algn="l"/>
                <a:tab pos="6443663" algn="l"/>
                <a:tab pos="6892925" algn="l"/>
                <a:tab pos="7342188" algn="l"/>
                <a:tab pos="7791450" algn="l"/>
                <a:tab pos="8240713" algn="l"/>
                <a:tab pos="8689975" algn="l"/>
              </a:tabLst>
              <a:defRPr>
                <a:solidFill>
                  <a:srgbClr val="000000"/>
                </a:solidFill>
                <a:latin typeface="Arial" panose="020B0604020202020204" pitchFamily="34" charset="0"/>
                <a:cs typeface="Noto Sans CJK SC Regular" charset="0"/>
              </a:defRPr>
            </a:lvl2pPr>
            <a:lvl3pPr>
              <a:tabLst>
                <a:tab pos="0" algn="l"/>
                <a:tab pos="153988" algn="l"/>
                <a:tab pos="603250" algn="l"/>
                <a:tab pos="1052513" algn="l"/>
                <a:tab pos="1501775" algn="l"/>
                <a:tab pos="1951038" algn="l"/>
                <a:tab pos="2400300" algn="l"/>
                <a:tab pos="2849563" algn="l"/>
                <a:tab pos="3298825" algn="l"/>
                <a:tab pos="3748088" algn="l"/>
                <a:tab pos="4197350" algn="l"/>
                <a:tab pos="4646613" algn="l"/>
                <a:tab pos="5095875" algn="l"/>
                <a:tab pos="5545138" algn="l"/>
                <a:tab pos="5994400" algn="l"/>
                <a:tab pos="6443663" algn="l"/>
                <a:tab pos="6892925" algn="l"/>
                <a:tab pos="7342188" algn="l"/>
                <a:tab pos="7791450" algn="l"/>
                <a:tab pos="8240713" algn="l"/>
                <a:tab pos="8689975" algn="l"/>
              </a:tabLst>
              <a:defRPr>
                <a:solidFill>
                  <a:srgbClr val="000000"/>
                </a:solidFill>
                <a:latin typeface="Arial" panose="020B0604020202020204" pitchFamily="34" charset="0"/>
                <a:cs typeface="Noto Sans CJK SC Regular" charset="0"/>
              </a:defRPr>
            </a:lvl3pPr>
            <a:lvl4pPr>
              <a:tabLst>
                <a:tab pos="0" algn="l"/>
                <a:tab pos="153988" algn="l"/>
                <a:tab pos="603250" algn="l"/>
                <a:tab pos="1052513" algn="l"/>
                <a:tab pos="1501775" algn="l"/>
                <a:tab pos="1951038" algn="l"/>
                <a:tab pos="2400300" algn="l"/>
                <a:tab pos="2849563" algn="l"/>
                <a:tab pos="3298825" algn="l"/>
                <a:tab pos="3748088" algn="l"/>
                <a:tab pos="4197350" algn="l"/>
                <a:tab pos="4646613" algn="l"/>
                <a:tab pos="5095875" algn="l"/>
                <a:tab pos="5545138" algn="l"/>
                <a:tab pos="5994400" algn="l"/>
                <a:tab pos="6443663" algn="l"/>
                <a:tab pos="6892925" algn="l"/>
                <a:tab pos="7342188" algn="l"/>
                <a:tab pos="7791450" algn="l"/>
                <a:tab pos="8240713" algn="l"/>
                <a:tab pos="8689975" algn="l"/>
              </a:tabLst>
              <a:defRPr>
                <a:solidFill>
                  <a:srgbClr val="000000"/>
                </a:solidFill>
                <a:latin typeface="Arial" panose="020B0604020202020204" pitchFamily="34" charset="0"/>
                <a:cs typeface="Noto Sans CJK SC Regular" charset="0"/>
              </a:defRPr>
            </a:lvl4pPr>
            <a:lvl5pPr>
              <a:tabLst>
                <a:tab pos="0" algn="l"/>
                <a:tab pos="153988" algn="l"/>
                <a:tab pos="603250" algn="l"/>
                <a:tab pos="1052513" algn="l"/>
                <a:tab pos="1501775" algn="l"/>
                <a:tab pos="1951038" algn="l"/>
                <a:tab pos="2400300" algn="l"/>
                <a:tab pos="2849563" algn="l"/>
                <a:tab pos="3298825" algn="l"/>
                <a:tab pos="3748088" algn="l"/>
                <a:tab pos="4197350" algn="l"/>
                <a:tab pos="4646613" algn="l"/>
                <a:tab pos="5095875" algn="l"/>
                <a:tab pos="5545138" algn="l"/>
                <a:tab pos="5994400" algn="l"/>
                <a:tab pos="6443663" algn="l"/>
                <a:tab pos="6892925" algn="l"/>
                <a:tab pos="7342188" algn="l"/>
                <a:tab pos="7791450" algn="l"/>
                <a:tab pos="8240713" algn="l"/>
                <a:tab pos="8689975"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53988" algn="l"/>
                <a:tab pos="603250" algn="l"/>
                <a:tab pos="1052513" algn="l"/>
                <a:tab pos="1501775" algn="l"/>
                <a:tab pos="1951038" algn="l"/>
                <a:tab pos="2400300" algn="l"/>
                <a:tab pos="2849563" algn="l"/>
                <a:tab pos="3298825" algn="l"/>
                <a:tab pos="3748088" algn="l"/>
                <a:tab pos="4197350" algn="l"/>
                <a:tab pos="4646613" algn="l"/>
                <a:tab pos="5095875" algn="l"/>
                <a:tab pos="5545138" algn="l"/>
                <a:tab pos="5994400" algn="l"/>
                <a:tab pos="6443663" algn="l"/>
                <a:tab pos="6892925" algn="l"/>
                <a:tab pos="7342188" algn="l"/>
                <a:tab pos="7791450" algn="l"/>
                <a:tab pos="8240713" algn="l"/>
                <a:tab pos="8689975"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53988" algn="l"/>
                <a:tab pos="603250" algn="l"/>
                <a:tab pos="1052513" algn="l"/>
                <a:tab pos="1501775" algn="l"/>
                <a:tab pos="1951038" algn="l"/>
                <a:tab pos="2400300" algn="l"/>
                <a:tab pos="2849563" algn="l"/>
                <a:tab pos="3298825" algn="l"/>
                <a:tab pos="3748088" algn="l"/>
                <a:tab pos="4197350" algn="l"/>
                <a:tab pos="4646613" algn="l"/>
                <a:tab pos="5095875" algn="l"/>
                <a:tab pos="5545138" algn="l"/>
                <a:tab pos="5994400" algn="l"/>
                <a:tab pos="6443663" algn="l"/>
                <a:tab pos="6892925" algn="l"/>
                <a:tab pos="7342188" algn="l"/>
                <a:tab pos="7791450" algn="l"/>
                <a:tab pos="8240713" algn="l"/>
                <a:tab pos="8689975"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53988" algn="l"/>
                <a:tab pos="603250" algn="l"/>
                <a:tab pos="1052513" algn="l"/>
                <a:tab pos="1501775" algn="l"/>
                <a:tab pos="1951038" algn="l"/>
                <a:tab pos="2400300" algn="l"/>
                <a:tab pos="2849563" algn="l"/>
                <a:tab pos="3298825" algn="l"/>
                <a:tab pos="3748088" algn="l"/>
                <a:tab pos="4197350" algn="l"/>
                <a:tab pos="4646613" algn="l"/>
                <a:tab pos="5095875" algn="l"/>
                <a:tab pos="5545138" algn="l"/>
                <a:tab pos="5994400" algn="l"/>
                <a:tab pos="6443663" algn="l"/>
                <a:tab pos="6892925" algn="l"/>
                <a:tab pos="7342188" algn="l"/>
                <a:tab pos="7791450" algn="l"/>
                <a:tab pos="8240713" algn="l"/>
                <a:tab pos="8689975"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53988" algn="l"/>
                <a:tab pos="603250" algn="l"/>
                <a:tab pos="1052513" algn="l"/>
                <a:tab pos="1501775" algn="l"/>
                <a:tab pos="1951038" algn="l"/>
                <a:tab pos="2400300" algn="l"/>
                <a:tab pos="2849563" algn="l"/>
                <a:tab pos="3298825" algn="l"/>
                <a:tab pos="3748088" algn="l"/>
                <a:tab pos="4197350" algn="l"/>
                <a:tab pos="4646613" algn="l"/>
                <a:tab pos="5095875" algn="l"/>
                <a:tab pos="5545138" algn="l"/>
                <a:tab pos="5994400" algn="l"/>
                <a:tab pos="6443663" algn="l"/>
                <a:tab pos="6892925" algn="l"/>
                <a:tab pos="7342188" algn="l"/>
                <a:tab pos="7791450" algn="l"/>
                <a:tab pos="8240713" algn="l"/>
                <a:tab pos="8689975" algn="l"/>
              </a:tabLst>
              <a:defRPr>
                <a:solidFill>
                  <a:srgbClr val="000000"/>
                </a:solidFill>
                <a:latin typeface="Arial" panose="020B0604020202020204" pitchFamily="34" charset="0"/>
                <a:cs typeface="Noto Sans CJK SC Regular" charset="0"/>
              </a:defRPr>
            </a:lvl9pPr>
          </a:lstStyle>
          <a:p>
            <a:pPr marL="0" lvl="1">
              <a:spcBef>
                <a:spcPts val="661"/>
              </a:spcBef>
            </a:pPr>
            <a:r>
              <a:rPr lang="pt-BR" altLang="pt-BR" sz="2205"/>
              <a:t>a.nome;</a:t>
            </a:r>
          </a:p>
          <a:p>
            <a:pPr marL="0" lvl="1">
              <a:spcBef>
                <a:spcPts val="661"/>
              </a:spcBef>
            </a:pPr>
            <a:r>
              <a:rPr lang="pt-BR" altLang="pt-BR" sz="2205"/>
              <a:t>a.endereco;</a:t>
            </a:r>
          </a:p>
          <a:p>
            <a:pPr marL="0" lvl="1">
              <a:spcBef>
                <a:spcPts val="661"/>
              </a:spcBef>
            </a:pPr>
            <a:r>
              <a:rPr lang="pt-BR" altLang="pt-BR" sz="2205"/>
              <a:t>a.idade;</a:t>
            </a:r>
          </a:p>
          <a:p>
            <a:pPr marL="0" lvl="1">
              <a:spcBef>
                <a:spcPts val="661"/>
              </a:spcBef>
            </a:pPr>
            <a:r>
              <a:rPr lang="pt-BR" altLang="pt-BR" sz="2205"/>
              <a:t>a.media;</a:t>
            </a:r>
          </a:p>
          <a:p>
            <a:pPr algn="just">
              <a:spcBef>
                <a:spcPts val="772"/>
              </a:spcBef>
            </a:pPr>
            <a:r>
              <a:rPr lang="pt-BR" altLang="pt-BR" sz="2205"/>
              <a:t>O struct em C nada mais é do que uma primitiva idéia de </a:t>
            </a:r>
            <a:r>
              <a:rPr lang="pt-BR" altLang="pt-BR" sz="2205" b="1"/>
              <a:t>classe</a:t>
            </a:r>
            <a:r>
              <a:rPr lang="pt-BR" altLang="pt-BR" sz="2205"/>
              <a:t> em Orientação a Objetos, utilizado em C++ e Java. O </a:t>
            </a:r>
            <a:r>
              <a:rPr lang="pt-BR" altLang="pt-BR" sz="2205" b="1"/>
              <a:t>a </a:t>
            </a:r>
            <a:r>
              <a:rPr lang="pt-BR" altLang="pt-BR" sz="2205"/>
              <a:t>é também uma primitiva idéia de objeto.</a:t>
            </a:r>
          </a:p>
        </p:txBody>
      </p:sp>
      <p:pic>
        <p:nvPicPr>
          <p:cNvPr id="2" name="Imagem 4_16" descr="Logotipo&#10;&#10;Descrição gerada automaticamente">
            <a:extLst>
              <a:ext uri="{FF2B5EF4-FFF2-40B4-BE49-F238E27FC236}">
                <a16:creationId xmlns:a16="http://schemas.microsoft.com/office/drawing/2014/main" id="{E4E61143-7C2F-CE17-275F-7727FDBD3E08}"/>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1">
            <a:extLst>
              <a:ext uri="{FF2B5EF4-FFF2-40B4-BE49-F238E27FC236}">
                <a16:creationId xmlns:a16="http://schemas.microsoft.com/office/drawing/2014/main" id="{83148D6D-5A41-BC66-96CC-49096679939B}"/>
              </a:ext>
            </a:extLst>
          </p:cNvPr>
          <p:cNvSpPr txBox="1">
            <a:spLocks noChangeArrowheads="1"/>
          </p:cNvSpPr>
          <p:nvPr/>
        </p:nvSpPr>
        <p:spPr bwMode="auto">
          <a:xfrm>
            <a:off x="306123" y="78747"/>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Estruturas</a:t>
            </a:r>
          </a:p>
        </p:txBody>
      </p:sp>
      <p:sp>
        <p:nvSpPr>
          <p:cNvPr id="41986" name="Text Box 2">
            <a:extLst>
              <a:ext uri="{FF2B5EF4-FFF2-40B4-BE49-F238E27FC236}">
                <a16:creationId xmlns:a16="http://schemas.microsoft.com/office/drawing/2014/main" id="{E5C3B80F-39EB-144E-569A-DD8970BB1F4E}"/>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Exemplo: Implemente a estrutura Aluno abaixo, inserindo dados e após realizando a leitura dos mesmos.</a:t>
            </a:r>
          </a:p>
        </p:txBody>
      </p:sp>
      <p:pic>
        <p:nvPicPr>
          <p:cNvPr id="2" name="Imagem 4_16" descr="Logotipo&#10;&#10;Descrição gerada automaticamente">
            <a:extLst>
              <a:ext uri="{FF2B5EF4-FFF2-40B4-BE49-F238E27FC236}">
                <a16:creationId xmlns:a16="http://schemas.microsoft.com/office/drawing/2014/main" id="{3F13530E-15D9-F5F3-4174-5E485C0A6875}"/>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a:extLst>
              <a:ext uri="{FF2B5EF4-FFF2-40B4-BE49-F238E27FC236}">
                <a16:creationId xmlns:a16="http://schemas.microsoft.com/office/drawing/2014/main" id="{12A3C3C7-6138-540D-C961-69EEADA29406}"/>
              </a:ext>
            </a:extLst>
          </p:cNvPr>
          <p:cNvSpPr txBox="1">
            <a:spLocks noChangeArrowheads="1"/>
          </p:cNvSpPr>
          <p:nvPr/>
        </p:nvSpPr>
        <p:spPr bwMode="auto">
          <a:xfrm>
            <a:off x="362120"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Estruturas</a:t>
            </a:r>
          </a:p>
        </p:txBody>
      </p:sp>
      <p:sp>
        <p:nvSpPr>
          <p:cNvPr id="43010" name="Text Box 2">
            <a:extLst>
              <a:ext uri="{FF2B5EF4-FFF2-40B4-BE49-F238E27FC236}">
                <a16:creationId xmlns:a16="http://schemas.microsoft.com/office/drawing/2014/main" id="{FECFA352-4731-B513-59E5-F6DE609A8CFE}"/>
              </a:ext>
            </a:extLst>
          </p:cNvPr>
          <p:cNvSpPr txBox="1">
            <a:spLocks noChangeArrowheads="1"/>
          </p:cNvSpPr>
          <p:nvPr/>
        </p:nvSpPr>
        <p:spPr bwMode="auto">
          <a:xfrm>
            <a:off x="909847" y="1653679"/>
            <a:ext cx="4199819" cy="4535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en-US" altLang="pt-BR" sz="2205"/>
              <a:t>#include&lt;stdio.h&gt;</a:t>
            </a:r>
          </a:p>
          <a:p>
            <a:pPr>
              <a:lnSpc>
                <a:spcPct val="80000"/>
              </a:lnSpc>
              <a:spcBef>
                <a:spcPts val="551"/>
              </a:spcBef>
            </a:pPr>
            <a:r>
              <a:rPr lang="en-US" altLang="pt-BR" sz="2205"/>
              <a:t>#include&lt;conio.h&gt;</a:t>
            </a:r>
          </a:p>
          <a:p>
            <a:pPr>
              <a:lnSpc>
                <a:spcPct val="80000"/>
              </a:lnSpc>
              <a:spcBef>
                <a:spcPts val="551"/>
              </a:spcBef>
            </a:pPr>
            <a:r>
              <a:rPr lang="en-US" altLang="pt-BR" sz="2205"/>
              <a:t>  </a:t>
            </a:r>
            <a:r>
              <a:rPr lang="pt-BR" altLang="pt-BR" sz="2205"/>
              <a:t>struct Aluno</a:t>
            </a:r>
          </a:p>
          <a:p>
            <a:pPr>
              <a:lnSpc>
                <a:spcPct val="80000"/>
              </a:lnSpc>
              <a:spcBef>
                <a:spcPts val="551"/>
              </a:spcBef>
            </a:pPr>
            <a:r>
              <a:rPr lang="pt-BR" altLang="pt-BR" sz="2205"/>
              <a:t>  {</a:t>
            </a:r>
          </a:p>
          <a:p>
            <a:pPr>
              <a:lnSpc>
                <a:spcPct val="80000"/>
              </a:lnSpc>
              <a:spcBef>
                <a:spcPts val="551"/>
              </a:spcBef>
            </a:pPr>
            <a:r>
              <a:rPr lang="pt-BR" altLang="pt-BR" sz="2205"/>
              <a:t>    char nome[30];</a:t>
            </a:r>
          </a:p>
          <a:p>
            <a:pPr>
              <a:lnSpc>
                <a:spcPct val="80000"/>
              </a:lnSpc>
              <a:spcBef>
                <a:spcPts val="551"/>
              </a:spcBef>
            </a:pPr>
            <a:r>
              <a:rPr lang="pt-BR" altLang="pt-BR" sz="2205"/>
              <a:t>    char endereco[50];</a:t>
            </a:r>
          </a:p>
          <a:p>
            <a:pPr>
              <a:lnSpc>
                <a:spcPct val="80000"/>
              </a:lnSpc>
              <a:spcBef>
                <a:spcPts val="551"/>
              </a:spcBef>
            </a:pPr>
            <a:r>
              <a:rPr lang="pt-BR" altLang="pt-BR" sz="2205"/>
              <a:t>    </a:t>
            </a:r>
            <a:r>
              <a:rPr lang="en-US" altLang="pt-BR" sz="2205"/>
              <a:t>int idade;</a:t>
            </a:r>
          </a:p>
          <a:p>
            <a:pPr>
              <a:lnSpc>
                <a:spcPct val="80000"/>
              </a:lnSpc>
              <a:spcBef>
                <a:spcPts val="551"/>
              </a:spcBef>
            </a:pPr>
            <a:r>
              <a:rPr lang="en-US" altLang="pt-BR" sz="2205"/>
              <a:t>    float media;</a:t>
            </a:r>
          </a:p>
          <a:p>
            <a:pPr>
              <a:lnSpc>
                <a:spcPct val="80000"/>
              </a:lnSpc>
              <a:spcBef>
                <a:spcPts val="551"/>
              </a:spcBef>
            </a:pPr>
            <a:r>
              <a:rPr lang="en-US" altLang="pt-BR" sz="2205"/>
              <a:t>  }; struct Aluno a;</a:t>
            </a:r>
          </a:p>
          <a:p>
            <a:pPr>
              <a:lnSpc>
                <a:spcPct val="80000"/>
              </a:lnSpc>
              <a:spcBef>
                <a:spcPts val="551"/>
              </a:spcBef>
            </a:pPr>
            <a:r>
              <a:rPr lang="pt-BR" altLang="pt-BR" sz="2205"/>
              <a:t>main()</a:t>
            </a:r>
          </a:p>
          <a:p>
            <a:pPr>
              <a:lnSpc>
                <a:spcPct val="80000"/>
              </a:lnSpc>
              <a:spcBef>
                <a:spcPts val="551"/>
              </a:spcBef>
            </a:pPr>
            <a:r>
              <a:rPr lang="pt-BR" altLang="pt-BR" sz="2205"/>
              <a:t> {</a:t>
            </a:r>
          </a:p>
          <a:p>
            <a:pPr>
              <a:lnSpc>
                <a:spcPct val="80000"/>
              </a:lnSpc>
              <a:spcBef>
                <a:spcPts val="551"/>
              </a:spcBef>
            </a:pPr>
            <a:r>
              <a:rPr lang="pt-BR" altLang="pt-BR" sz="2205"/>
              <a:t>    printf("Entre com o nome: ");</a:t>
            </a:r>
          </a:p>
          <a:p>
            <a:pPr>
              <a:lnSpc>
                <a:spcPct val="80000"/>
              </a:lnSpc>
              <a:spcBef>
                <a:spcPts val="551"/>
              </a:spcBef>
            </a:pPr>
            <a:r>
              <a:rPr lang="pt-BR" altLang="pt-BR" sz="2205"/>
              <a:t>    gets(a.nome);</a:t>
            </a:r>
          </a:p>
          <a:p>
            <a:pPr>
              <a:lnSpc>
                <a:spcPct val="80000"/>
              </a:lnSpc>
              <a:spcBef>
                <a:spcPts val="551"/>
              </a:spcBef>
            </a:pPr>
            <a:r>
              <a:rPr lang="pt-BR" altLang="pt-BR" sz="2205"/>
              <a:t>    printf("Entre com o endereco: ");</a:t>
            </a:r>
          </a:p>
          <a:p>
            <a:pPr>
              <a:lnSpc>
                <a:spcPct val="80000"/>
              </a:lnSpc>
              <a:spcBef>
                <a:spcPts val="551"/>
              </a:spcBef>
            </a:pPr>
            <a:r>
              <a:rPr lang="pt-BR" altLang="pt-BR" sz="2205"/>
              <a:t>    gets(a.endereco);</a:t>
            </a:r>
          </a:p>
        </p:txBody>
      </p:sp>
      <p:sp>
        <p:nvSpPr>
          <p:cNvPr id="43011" name="Text Box 3">
            <a:extLst>
              <a:ext uri="{FF2B5EF4-FFF2-40B4-BE49-F238E27FC236}">
                <a16:creationId xmlns:a16="http://schemas.microsoft.com/office/drawing/2014/main" id="{1A3BD21F-2B99-B532-CE5B-04472A2A780E}"/>
              </a:ext>
            </a:extLst>
          </p:cNvPr>
          <p:cNvSpPr txBox="1">
            <a:spLocks noChangeArrowheads="1"/>
          </p:cNvSpPr>
          <p:nvPr/>
        </p:nvSpPr>
        <p:spPr bwMode="auto">
          <a:xfrm>
            <a:off x="5429902" y="1763924"/>
            <a:ext cx="4451809"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nSpc>
                <a:spcPct val="80000"/>
              </a:lnSpc>
              <a:spcBef>
                <a:spcPts val="551"/>
              </a:spcBef>
            </a:pPr>
            <a:r>
              <a:rPr lang="pt-BR" altLang="pt-BR" sz="2205"/>
              <a:t>printf("Entre com a idade: ");</a:t>
            </a:r>
          </a:p>
          <a:p>
            <a:pPr>
              <a:lnSpc>
                <a:spcPct val="80000"/>
              </a:lnSpc>
              <a:spcBef>
                <a:spcPts val="551"/>
              </a:spcBef>
            </a:pPr>
            <a:r>
              <a:rPr lang="pt-BR" altLang="pt-BR" sz="2205"/>
              <a:t>    scanf("%d",&amp;a.idade);</a:t>
            </a:r>
          </a:p>
          <a:p>
            <a:pPr>
              <a:lnSpc>
                <a:spcPct val="80000"/>
              </a:lnSpc>
              <a:spcBef>
                <a:spcPts val="551"/>
              </a:spcBef>
            </a:pPr>
            <a:r>
              <a:rPr lang="pt-BR" altLang="pt-BR" sz="2205"/>
              <a:t>    printf("Entre com a media: ");</a:t>
            </a:r>
          </a:p>
          <a:p>
            <a:pPr>
              <a:lnSpc>
                <a:spcPct val="80000"/>
              </a:lnSpc>
              <a:spcBef>
                <a:spcPts val="551"/>
              </a:spcBef>
            </a:pPr>
            <a:r>
              <a:rPr lang="pt-BR" altLang="pt-BR" sz="2205"/>
              <a:t>    scanf("%f",&amp;a.media);</a:t>
            </a:r>
          </a:p>
          <a:p>
            <a:pPr>
              <a:lnSpc>
                <a:spcPct val="80000"/>
              </a:lnSpc>
              <a:spcBef>
                <a:spcPts val="551"/>
              </a:spcBef>
            </a:pPr>
            <a:r>
              <a:rPr lang="pt-BR" altLang="pt-BR" sz="2205"/>
              <a:t>    printf("\nO nome do Aluno é: %s",a.nome);</a:t>
            </a:r>
          </a:p>
          <a:p>
            <a:pPr>
              <a:lnSpc>
                <a:spcPct val="80000"/>
              </a:lnSpc>
              <a:spcBef>
                <a:spcPts val="551"/>
              </a:spcBef>
            </a:pPr>
            <a:r>
              <a:rPr lang="pt-BR" altLang="pt-BR" sz="2205"/>
              <a:t>    printf("\nO endereço do Aluno é: %s",a.endereco);</a:t>
            </a:r>
          </a:p>
          <a:p>
            <a:pPr>
              <a:lnSpc>
                <a:spcPct val="80000"/>
              </a:lnSpc>
              <a:spcBef>
                <a:spcPts val="551"/>
              </a:spcBef>
            </a:pPr>
            <a:r>
              <a:rPr lang="pt-BR" altLang="pt-BR" sz="2205"/>
              <a:t>    printf("\nA idade do Aluno é: %d",a.idade);</a:t>
            </a:r>
          </a:p>
          <a:p>
            <a:pPr>
              <a:lnSpc>
                <a:spcPct val="80000"/>
              </a:lnSpc>
              <a:spcBef>
                <a:spcPts val="551"/>
              </a:spcBef>
            </a:pPr>
            <a:r>
              <a:rPr lang="pt-BR" altLang="pt-BR" sz="2205"/>
              <a:t>    printf("\nA média do Aluno é: %.2f",a.media);</a:t>
            </a:r>
          </a:p>
          <a:p>
            <a:pPr>
              <a:lnSpc>
                <a:spcPct val="80000"/>
              </a:lnSpc>
              <a:spcBef>
                <a:spcPts val="551"/>
              </a:spcBef>
            </a:pPr>
            <a:r>
              <a:rPr lang="pt-BR" altLang="pt-BR" sz="2205"/>
              <a:t>}</a:t>
            </a:r>
          </a:p>
        </p:txBody>
      </p:sp>
      <p:pic>
        <p:nvPicPr>
          <p:cNvPr id="2" name="Imagem 4_16" descr="Logotipo&#10;&#10;Descrição gerada automaticamente">
            <a:extLst>
              <a:ext uri="{FF2B5EF4-FFF2-40B4-BE49-F238E27FC236}">
                <a16:creationId xmlns:a16="http://schemas.microsoft.com/office/drawing/2014/main" id="{0CD83981-A4C5-4BF7-B573-3D5F5DAB7B9A}"/>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a:extLst>
              <a:ext uri="{FF2B5EF4-FFF2-40B4-BE49-F238E27FC236}">
                <a16:creationId xmlns:a16="http://schemas.microsoft.com/office/drawing/2014/main" id="{6C762B2D-3180-0322-BBFD-80E4BC71F7FF}"/>
              </a:ext>
            </a:extLst>
          </p:cNvPr>
          <p:cNvSpPr txBox="1">
            <a:spLocks noChangeArrowheads="1"/>
          </p:cNvSpPr>
          <p:nvPr/>
        </p:nvSpPr>
        <p:spPr bwMode="auto">
          <a:xfrm>
            <a:off x="362120" y="89247"/>
            <a:ext cx="9071610" cy="624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Estruturas</a:t>
            </a:r>
          </a:p>
        </p:txBody>
      </p:sp>
      <p:sp>
        <p:nvSpPr>
          <p:cNvPr id="44034" name="Text Box 2">
            <a:extLst>
              <a:ext uri="{FF2B5EF4-FFF2-40B4-BE49-F238E27FC236}">
                <a16:creationId xmlns:a16="http://schemas.microsoft.com/office/drawing/2014/main" id="{D18381F7-BDA4-4044-733D-95297D5C5883}"/>
              </a:ext>
            </a:extLst>
          </p:cNvPr>
          <p:cNvSpPr txBox="1">
            <a:spLocks noChangeArrowheads="1"/>
          </p:cNvSpPr>
          <p:nvPr/>
        </p:nvSpPr>
        <p:spPr bwMode="auto">
          <a:xfrm>
            <a:off x="810101" y="1763924"/>
            <a:ext cx="4451809"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indent="-284163">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spcBef>
                <a:spcPts val="772"/>
              </a:spcBef>
            </a:pPr>
            <a:r>
              <a:rPr lang="pt-BR" altLang="pt-BR" sz="3086"/>
              <a:t>Algoritmos que captura e imprime as coordenadas de um ponto qualquer. </a:t>
            </a:r>
            <a:r>
              <a:rPr lang="pt-BR" altLang="pt-BR" sz="3086" b="1"/>
              <a:t>(CELES, pág 100)</a:t>
            </a:r>
          </a:p>
          <a:p>
            <a:pPr marL="377979" indent="-376229">
              <a:spcBef>
                <a:spcPts val="661"/>
              </a:spcBef>
            </a:pPr>
            <a:r>
              <a:rPr lang="pt-BR" altLang="pt-BR" sz="2646" b="1"/>
              <a:t>struct ponto</a:t>
            </a:r>
          </a:p>
          <a:p>
            <a:pPr marL="377979" indent="-376229">
              <a:spcBef>
                <a:spcPts val="661"/>
              </a:spcBef>
            </a:pPr>
            <a:r>
              <a:rPr lang="pt-BR" altLang="pt-BR" sz="2646" b="1"/>
              <a:t>{</a:t>
            </a:r>
          </a:p>
          <a:p>
            <a:pPr lvl="1">
              <a:spcBef>
                <a:spcPts val="661"/>
              </a:spcBef>
            </a:pPr>
            <a:r>
              <a:rPr lang="pt-BR" altLang="pt-BR" sz="2646" b="1"/>
              <a:t>float x, y;</a:t>
            </a:r>
          </a:p>
          <a:p>
            <a:pPr marL="377979" indent="-376229">
              <a:spcBef>
                <a:spcPts val="661"/>
              </a:spcBef>
            </a:pPr>
            <a:r>
              <a:rPr lang="pt-BR" altLang="pt-BR" sz="2646" b="1"/>
              <a:t>}; struct ponto p;</a:t>
            </a:r>
          </a:p>
          <a:p>
            <a:pPr marL="377979" indent="-376229">
              <a:spcBef>
                <a:spcPts val="772"/>
              </a:spcBef>
            </a:pPr>
            <a:endParaRPr lang="pt-BR" altLang="pt-BR" sz="3086" b="1"/>
          </a:p>
          <a:p>
            <a:pPr marL="377979" indent="-376229">
              <a:spcBef>
                <a:spcPts val="772"/>
              </a:spcBef>
            </a:pPr>
            <a:r>
              <a:rPr lang="pt-BR" altLang="pt-BR" sz="3086" b="1"/>
              <a:t>  </a:t>
            </a:r>
          </a:p>
          <a:p>
            <a:pPr lvl="1">
              <a:spcBef>
                <a:spcPts val="661"/>
              </a:spcBef>
            </a:pPr>
            <a:endParaRPr lang="pt-BR" altLang="pt-BR" sz="2646" b="1"/>
          </a:p>
          <a:p>
            <a:pPr>
              <a:spcBef>
                <a:spcPts val="661"/>
              </a:spcBef>
            </a:pPr>
            <a:endParaRPr lang="pt-BR" altLang="pt-BR" sz="2646" b="1"/>
          </a:p>
        </p:txBody>
      </p:sp>
      <p:sp>
        <p:nvSpPr>
          <p:cNvPr id="44035" name="Text Box 3">
            <a:extLst>
              <a:ext uri="{FF2B5EF4-FFF2-40B4-BE49-F238E27FC236}">
                <a16:creationId xmlns:a16="http://schemas.microsoft.com/office/drawing/2014/main" id="{B1B88292-4554-7B72-3539-CE5D68E344B8}"/>
              </a:ext>
            </a:extLst>
          </p:cNvPr>
          <p:cNvSpPr txBox="1">
            <a:spLocks noChangeArrowheads="1"/>
          </p:cNvSpPr>
          <p:nvPr/>
        </p:nvSpPr>
        <p:spPr bwMode="auto">
          <a:xfrm>
            <a:off x="5429902" y="1763924"/>
            <a:ext cx="4451809"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spcBef>
                <a:spcPts val="551"/>
              </a:spcBef>
            </a:pPr>
            <a:r>
              <a:rPr lang="pt-BR" altLang="pt-BR" sz="2205" b="1"/>
              <a:t>main()</a:t>
            </a:r>
          </a:p>
          <a:p>
            <a:pPr>
              <a:spcBef>
                <a:spcPts val="551"/>
              </a:spcBef>
            </a:pPr>
            <a:r>
              <a:rPr lang="pt-BR" altLang="pt-BR" sz="2205" b="1"/>
              <a:t>{</a:t>
            </a:r>
          </a:p>
          <a:p>
            <a:pPr>
              <a:spcBef>
                <a:spcPts val="551"/>
              </a:spcBef>
            </a:pPr>
            <a:r>
              <a:rPr lang="pt-BR" altLang="pt-BR" sz="2205" b="1"/>
              <a:t>   printf(“Digite as coordenadas do ponto (x,y): “);</a:t>
            </a:r>
          </a:p>
          <a:p>
            <a:pPr>
              <a:spcBef>
                <a:spcPts val="551"/>
              </a:spcBef>
            </a:pPr>
            <a:r>
              <a:rPr lang="pt-BR" altLang="pt-BR" sz="2205" b="1"/>
              <a:t>   scanf(“%f %f”,&amp;p.x, &amp;p.y);</a:t>
            </a:r>
          </a:p>
          <a:p>
            <a:pPr>
              <a:spcBef>
                <a:spcPts val="551"/>
              </a:spcBef>
            </a:pPr>
            <a:r>
              <a:rPr lang="pt-BR" altLang="pt-BR" sz="2205" b="1"/>
              <a:t>   printf(“O ponto fornecido foi: (%.2f, %.2f)\n”, p.x, p.y);</a:t>
            </a:r>
          </a:p>
          <a:p>
            <a:pPr>
              <a:spcBef>
                <a:spcPts val="551"/>
              </a:spcBef>
            </a:pPr>
            <a:r>
              <a:rPr lang="pt-BR" altLang="pt-BR" sz="2205" b="1"/>
              <a:t>}</a:t>
            </a:r>
          </a:p>
          <a:p>
            <a:pPr>
              <a:spcBef>
                <a:spcPts val="551"/>
              </a:spcBef>
            </a:pPr>
            <a:r>
              <a:rPr lang="pt-BR" altLang="pt-BR" sz="2205" b="1"/>
              <a:t>   </a:t>
            </a:r>
          </a:p>
          <a:p>
            <a:pPr>
              <a:spcBef>
                <a:spcPts val="551"/>
              </a:spcBef>
            </a:pPr>
            <a:endParaRPr lang="pt-BR" altLang="pt-BR" sz="2205" b="1"/>
          </a:p>
        </p:txBody>
      </p:sp>
      <p:sp>
        <p:nvSpPr>
          <p:cNvPr id="44036" name="Text Box 4">
            <a:extLst>
              <a:ext uri="{FF2B5EF4-FFF2-40B4-BE49-F238E27FC236}">
                <a16:creationId xmlns:a16="http://schemas.microsoft.com/office/drawing/2014/main" id="{6709F23A-0D41-3175-C11E-6FF5668EA88E}"/>
              </a:ext>
            </a:extLst>
          </p:cNvPr>
          <p:cNvSpPr txBox="1">
            <a:spLocks noChangeArrowheads="1"/>
          </p:cNvSpPr>
          <p:nvPr/>
        </p:nvSpPr>
        <p:spPr bwMode="auto">
          <a:xfrm>
            <a:off x="7529812" y="7006699"/>
            <a:ext cx="2351899" cy="402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208" tIns="51588" rIns="99208" bIns="51588"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lgn="r" eaLnBrk="1" hangingPunct="1">
              <a:buClrTx/>
              <a:buFontTx/>
              <a:buNone/>
            </a:pPr>
            <a:fld id="{54A639F7-6EAD-4524-A612-77B784580E4C}" type="slidenum">
              <a:rPr lang="pt-BR" altLang="pt-BR" sz="1323">
                <a:solidFill>
                  <a:srgbClr val="898989"/>
                </a:solidFill>
                <a:latin typeface="Calibri" panose="020F0502020204030204" pitchFamily="34" charset="0"/>
              </a:rPr>
              <a:pPr algn="r" eaLnBrk="1" hangingPunct="1">
                <a:buClrTx/>
                <a:buFontTx/>
                <a:buNone/>
              </a:pPr>
              <a:t>37</a:t>
            </a:fld>
            <a:endParaRPr lang="pt-BR" altLang="pt-BR" sz="1323">
              <a:solidFill>
                <a:srgbClr val="898989"/>
              </a:solidFill>
              <a:latin typeface="Calibri" panose="020F0502020204030204" pitchFamily="34" charset="0"/>
            </a:endParaRPr>
          </a:p>
        </p:txBody>
      </p:sp>
      <p:pic>
        <p:nvPicPr>
          <p:cNvPr id="2" name="Imagem 4_16" descr="Logotipo&#10;&#10;Descrição gerada automaticamente">
            <a:extLst>
              <a:ext uri="{FF2B5EF4-FFF2-40B4-BE49-F238E27FC236}">
                <a16:creationId xmlns:a16="http://schemas.microsoft.com/office/drawing/2014/main" id="{80FD7131-4CC5-DF99-3754-537312FFC851}"/>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Imagem 2_15"/>
          <p:cNvPicPr/>
          <p:nvPr/>
        </p:nvPicPr>
        <p:blipFill>
          <a:blip r:embed="rId2"/>
          <a:stretch/>
        </p:blipFill>
        <p:spPr>
          <a:xfrm>
            <a:off x="0" y="360"/>
            <a:ext cx="581400" cy="7554960"/>
          </a:xfrm>
          <a:prstGeom prst="rect">
            <a:avLst/>
          </a:prstGeom>
          <a:ln>
            <a:noFill/>
          </a:ln>
        </p:spPr>
      </p:pic>
      <p:pic>
        <p:nvPicPr>
          <p:cNvPr id="142" name="Imagem 4_16" descr="Logotipo&#10;&#10;Descrição gerada automaticamente"/>
          <p:cNvPicPr/>
          <p:nvPr/>
        </p:nvPicPr>
        <p:blipFill>
          <a:blip r:embed="rId3"/>
          <a:stretch/>
        </p:blipFill>
        <p:spPr>
          <a:xfrm>
            <a:off x="8975160" y="6777360"/>
            <a:ext cx="1600560" cy="619200"/>
          </a:xfrm>
          <a:prstGeom prst="rect">
            <a:avLst/>
          </a:prstGeom>
          <a:ln>
            <a:noFill/>
          </a:ln>
        </p:spPr>
      </p:pic>
      <p:sp>
        <p:nvSpPr>
          <p:cNvPr id="143" name="CustomShape 1"/>
          <p:cNvSpPr/>
          <p:nvPr/>
        </p:nvSpPr>
        <p:spPr>
          <a:xfrm>
            <a:off x="719280" y="260640"/>
            <a:ext cx="8948520" cy="56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pc="-1" dirty="0">
                <a:solidFill>
                  <a:srgbClr val="00AEEF"/>
                </a:solidFill>
                <a:latin typeface="Calibri"/>
              </a:rPr>
              <a:t>Próxima Aula</a:t>
            </a:r>
          </a:p>
        </p:txBody>
      </p:sp>
      <p:sp>
        <p:nvSpPr>
          <p:cNvPr id="144" name="CustomShape 2"/>
          <p:cNvSpPr/>
          <p:nvPr/>
        </p:nvSpPr>
        <p:spPr>
          <a:xfrm>
            <a:off x="900000" y="1716480"/>
            <a:ext cx="9155160" cy="87878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80000"/>
              </a:lnSpc>
              <a:spcBef>
                <a:spcPts val="1599"/>
              </a:spcBef>
              <a:buClr>
                <a:srgbClr val="000000"/>
              </a:buClr>
              <a:buFont typeface="Arial"/>
              <a:buChar char="•"/>
            </a:pPr>
            <a:r>
              <a:rPr lang="pt-BR" sz="3200" b="0" strike="noStrike" spc="-1">
                <a:solidFill>
                  <a:srgbClr val="000000"/>
                </a:solidFill>
                <a:latin typeface="Arial"/>
                <a:ea typeface="DejaVu Sans"/>
              </a:rPr>
              <a:t>Tipos básicos de dados - Coleções, Mapas e Listas</a:t>
            </a:r>
            <a:endParaRPr lang="pt-BR" sz="3200" b="0" strike="noStrike" spc="-1" dirty="0">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2_15">
            <a:extLst>
              <a:ext uri="{FF2B5EF4-FFF2-40B4-BE49-F238E27FC236}">
                <a16:creationId xmlns:a16="http://schemas.microsoft.com/office/drawing/2014/main" id="{9365FA6A-98A4-0806-8300-2D939AB9D2E4}"/>
              </a:ext>
            </a:extLst>
          </p:cNvPr>
          <p:cNvPicPr/>
          <p:nvPr/>
        </p:nvPicPr>
        <p:blipFill>
          <a:blip r:embed="rId2"/>
          <a:stretch/>
        </p:blipFill>
        <p:spPr>
          <a:xfrm>
            <a:off x="0" y="360"/>
            <a:ext cx="581400" cy="7554960"/>
          </a:xfrm>
          <a:prstGeom prst="rect">
            <a:avLst/>
          </a:prstGeom>
          <a:ln>
            <a:noFill/>
          </a:ln>
        </p:spPr>
      </p:pic>
      <p:pic>
        <p:nvPicPr>
          <p:cNvPr id="7" name="Imagem 4_16" descr="Logotipo&#10;&#10;Descrição gerada automaticamente">
            <a:extLst>
              <a:ext uri="{FF2B5EF4-FFF2-40B4-BE49-F238E27FC236}">
                <a16:creationId xmlns:a16="http://schemas.microsoft.com/office/drawing/2014/main" id="{2223F44D-D05A-C760-FC56-57ABD9281959}"/>
              </a:ext>
            </a:extLst>
          </p:cNvPr>
          <p:cNvPicPr/>
          <p:nvPr/>
        </p:nvPicPr>
        <p:blipFill>
          <a:blip r:embed="rId3"/>
          <a:stretch/>
        </p:blipFill>
        <p:spPr>
          <a:xfrm>
            <a:off x="8975160" y="6777360"/>
            <a:ext cx="1600560" cy="619200"/>
          </a:xfrm>
          <a:prstGeom prst="rect">
            <a:avLst/>
          </a:prstGeom>
          <a:ln>
            <a:noFill/>
          </a:ln>
        </p:spPr>
      </p:pic>
      <p:sp>
        <p:nvSpPr>
          <p:cNvPr id="8" name="CustomShape 1">
            <a:extLst>
              <a:ext uri="{FF2B5EF4-FFF2-40B4-BE49-F238E27FC236}">
                <a16:creationId xmlns:a16="http://schemas.microsoft.com/office/drawing/2014/main" id="{5FC70B0E-A308-8523-63C2-EEF24E1D98EB}"/>
              </a:ext>
            </a:extLst>
          </p:cNvPr>
          <p:cNvSpPr/>
          <p:nvPr/>
        </p:nvSpPr>
        <p:spPr>
          <a:xfrm>
            <a:off x="719280" y="260640"/>
            <a:ext cx="8948520" cy="56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pc="-1" dirty="0">
                <a:solidFill>
                  <a:srgbClr val="00AEEF"/>
                </a:solidFill>
                <a:latin typeface="Calibri"/>
              </a:rPr>
              <a:t>Código Fonte</a:t>
            </a:r>
          </a:p>
        </p:txBody>
      </p:sp>
      <p:sp>
        <p:nvSpPr>
          <p:cNvPr id="9" name="CustomShape 2">
            <a:extLst>
              <a:ext uri="{FF2B5EF4-FFF2-40B4-BE49-F238E27FC236}">
                <a16:creationId xmlns:a16="http://schemas.microsoft.com/office/drawing/2014/main" id="{F2344B50-86C1-0147-FE50-06031D669508}"/>
              </a:ext>
            </a:extLst>
          </p:cNvPr>
          <p:cNvSpPr/>
          <p:nvPr/>
        </p:nvSpPr>
        <p:spPr>
          <a:xfrm>
            <a:off x="900000" y="1716480"/>
            <a:ext cx="9155160" cy="1083971"/>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360">
              <a:lnSpc>
                <a:spcPct val="80000"/>
              </a:lnSpc>
              <a:spcBef>
                <a:spcPts val="1599"/>
              </a:spcBef>
              <a:buClr>
                <a:srgbClr val="000000"/>
              </a:buClr>
            </a:pPr>
            <a:r>
              <a:rPr lang="pt-BR" sz="3200" b="0" strike="noStrike" spc="-1" dirty="0">
                <a:latin typeface="Arial"/>
              </a:rPr>
              <a:t>https://github.com/barretuino/estruturadados</a:t>
            </a:r>
          </a:p>
          <a:p>
            <a:pPr marL="360">
              <a:lnSpc>
                <a:spcPct val="80000"/>
              </a:lnSpc>
              <a:spcBef>
                <a:spcPts val="1599"/>
              </a:spcBef>
              <a:buClr>
                <a:srgbClr val="000000"/>
              </a:buClr>
            </a:pPr>
            <a:endParaRPr lang="pt-BR" sz="3200" b="0" strike="noStrike" spc="-1" dirty="0">
              <a:latin typeface="Arial"/>
            </a:endParaRPr>
          </a:p>
        </p:txBody>
      </p:sp>
      <p:pic>
        <p:nvPicPr>
          <p:cNvPr id="1026" name="Picture 2" descr="Qual a importância de colocar a mão na massa?">
            <a:extLst>
              <a:ext uri="{FF2B5EF4-FFF2-40B4-BE49-F238E27FC236}">
                <a16:creationId xmlns:a16="http://schemas.microsoft.com/office/drawing/2014/main" id="{FB69E259-7B3A-06A4-B9D7-682F3ED9E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7777" y="2800451"/>
            <a:ext cx="5276258" cy="2671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07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Imagem 2_15"/>
          <p:cNvPicPr/>
          <p:nvPr/>
        </p:nvPicPr>
        <p:blipFill>
          <a:blip r:embed="rId2"/>
          <a:stretch/>
        </p:blipFill>
        <p:spPr>
          <a:xfrm>
            <a:off x="0" y="360"/>
            <a:ext cx="581400" cy="7554960"/>
          </a:xfrm>
          <a:prstGeom prst="rect">
            <a:avLst/>
          </a:prstGeom>
          <a:ln>
            <a:noFill/>
          </a:ln>
        </p:spPr>
      </p:pic>
      <p:pic>
        <p:nvPicPr>
          <p:cNvPr id="99" name="Imagem 4_16" descr="Logotipo&#10;&#10;Descrição gerada automaticamente"/>
          <p:cNvPicPr/>
          <p:nvPr/>
        </p:nvPicPr>
        <p:blipFill>
          <a:blip r:embed="rId3"/>
          <a:stretch/>
        </p:blipFill>
        <p:spPr>
          <a:xfrm>
            <a:off x="8975160" y="6777360"/>
            <a:ext cx="1600560" cy="619200"/>
          </a:xfrm>
          <a:prstGeom prst="rect">
            <a:avLst/>
          </a:prstGeom>
          <a:ln>
            <a:noFill/>
          </a:ln>
        </p:spPr>
      </p:pic>
      <p:sp>
        <p:nvSpPr>
          <p:cNvPr id="100" name="CustomShape 1"/>
          <p:cNvSpPr/>
          <p:nvPr/>
        </p:nvSpPr>
        <p:spPr>
          <a:xfrm>
            <a:off x="719280" y="249840"/>
            <a:ext cx="8948520" cy="56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a:solidFill>
                  <a:srgbClr val="00AEEF"/>
                </a:solidFill>
                <a:latin typeface="Calibri"/>
                <a:ea typeface="DejaVu Sans"/>
              </a:rPr>
              <a:t>Objetivos</a:t>
            </a:r>
            <a:endParaRPr lang="pt-BR" sz="4000" b="0" strike="noStrike" spc="-1">
              <a:latin typeface="Arial"/>
            </a:endParaRPr>
          </a:p>
        </p:txBody>
      </p:sp>
      <p:sp>
        <p:nvSpPr>
          <p:cNvPr id="101" name="CustomShape 2"/>
          <p:cNvSpPr/>
          <p:nvPr/>
        </p:nvSpPr>
        <p:spPr>
          <a:xfrm>
            <a:off x="900000" y="1716480"/>
            <a:ext cx="9155160" cy="423560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gn="just">
              <a:lnSpc>
                <a:spcPct val="80000"/>
              </a:lnSpc>
              <a:spcBef>
                <a:spcPts val="1599"/>
              </a:spcBef>
              <a:buClr>
                <a:srgbClr val="000000"/>
              </a:buClr>
              <a:buFont typeface="Arial"/>
              <a:buChar char="•"/>
            </a:pPr>
            <a:r>
              <a:rPr lang="pt-BR" sz="3200" b="0" strike="noStrike" spc="-1" dirty="0">
                <a:latin typeface="Arial"/>
              </a:rPr>
              <a:t>Dotar o aluno de conceitos básicos de estruturas de dados e da aplicação destes conceitos na construção de algoritmos computacionais, bem como fazê-lo praticar estes algoritmos usando a linguagem de programação C e Java. </a:t>
            </a:r>
          </a:p>
          <a:p>
            <a:pPr marL="457200" indent="-456840" algn="just">
              <a:lnSpc>
                <a:spcPct val="80000"/>
              </a:lnSpc>
              <a:spcBef>
                <a:spcPts val="1599"/>
              </a:spcBef>
              <a:buClr>
                <a:srgbClr val="000000"/>
              </a:buClr>
              <a:buFont typeface="Arial"/>
              <a:buChar char="•"/>
            </a:pPr>
            <a:r>
              <a:rPr lang="pt-BR" sz="3200" b="0" strike="noStrike" spc="-1" dirty="0">
                <a:latin typeface="Arial"/>
              </a:rPr>
              <a:t>Ao final do curso, o aluno deverá ser capaz de entender o conceito de abstração de dados, e conhecer e saber aplicar em situações práticas às estruturas de dados mais comuns.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Imagem 2" descr="Padrão do plano de fundo&#10;&#10;Descrição gerada automaticamente"/>
          <p:cNvPicPr/>
          <p:nvPr/>
        </p:nvPicPr>
        <p:blipFill>
          <a:blip r:embed="rId2"/>
          <a:stretch/>
        </p:blipFill>
        <p:spPr>
          <a:xfrm>
            <a:off x="0" y="360"/>
            <a:ext cx="10687680" cy="7554600"/>
          </a:xfrm>
          <a:prstGeom prst="rect">
            <a:avLst/>
          </a:prstGeom>
          <a:ln>
            <a:noFill/>
          </a:ln>
        </p:spPr>
      </p:pic>
      <p:sp>
        <p:nvSpPr>
          <p:cNvPr id="146" name="CustomShape 1"/>
          <p:cNvSpPr/>
          <p:nvPr/>
        </p:nvSpPr>
        <p:spPr>
          <a:xfrm>
            <a:off x="525673" y="3695040"/>
            <a:ext cx="2945015" cy="460211"/>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pt-BR" sz="2400" b="0" strike="noStrike" spc="-1" dirty="0">
                <a:solidFill>
                  <a:srgbClr val="FCF9F9"/>
                </a:solidFill>
                <a:latin typeface="Verdana"/>
                <a:ea typeface="DejaVu Sans"/>
              </a:rPr>
              <a:t>Aula: 07/08/2025</a:t>
            </a:r>
            <a:endParaRPr lang="pt-BR" sz="2400" b="0" strike="noStrike" spc="-1" dirty="0">
              <a:latin typeface="Arial"/>
            </a:endParaRPr>
          </a:p>
        </p:txBody>
      </p:sp>
      <p:sp>
        <p:nvSpPr>
          <p:cNvPr id="147" name="CustomShape 2"/>
          <p:cNvSpPr/>
          <p:nvPr/>
        </p:nvSpPr>
        <p:spPr>
          <a:xfrm>
            <a:off x="523800" y="4191840"/>
            <a:ext cx="3709080" cy="451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FCF9F9"/>
                </a:solidFill>
                <a:latin typeface="Verdana"/>
                <a:ea typeface="DejaVu Sans"/>
              </a:rPr>
              <a:t>Prof.: Ms. Paulo Barreto</a:t>
            </a:r>
            <a:endParaRPr lang="pt-BR" sz="2000" b="0" strike="noStrike" spc="-1">
              <a:latin typeface="Arial"/>
            </a:endParaRPr>
          </a:p>
        </p:txBody>
      </p:sp>
      <p:sp>
        <p:nvSpPr>
          <p:cNvPr id="148" name="CustomShape 3"/>
          <p:cNvSpPr/>
          <p:nvPr/>
        </p:nvSpPr>
        <p:spPr>
          <a:xfrm>
            <a:off x="0" y="7066080"/>
            <a:ext cx="6995160" cy="4514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pt-BR" sz="2000" b="0" strike="noStrike" spc="-1">
                <a:solidFill>
                  <a:srgbClr val="FCF9F9"/>
                </a:solidFill>
                <a:latin typeface="Verdana"/>
                <a:ea typeface="DejaVu Sans"/>
              </a:rPr>
              <a:t>Curso: Sistemas de Informação</a:t>
            </a:r>
            <a:endParaRPr lang="pt-BR" sz="2000" b="0" strike="noStrike" spc="-1">
              <a:latin typeface="Arial"/>
            </a:endParaRPr>
          </a:p>
        </p:txBody>
      </p:sp>
      <p:sp>
        <p:nvSpPr>
          <p:cNvPr id="2" name="CustomShape 3">
            <a:extLst>
              <a:ext uri="{FF2B5EF4-FFF2-40B4-BE49-F238E27FC236}">
                <a16:creationId xmlns:a16="http://schemas.microsoft.com/office/drawing/2014/main" id="{0B0FECFC-9B6E-4751-0EFE-3AC55FDF9511}"/>
              </a:ext>
            </a:extLst>
          </p:cNvPr>
          <p:cNvSpPr/>
          <p:nvPr/>
        </p:nvSpPr>
        <p:spPr>
          <a:xfrm>
            <a:off x="458640" y="2267280"/>
            <a:ext cx="6209280" cy="770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dirty="0">
                <a:solidFill>
                  <a:srgbClr val="FCF9F9"/>
                </a:solidFill>
                <a:latin typeface="Calibri"/>
                <a:ea typeface="DejaVu Sans"/>
              </a:rPr>
              <a:t>Estrutura de Dados</a:t>
            </a:r>
            <a:endParaRPr lang="pt-BR" sz="4000" b="0" strike="noStrike" spc="-1" dirty="0">
              <a:latin typeface="Arial"/>
            </a:endParaRPr>
          </a:p>
        </p:txBody>
      </p:sp>
      <p:pic>
        <p:nvPicPr>
          <p:cNvPr id="3" name="Imagem 2">
            <a:extLst>
              <a:ext uri="{FF2B5EF4-FFF2-40B4-BE49-F238E27FC236}">
                <a16:creationId xmlns:a16="http://schemas.microsoft.com/office/drawing/2014/main" id="{996F83CC-5E64-FF59-82C0-9858F3D2443C}"/>
              </a:ext>
            </a:extLst>
          </p:cNvPr>
          <p:cNvPicPr>
            <a:picLocks noChangeAspect="1"/>
          </p:cNvPicPr>
          <p:nvPr/>
        </p:nvPicPr>
        <p:blipFill>
          <a:blip r:embed="rId3"/>
          <a:stretch>
            <a:fillRect/>
          </a:stretch>
        </p:blipFill>
        <p:spPr>
          <a:xfrm>
            <a:off x="7196866" y="136621"/>
            <a:ext cx="3333581" cy="19128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Imagem 2_15"/>
          <p:cNvPicPr/>
          <p:nvPr/>
        </p:nvPicPr>
        <p:blipFill>
          <a:blip r:embed="rId2"/>
          <a:stretch/>
        </p:blipFill>
        <p:spPr>
          <a:xfrm>
            <a:off x="0" y="360"/>
            <a:ext cx="581400" cy="7554960"/>
          </a:xfrm>
          <a:prstGeom prst="rect">
            <a:avLst/>
          </a:prstGeom>
          <a:ln>
            <a:noFill/>
          </a:ln>
        </p:spPr>
      </p:pic>
      <p:pic>
        <p:nvPicPr>
          <p:cNvPr id="115" name="Imagem 4_16" descr="Logotipo&#10;&#10;Descrição gerada automaticamente"/>
          <p:cNvPicPr/>
          <p:nvPr/>
        </p:nvPicPr>
        <p:blipFill>
          <a:blip r:embed="rId3"/>
          <a:stretch/>
        </p:blipFill>
        <p:spPr>
          <a:xfrm>
            <a:off x="8975160" y="6777360"/>
            <a:ext cx="1600560" cy="619200"/>
          </a:xfrm>
          <a:prstGeom prst="rect">
            <a:avLst/>
          </a:prstGeom>
          <a:ln>
            <a:noFill/>
          </a:ln>
        </p:spPr>
      </p:pic>
      <p:sp>
        <p:nvSpPr>
          <p:cNvPr id="116" name="CustomShape 1"/>
          <p:cNvSpPr/>
          <p:nvPr/>
        </p:nvSpPr>
        <p:spPr>
          <a:xfrm>
            <a:off x="719280" y="249840"/>
            <a:ext cx="8948520" cy="56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a:solidFill>
                  <a:srgbClr val="00AEEF"/>
                </a:solidFill>
                <a:latin typeface="Calibri"/>
                <a:ea typeface="DejaVu Sans"/>
              </a:rPr>
              <a:t>Avaliação</a:t>
            </a:r>
            <a:endParaRPr lang="pt-BR" sz="4000" b="0" strike="noStrike" spc="-1">
              <a:latin typeface="Arial"/>
            </a:endParaRPr>
          </a:p>
        </p:txBody>
      </p:sp>
      <p:sp>
        <p:nvSpPr>
          <p:cNvPr id="117" name="CustomShape 2"/>
          <p:cNvSpPr/>
          <p:nvPr/>
        </p:nvSpPr>
        <p:spPr>
          <a:xfrm>
            <a:off x="900000" y="1716480"/>
            <a:ext cx="9155160" cy="4801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6840">
              <a:lnSpc>
                <a:spcPct val="80000"/>
              </a:lnSpc>
              <a:spcBef>
                <a:spcPts val="1599"/>
              </a:spcBef>
              <a:buClr>
                <a:srgbClr val="000000"/>
              </a:buClr>
              <a:buFont typeface="Arial"/>
              <a:buChar char="•"/>
            </a:pPr>
            <a:r>
              <a:rPr lang="pt-BR" sz="3200" b="0" strike="noStrike" spc="-1">
                <a:solidFill>
                  <a:srgbClr val="000000"/>
                </a:solidFill>
                <a:latin typeface="Arial"/>
                <a:ea typeface="DejaVu Sans"/>
              </a:rPr>
              <a:t>Prova P1 + P2 + Atividades para a média da N1 (Total 10 pontos) </a:t>
            </a:r>
            <a:endParaRPr lang="pt-BR" sz="3200" b="0" strike="noStrike" spc="-1">
              <a:latin typeface="Arial"/>
            </a:endParaRPr>
          </a:p>
          <a:p>
            <a:pPr marL="457200" indent="-456840">
              <a:lnSpc>
                <a:spcPct val="80000"/>
              </a:lnSpc>
              <a:spcBef>
                <a:spcPts val="1599"/>
              </a:spcBef>
              <a:buClr>
                <a:srgbClr val="000000"/>
              </a:buClr>
              <a:buFont typeface="Arial"/>
              <a:buChar char="•"/>
            </a:pPr>
            <a:r>
              <a:rPr lang="pt-BR" sz="3200" b="0" strike="noStrike" spc="-1">
                <a:solidFill>
                  <a:srgbClr val="000000"/>
                </a:solidFill>
                <a:latin typeface="Arial"/>
                <a:ea typeface="DejaVu Sans"/>
              </a:rPr>
              <a:t>Prova N2 de toda a disciplina (Total de 10 pontos) </a:t>
            </a:r>
            <a:endParaRPr lang="pt-BR" sz="3200" b="0" strike="noStrike" spc="-1">
              <a:latin typeface="Arial"/>
            </a:endParaRPr>
          </a:p>
          <a:p>
            <a:pPr marL="457200" indent="-456840">
              <a:lnSpc>
                <a:spcPct val="80000"/>
              </a:lnSpc>
              <a:spcBef>
                <a:spcPts val="1599"/>
              </a:spcBef>
              <a:buClr>
                <a:srgbClr val="000000"/>
              </a:buClr>
              <a:buFont typeface="Arial"/>
              <a:buChar char="•"/>
            </a:pPr>
            <a:r>
              <a:rPr lang="pt-BR" sz="3200" b="0" strike="noStrike" spc="-1">
                <a:solidFill>
                  <a:srgbClr val="000000"/>
                </a:solidFill>
                <a:latin typeface="Arial"/>
                <a:ea typeface="DejaVu Sans"/>
              </a:rPr>
              <a:t>Prova N3 de todas as disciplinas (Total de 10 pontos) </a:t>
            </a:r>
            <a:endParaRPr lang="pt-BR" sz="3200" b="0" strike="noStrike" spc="-1">
              <a:latin typeface="Arial"/>
            </a:endParaRPr>
          </a:p>
          <a:p>
            <a:pPr>
              <a:lnSpc>
                <a:spcPct val="80000"/>
              </a:lnSpc>
              <a:spcBef>
                <a:spcPts val="1599"/>
              </a:spcBef>
            </a:pPr>
            <a:endParaRPr lang="pt-BR" sz="3200" b="0" strike="noStrike" spc="-1">
              <a:latin typeface="Arial"/>
            </a:endParaRPr>
          </a:p>
          <a:p>
            <a:pPr>
              <a:lnSpc>
                <a:spcPct val="80000"/>
              </a:lnSpc>
              <a:spcBef>
                <a:spcPts val="1599"/>
              </a:spcBef>
            </a:pPr>
            <a:r>
              <a:rPr lang="pt-BR" sz="3200" b="0" strike="noStrike" spc="-1">
                <a:solidFill>
                  <a:srgbClr val="000000"/>
                </a:solidFill>
                <a:latin typeface="Arial"/>
                <a:ea typeface="DejaVu Sans"/>
              </a:rPr>
              <a:t>A soma das médias serão divididas por 3 para compor a nota final. Caso o aluno não atinja 6,00 será aplicado a AR.</a:t>
            </a:r>
            <a:endParaRPr lang="pt-BR" sz="3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m 2_15"/>
          <p:cNvPicPr/>
          <p:nvPr/>
        </p:nvPicPr>
        <p:blipFill>
          <a:blip r:embed="rId2"/>
          <a:stretch/>
        </p:blipFill>
        <p:spPr>
          <a:xfrm>
            <a:off x="0" y="360"/>
            <a:ext cx="581400" cy="7554960"/>
          </a:xfrm>
          <a:prstGeom prst="rect">
            <a:avLst/>
          </a:prstGeom>
          <a:ln>
            <a:noFill/>
          </a:ln>
        </p:spPr>
      </p:pic>
      <p:pic>
        <p:nvPicPr>
          <p:cNvPr id="119" name="Imagem 4_16" descr="Logotipo&#10;&#10;Descrição gerada automaticamente"/>
          <p:cNvPicPr/>
          <p:nvPr/>
        </p:nvPicPr>
        <p:blipFill>
          <a:blip r:embed="rId3"/>
          <a:stretch/>
        </p:blipFill>
        <p:spPr>
          <a:xfrm>
            <a:off x="8975160" y="6788118"/>
            <a:ext cx="1600560" cy="619200"/>
          </a:xfrm>
          <a:prstGeom prst="rect">
            <a:avLst/>
          </a:prstGeom>
          <a:ln>
            <a:noFill/>
          </a:ln>
        </p:spPr>
      </p:pic>
      <p:sp>
        <p:nvSpPr>
          <p:cNvPr id="120" name="CustomShape 1"/>
          <p:cNvSpPr/>
          <p:nvPr/>
        </p:nvSpPr>
        <p:spPr>
          <a:xfrm>
            <a:off x="719280" y="260640"/>
            <a:ext cx="8948520" cy="56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4000" b="1" strike="noStrike" spc="-1" dirty="0">
                <a:solidFill>
                  <a:srgbClr val="00AEEF"/>
                </a:solidFill>
                <a:latin typeface="Calibri"/>
                <a:ea typeface="DejaVu Sans"/>
              </a:rPr>
              <a:t>Bibliografias</a:t>
            </a:r>
            <a:endParaRPr lang="pt-BR" sz="4000" b="0" strike="noStrike" spc="-1" dirty="0">
              <a:latin typeface="Arial"/>
            </a:endParaRPr>
          </a:p>
        </p:txBody>
      </p:sp>
      <p:sp>
        <p:nvSpPr>
          <p:cNvPr id="121" name="CustomShape 2"/>
          <p:cNvSpPr/>
          <p:nvPr/>
        </p:nvSpPr>
        <p:spPr>
          <a:xfrm>
            <a:off x="835452" y="1092538"/>
            <a:ext cx="9675720" cy="562265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nSpc>
                <a:spcPct val="80000"/>
              </a:lnSpc>
              <a:spcBef>
                <a:spcPts val="1599"/>
              </a:spcBef>
              <a:buClr>
                <a:srgbClr val="000000"/>
              </a:buClr>
              <a:buFont typeface="Arial"/>
              <a:buChar char="•"/>
            </a:pPr>
            <a:r>
              <a:rPr lang="pt-BR" sz="3200" b="0" strike="noStrike" spc="-1" dirty="0">
                <a:solidFill>
                  <a:srgbClr val="000000"/>
                </a:solidFill>
                <a:latin typeface="Arial"/>
                <a:ea typeface="DejaVu Sans"/>
              </a:rPr>
              <a:t>TENEBAUM, Aaron M; LANGSAN, </a:t>
            </a:r>
            <a:r>
              <a:rPr lang="pt-BR" sz="3200" b="0" strike="noStrike" spc="-1" dirty="0" err="1">
                <a:solidFill>
                  <a:srgbClr val="000000"/>
                </a:solidFill>
                <a:latin typeface="Arial"/>
                <a:ea typeface="DejaVu Sans"/>
              </a:rPr>
              <a:t>Yedidyah</a:t>
            </a:r>
            <a:r>
              <a:rPr lang="pt-BR" sz="3200" b="0" strike="noStrike" spc="-1" dirty="0">
                <a:solidFill>
                  <a:srgbClr val="000000"/>
                </a:solidFill>
                <a:latin typeface="Arial"/>
                <a:ea typeface="DejaVu Sans"/>
              </a:rPr>
              <a:t>; AUGENSTEIN, Moshe J. Estruturas de Dados Usando C. Pearson </a:t>
            </a:r>
            <a:r>
              <a:rPr lang="pt-BR" sz="3200" b="0" strike="noStrike" spc="-1" dirty="0" err="1">
                <a:solidFill>
                  <a:srgbClr val="000000"/>
                </a:solidFill>
                <a:latin typeface="Arial"/>
                <a:ea typeface="DejaVu Sans"/>
              </a:rPr>
              <a:t>Education</a:t>
            </a:r>
            <a:r>
              <a:rPr lang="pt-BR" sz="3200" b="0" strike="noStrike" spc="-1" dirty="0">
                <a:solidFill>
                  <a:srgbClr val="000000"/>
                </a:solidFill>
                <a:latin typeface="Arial"/>
                <a:ea typeface="DejaVu Sans"/>
              </a:rPr>
              <a:t> do Brasil, 1995. 884 p. ISBN 85-346-0348-0</a:t>
            </a:r>
          </a:p>
          <a:p>
            <a:pPr marL="457200" indent="-456840">
              <a:lnSpc>
                <a:spcPct val="80000"/>
              </a:lnSpc>
              <a:spcBef>
                <a:spcPts val="1599"/>
              </a:spcBef>
              <a:buClr>
                <a:srgbClr val="000000"/>
              </a:buClr>
              <a:buFont typeface="Arial"/>
              <a:buChar char="•"/>
            </a:pPr>
            <a:r>
              <a:rPr lang="pt-BR" sz="3200" b="0" strike="noStrike" spc="-1" dirty="0">
                <a:solidFill>
                  <a:srgbClr val="000000"/>
                </a:solidFill>
                <a:latin typeface="Arial"/>
                <a:ea typeface="DejaVu Sans"/>
              </a:rPr>
              <a:t>VILLAS, Marcos Vianna; FERREIRA, Andrea Gomes de Mattos; LEROY, Patrick Georges; MIRANDA, Claudio; BOCKMAN, Christine </a:t>
            </a:r>
            <a:r>
              <a:rPr lang="pt-BR" sz="3200" b="0" strike="noStrike" spc="-1" dirty="0" err="1">
                <a:solidFill>
                  <a:srgbClr val="000000"/>
                </a:solidFill>
                <a:latin typeface="Arial"/>
                <a:ea typeface="DejaVu Sans"/>
              </a:rPr>
              <a:t>Lefévre</a:t>
            </a:r>
            <a:r>
              <a:rPr lang="pt-BR" sz="3200" b="0" strike="noStrike" spc="-1" dirty="0">
                <a:solidFill>
                  <a:srgbClr val="000000"/>
                </a:solidFill>
                <a:latin typeface="Arial"/>
                <a:ea typeface="DejaVu Sans"/>
              </a:rPr>
              <a:t>. Estruturas de dados: conceitos e técnicas de implementação. 5.ed. Rio de Janeiro: Campus, 1993. 298 p. ISBN 85-7001-799- 5</a:t>
            </a:r>
          </a:p>
          <a:p>
            <a:pPr marL="457200" indent="-456840">
              <a:lnSpc>
                <a:spcPct val="80000"/>
              </a:lnSpc>
              <a:spcBef>
                <a:spcPts val="1599"/>
              </a:spcBef>
              <a:buClr>
                <a:srgbClr val="000000"/>
              </a:buClr>
              <a:buFont typeface="Arial"/>
              <a:buChar char="•"/>
            </a:pPr>
            <a:r>
              <a:rPr lang="pt-BR" sz="3200" b="0" strike="noStrike" spc="-1" dirty="0">
                <a:solidFill>
                  <a:srgbClr val="000000"/>
                </a:solidFill>
                <a:latin typeface="Arial"/>
                <a:ea typeface="DejaVu Sans"/>
              </a:rPr>
              <a:t>WIRTH, </a:t>
            </a:r>
            <a:r>
              <a:rPr lang="pt-BR" sz="3200" b="0" strike="noStrike" spc="-1" dirty="0" err="1">
                <a:solidFill>
                  <a:srgbClr val="000000"/>
                </a:solidFill>
                <a:latin typeface="Arial"/>
                <a:ea typeface="DejaVu Sans"/>
              </a:rPr>
              <a:t>Niklaus</a:t>
            </a:r>
            <a:r>
              <a:rPr lang="pt-BR" sz="3200" b="0" strike="noStrike" spc="-1" dirty="0">
                <a:solidFill>
                  <a:srgbClr val="000000"/>
                </a:solidFill>
                <a:latin typeface="Arial"/>
                <a:ea typeface="DejaVu Sans"/>
              </a:rPr>
              <a:t>. Algoritmos e estrutura de dados. Rio de Janeiro: Livros Técnicos e Científicos, 1999. 255 p.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D8E3142B-19D1-21BA-FF45-D20DB5D99550}"/>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Introdução a Estrutura de Dados</a:t>
            </a:r>
          </a:p>
        </p:txBody>
      </p:sp>
      <p:sp>
        <p:nvSpPr>
          <p:cNvPr id="13314" name="Text Box 2">
            <a:extLst>
              <a:ext uri="{FF2B5EF4-FFF2-40B4-BE49-F238E27FC236}">
                <a16:creationId xmlns:a16="http://schemas.microsoft.com/office/drawing/2014/main" id="{F4F75B41-2C82-21C3-1217-343891413650}"/>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lnSpc>
                <a:spcPct val="90000"/>
              </a:lnSpc>
              <a:spcBef>
                <a:spcPts val="772"/>
              </a:spcBef>
            </a:pPr>
            <a:r>
              <a:rPr lang="pt-BR" altLang="pt-BR" sz="2205"/>
              <a:t>Dados: são informações que são colocadas em programas e computadores.</a:t>
            </a:r>
          </a:p>
          <a:p>
            <a:pPr algn="just">
              <a:lnSpc>
                <a:spcPct val="90000"/>
              </a:lnSpc>
              <a:spcBef>
                <a:spcPts val="772"/>
              </a:spcBef>
            </a:pPr>
            <a:r>
              <a:rPr lang="pt-BR" altLang="pt-BR" sz="2205"/>
              <a:t>Algoritmo: sequência de passos para se resolver problemas em computador.</a:t>
            </a:r>
          </a:p>
          <a:p>
            <a:pPr algn="just">
              <a:lnSpc>
                <a:spcPct val="90000"/>
              </a:lnSpc>
              <a:spcBef>
                <a:spcPts val="772"/>
              </a:spcBef>
            </a:pPr>
            <a:r>
              <a:rPr lang="pt-BR" altLang="pt-BR" sz="2205"/>
              <a:t>Estrutura: organização de dados para que possam ser realizados os algoritmos </a:t>
            </a:r>
          </a:p>
        </p:txBody>
      </p:sp>
      <p:pic>
        <p:nvPicPr>
          <p:cNvPr id="2" name="Imagem 4_16" descr="Logotipo&#10;&#10;Descrição gerada automaticamente">
            <a:extLst>
              <a:ext uri="{FF2B5EF4-FFF2-40B4-BE49-F238E27FC236}">
                <a16:creationId xmlns:a16="http://schemas.microsoft.com/office/drawing/2014/main" id="{F386D879-916E-7780-5847-157BB8648484}"/>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371BDCF5-E570-0E82-D4CE-41C048750FAA}"/>
              </a:ext>
            </a:extLst>
          </p:cNvPr>
          <p:cNvSpPr txBox="1">
            <a:spLocks noChangeArrowheads="1"/>
          </p:cNvSpPr>
          <p:nvPr/>
        </p:nvSpPr>
        <p:spPr bwMode="auto">
          <a:xfrm>
            <a:off x="306123" y="10500"/>
            <a:ext cx="9071610" cy="705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Introdução a Estrutura de Dados</a:t>
            </a:r>
          </a:p>
        </p:txBody>
      </p:sp>
      <p:sp>
        <p:nvSpPr>
          <p:cNvPr id="14338" name="Text Box 2">
            <a:extLst>
              <a:ext uri="{FF2B5EF4-FFF2-40B4-BE49-F238E27FC236}">
                <a16:creationId xmlns:a16="http://schemas.microsoft.com/office/drawing/2014/main" id="{F40BCC98-6939-0F2B-3E3C-999D3D7F7D28}"/>
              </a:ext>
            </a:extLst>
          </p:cNvPr>
          <p:cNvSpPr txBox="1">
            <a:spLocks noChangeArrowheads="1"/>
          </p:cNvSpPr>
          <p:nvPr/>
        </p:nvSpPr>
        <p:spPr bwMode="auto">
          <a:xfrm>
            <a:off x="810101" y="1763924"/>
            <a:ext cx="9071610" cy="4989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1pPr>
            <a:lvl2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2pPr>
            <a:lvl3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3pPr>
            <a:lvl4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4pPr>
            <a:lvl5pPr>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defRPr>
                <a:solidFill>
                  <a:srgbClr val="000000"/>
                </a:solidFill>
                <a:latin typeface="Arial" panose="020B0604020202020204" pitchFamily="34" charset="0"/>
                <a:cs typeface="Noto Sans CJK SC Regular" charset="0"/>
              </a:defRPr>
            </a:lvl9pPr>
          </a:lstStyle>
          <a:p>
            <a:pPr algn="just">
              <a:spcBef>
                <a:spcPts val="772"/>
              </a:spcBef>
            </a:pPr>
            <a:r>
              <a:rPr lang="pt-BR" altLang="pt-BR" sz="2205"/>
              <a:t>Ex: em uma receita de bolo, os ingredientes são os dados, a receita é o algoritmo e a forma do bolo, que organiza o bolo, é a estrutura.</a:t>
            </a:r>
          </a:p>
          <a:p>
            <a:pPr algn="just">
              <a:spcBef>
                <a:spcPts val="772"/>
              </a:spcBef>
            </a:pPr>
            <a:r>
              <a:rPr lang="pt-BR" altLang="pt-BR" sz="2205"/>
              <a:t>Quando se pensa em ingredientes, logo se vem à mente sobre o tipo do ingrediente, isto é, leite, ovos, açúcar, etc.</a:t>
            </a:r>
          </a:p>
        </p:txBody>
      </p:sp>
      <p:pic>
        <p:nvPicPr>
          <p:cNvPr id="2" name="Imagem 4_16" descr="Logotipo&#10;&#10;Descrição gerada automaticamente">
            <a:extLst>
              <a:ext uri="{FF2B5EF4-FFF2-40B4-BE49-F238E27FC236}">
                <a16:creationId xmlns:a16="http://schemas.microsoft.com/office/drawing/2014/main" id="{335A9971-5180-AE06-B3C4-F5FA95B774BB}"/>
              </a:ext>
            </a:extLst>
          </p:cNvPr>
          <p:cNvPicPr/>
          <p:nvPr/>
        </p:nvPicPr>
        <p:blipFill>
          <a:blip r:embed="rId3"/>
          <a:stretch/>
        </p:blipFill>
        <p:spPr>
          <a:xfrm>
            <a:off x="8975160" y="6788118"/>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317C9934-0834-4D6A-4D70-89E3C754E7DF}"/>
              </a:ext>
            </a:extLst>
          </p:cNvPr>
          <p:cNvSpPr txBox="1">
            <a:spLocks noChangeArrowheads="1"/>
          </p:cNvSpPr>
          <p:nvPr/>
        </p:nvSpPr>
        <p:spPr bwMode="auto">
          <a:xfrm>
            <a:off x="362120" y="0"/>
            <a:ext cx="9071610" cy="713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Noto Sans CJK SC Regular" charset="0"/>
              </a:defRPr>
            </a:lvl9pPr>
          </a:lstStyle>
          <a:p>
            <a:pPr>
              <a:buClrTx/>
              <a:buFontTx/>
              <a:buNone/>
            </a:pPr>
            <a:r>
              <a:rPr lang="pt-BR" altLang="pt-BR" sz="4000" b="1" spc="-1" dirty="0">
                <a:solidFill>
                  <a:srgbClr val="00AEEF"/>
                </a:solidFill>
                <a:latin typeface="Calibri"/>
                <a:cs typeface="+mn-cs"/>
              </a:rPr>
              <a:t>Introdução a Estrutura de Dados</a:t>
            </a:r>
          </a:p>
        </p:txBody>
      </p:sp>
      <p:sp>
        <p:nvSpPr>
          <p:cNvPr id="15362" name="Rectangle 2">
            <a:extLst>
              <a:ext uri="{FF2B5EF4-FFF2-40B4-BE49-F238E27FC236}">
                <a16:creationId xmlns:a16="http://schemas.microsoft.com/office/drawing/2014/main" id="{0285ED9E-3FE4-1AED-137F-993061B72060}"/>
              </a:ext>
            </a:extLst>
          </p:cNvPr>
          <p:cNvSpPr>
            <a:spLocks noChangeArrowheads="1"/>
          </p:cNvSpPr>
          <p:nvPr/>
        </p:nvSpPr>
        <p:spPr bwMode="auto">
          <a:xfrm>
            <a:off x="663107" y="3144615"/>
            <a:ext cx="2619638" cy="63522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984"/>
              <a:t>Entrada</a:t>
            </a:r>
          </a:p>
        </p:txBody>
      </p:sp>
      <p:sp>
        <p:nvSpPr>
          <p:cNvPr id="15363" name="Rectangle 3">
            <a:extLst>
              <a:ext uri="{FF2B5EF4-FFF2-40B4-BE49-F238E27FC236}">
                <a16:creationId xmlns:a16="http://schemas.microsoft.com/office/drawing/2014/main" id="{3D55E609-D84C-C74B-849C-536FE5F912BD}"/>
              </a:ext>
            </a:extLst>
          </p:cNvPr>
          <p:cNvSpPr>
            <a:spLocks noChangeArrowheads="1"/>
          </p:cNvSpPr>
          <p:nvPr/>
        </p:nvSpPr>
        <p:spPr bwMode="auto">
          <a:xfrm>
            <a:off x="4075461" y="3144615"/>
            <a:ext cx="2619638" cy="63522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984"/>
              <a:t>Processamento</a:t>
            </a:r>
          </a:p>
        </p:txBody>
      </p:sp>
      <p:sp>
        <p:nvSpPr>
          <p:cNvPr id="15364" name="Rectangle 4">
            <a:extLst>
              <a:ext uri="{FF2B5EF4-FFF2-40B4-BE49-F238E27FC236}">
                <a16:creationId xmlns:a16="http://schemas.microsoft.com/office/drawing/2014/main" id="{DC59932A-8F5F-3879-FFF1-485AE09E1603}"/>
              </a:ext>
            </a:extLst>
          </p:cNvPr>
          <p:cNvSpPr>
            <a:spLocks noChangeArrowheads="1"/>
          </p:cNvSpPr>
          <p:nvPr/>
        </p:nvSpPr>
        <p:spPr bwMode="auto">
          <a:xfrm>
            <a:off x="7330321" y="3144615"/>
            <a:ext cx="2619638" cy="63522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984"/>
              <a:t>Saída</a:t>
            </a:r>
          </a:p>
        </p:txBody>
      </p:sp>
      <p:sp>
        <p:nvSpPr>
          <p:cNvPr id="15365" name="Text Box 5">
            <a:extLst>
              <a:ext uri="{FF2B5EF4-FFF2-40B4-BE49-F238E27FC236}">
                <a16:creationId xmlns:a16="http://schemas.microsoft.com/office/drawing/2014/main" id="{142E9AD6-4541-ACF2-5A1C-987529DFB670}"/>
              </a:ext>
            </a:extLst>
          </p:cNvPr>
          <p:cNvSpPr txBox="1">
            <a:spLocks noChangeArrowheads="1"/>
          </p:cNvSpPr>
          <p:nvPr/>
        </p:nvSpPr>
        <p:spPr bwMode="auto">
          <a:xfrm>
            <a:off x="808352" y="4511306"/>
            <a:ext cx="1243909"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algoritmo</a:t>
            </a:r>
          </a:p>
        </p:txBody>
      </p:sp>
      <p:sp>
        <p:nvSpPr>
          <p:cNvPr id="15366" name="Text Box 6">
            <a:extLst>
              <a:ext uri="{FF2B5EF4-FFF2-40B4-BE49-F238E27FC236}">
                <a16:creationId xmlns:a16="http://schemas.microsoft.com/office/drawing/2014/main" id="{07F9EA78-F591-106A-2039-5B907C4E3683}"/>
              </a:ext>
            </a:extLst>
          </p:cNvPr>
          <p:cNvSpPr txBox="1">
            <a:spLocks noChangeArrowheads="1"/>
          </p:cNvSpPr>
          <p:nvPr/>
        </p:nvSpPr>
        <p:spPr bwMode="auto">
          <a:xfrm>
            <a:off x="978095" y="4891040"/>
            <a:ext cx="764611"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dado</a:t>
            </a:r>
          </a:p>
        </p:txBody>
      </p:sp>
      <p:sp>
        <p:nvSpPr>
          <p:cNvPr id="15367" name="Text Box 7">
            <a:extLst>
              <a:ext uri="{FF2B5EF4-FFF2-40B4-BE49-F238E27FC236}">
                <a16:creationId xmlns:a16="http://schemas.microsoft.com/office/drawing/2014/main" id="{07C0ACD5-1FC9-1842-B081-41C303A85A5E}"/>
              </a:ext>
            </a:extLst>
          </p:cNvPr>
          <p:cNvSpPr txBox="1">
            <a:spLocks noChangeArrowheads="1"/>
          </p:cNvSpPr>
          <p:nvPr/>
        </p:nvSpPr>
        <p:spPr bwMode="auto">
          <a:xfrm>
            <a:off x="4798180" y="4574303"/>
            <a:ext cx="1243909"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algoritmo</a:t>
            </a:r>
          </a:p>
        </p:txBody>
      </p:sp>
      <p:sp>
        <p:nvSpPr>
          <p:cNvPr id="15368" name="Rectangle 8">
            <a:extLst>
              <a:ext uri="{FF2B5EF4-FFF2-40B4-BE49-F238E27FC236}">
                <a16:creationId xmlns:a16="http://schemas.microsoft.com/office/drawing/2014/main" id="{CE48FB6D-2A0F-17F4-295A-264C3B2DAF8B}"/>
              </a:ext>
            </a:extLst>
          </p:cNvPr>
          <p:cNvSpPr>
            <a:spLocks noChangeArrowheads="1"/>
          </p:cNvSpPr>
          <p:nvPr/>
        </p:nvSpPr>
        <p:spPr bwMode="auto">
          <a:xfrm>
            <a:off x="4140209" y="5050283"/>
            <a:ext cx="2619637" cy="63522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984"/>
              <a:t>Dados</a:t>
            </a:r>
          </a:p>
        </p:txBody>
      </p:sp>
      <p:sp>
        <p:nvSpPr>
          <p:cNvPr id="15369" name="Rectangle 9">
            <a:extLst>
              <a:ext uri="{FF2B5EF4-FFF2-40B4-BE49-F238E27FC236}">
                <a16:creationId xmlns:a16="http://schemas.microsoft.com/office/drawing/2014/main" id="{F2C2CDF7-2CA4-F31C-0A29-E581A96BB7AD}"/>
              </a:ext>
            </a:extLst>
          </p:cNvPr>
          <p:cNvSpPr>
            <a:spLocks noChangeArrowheads="1"/>
          </p:cNvSpPr>
          <p:nvPr/>
        </p:nvSpPr>
        <p:spPr bwMode="auto">
          <a:xfrm>
            <a:off x="4105210" y="5923495"/>
            <a:ext cx="2698384" cy="635222"/>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algn="ctr" eaLnBrk="1" hangingPunct="1">
              <a:buClrTx/>
              <a:buFontTx/>
              <a:buNone/>
            </a:pPr>
            <a:r>
              <a:rPr lang="pt-BR" altLang="pt-BR" sz="1984"/>
              <a:t>Estrutura de Dados</a:t>
            </a:r>
          </a:p>
        </p:txBody>
      </p:sp>
      <p:sp>
        <p:nvSpPr>
          <p:cNvPr id="15370" name="Line 10">
            <a:extLst>
              <a:ext uri="{FF2B5EF4-FFF2-40B4-BE49-F238E27FC236}">
                <a16:creationId xmlns:a16="http://schemas.microsoft.com/office/drawing/2014/main" id="{24D8103A-0D91-C6F3-07E3-E7305662AFC1}"/>
              </a:ext>
            </a:extLst>
          </p:cNvPr>
          <p:cNvSpPr>
            <a:spLocks noChangeShapeType="1"/>
          </p:cNvSpPr>
          <p:nvPr/>
        </p:nvSpPr>
        <p:spPr bwMode="auto">
          <a:xfrm>
            <a:off x="3440239" y="3382605"/>
            <a:ext cx="477729" cy="17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15371" name="Line 11">
            <a:extLst>
              <a:ext uri="{FF2B5EF4-FFF2-40B4-BE49-F238E27FC236}">
                <a16:creationId xmlns:a16="http://schemas.microsoft.com/office/drawing/2014/main" id="{EA71D2CF-DC46-1AFC-7C3C-EAEC92342967}"/>
              </a:ext>
            </a:extLst>
          </p:cNvPr>
          <p:cNvSpPr>
            <a:spLocks noChangeShapeType="1"/>
          </p:cNvSpPr>
          <p:nvPr/>
        </p:nvSpPr>
        <p:spPr bwMode="auto">
          <a:xfrm>
            <a:off x="6789595" y="3382605"/>
            <a:ext cx="477729" cy="1749"/>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15372" name="Line 12">
            <a:extLst>
              <a:ext uri="{FF2B5EF4-FFF2-40B4-BE49-F238E27FC236}">
                <a16:creationId xmlns:a16="http://schemas.microsoft.com/office/drawing/2014/main" id="{C22B9E18-B288-6F79-3D1B-CD15F9BE47EF}"/>
              </a:ext>
            </a:extLst>
          </p:cNvPr>
          <p:cNvSpPr>
            <a:spLocks noChangeShapeType="1"/>
          </p:cNvSpPr>
          <p:nvPr/>
        </p:nvSpPr>
        <p:spPr bwMode="auto">
          <a:xfrm>
            <a:off x="1536321" y="3939081"/>
            <a:ext cx="1749" cy="554726"/>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15373" name="Line 13">
            <a:extLst>
              <a:ext uri="{FF2B5EF4-FFF2-40B4-BE49-F238E27FC236}">
                <a16:creationId xmlns:a16="http://schemas.microsoft.com/office/drawing/2014/main" id="{0C7113B4-22B6-9A89-9584-0B1B84970EB9}"/>
              </a:ext>
            </a:extLst>
          </p:cNvPr>
          <p:cNvSpPr>
            <a:spLocks noChangeShapeType="1"/>
          </p:cNvSpPr>
          <p:nvPr/>
        </p:nvSpPr>
        <p:spPr bwMode="auto">
          <a:xfrm>
            <a:off x="5424654" y="4017827"/>
            <a:ext cx="1749" cy="55472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sp>
        <p:nvSpPr>
          <p:cNvPr id="15374" name="Text Box 14">
            <a:extLst>
              <a:ext uri="{FF2B5EF4-FFF2-40B4-BE49-F238E27FC236}">
                <a16:creationId xmlns:a16="http://schemas.microsoft.com/office/drawing/2014/main" id="{90545C78-4A0C-DD72-36FF-BFE151BEE60B}"/>
              </a:ext>
            </a:extLst>
          </p:cNvPr>
          <p:cNvSpPr txBox="1">
            <a:spLocks noChangeArrowheads="1"/>
          </p:cNvSpPr>
          <p:nvPr/>
        </p:nvSpPr>
        <p:spPr bwMode="auto">
          <a:xfrm>
            <a:off x="8123038" y="4574303"/>
            <a:ext cx="764611" cy="409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208" tIns="51588" rIns="99208" bIns="5158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Noto Sans CJK SC Regular" charset="0"/>
              </a:defRPr>
            </a:lvl9pPr>
          </a:lstStyle>
          <a:p>
            <a:pPr eaLnBrk="1" hangingPunct="1">
              <a:buClrTx/>
              <a:buFontTx/>
              <a:buNone/>
            </a:pPr>
            <a:r>
              <a:rPr lang="pt-BR" altLang="pt-BR" sz="1984"/>
              <a:t>dado</a:t>
            </a:r>
          </a:p>
        </p:txBody>
      </p:sp>
      <p:sp>
        <p:nvSpPr>
          <p:cNvPr id="15375" name="Line 15">
            <a:extLst>
              <a:ext uri="{FF2B5EF4-FFF2-40B4-BE49-F238E27FC236}">
                <a16:creationId xmlns:a16="http://schemas.microsoft.com/office/drawing/2014/main" id="{308D8F6C-4CE4-A9FE-F052-1AB69C4D1D50}"/>
              </a:ext>
            </a:extLst>
          </p:cNvPr>
          <p:cNvSpPr>
            <a:spLocks noChangeShapeType="1"/>
          </p:cNvSpPr>
          <p:nvPr/>
        </p:nvSpPr>
        <p:spPr bwMode="auto">
          <a:xfrm>
            <a:off x="8441524" y="3939081"/>
            <a:ext cx="1749" cy="63522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sz="1984"/>
          </a:p>
        </p:txBody>
      </p:sp>
      <p:pic>
        <p:nvPicPr>
          <p:cNvPr id="2" name="Imagem 4_16" descr="Logotipo&#10;&#10;Descrição gerada automaticamente">
            <a:extLst>
              <a:ext uri="{FF2B5EF4-FFF2-40B4-BE49-F238E27FC236}">
                <a16:creationId xmlns:a16="http://schemas.microsoft.com/office/drawing/2014/main" id="{B6D61370-E7FF-D4E4-2945-B57A973ABBDE}"/>
              </a:ext>
            </a:extLst>
          </p:cNvPr>
          <p:cNvPicPr/>
          <p:nvPr/>
        </p:nvPicPr>
        <p:blipFill>
          <a:blip r:embed="rId3"/>
          <a:stretch/>
        </p:blipFill>
        <p:spPr>
          <a:xfrm>
            <a:off x="8975160" y="6777360"/>
            <a:ext cx="1600560" cy="619200"/>
          </a:xfrm>
          <a:prstGeom prst="rect">
            <a:avLst/>
          </a:prstGeom>
          <a:ln>
            <a:noFill/>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2240</TotalTime>
  <Words>2568</Words>
  <Application>Microsoft Office PowerPoint</Application>
  <PresentationFormat>Personalizar</PresentationFormat>
  <Paragraphs>317</Paragraphs>
  <Slides>40</Slides>
  <Notes>32</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40</vt:i4>
      </vt:variant>
    </vt:vector>
  </HeadingPairs>
  <TitlesOfParts>
    <vt:vector size="49" baseType="lpstr">
      <vt:lpstr>Arial</vt:lpstr>
      <vt:lpstr>Calibri</vt:lpstr>
      <vt:lpstr>Franklin Gothic Medium</vt:lpstr>
      <vt:lpstr>Symbol</vt:lpstr>
      <vt:lpstr>Times New Roman</vt:lpstr>
      <vt:lpstr>Verdana</vt:lpstr>
      <vt:lpstr>Wingdings</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Criação</dc:creator>
  <dc:description/>
  <cp:lastModifiedBy>PAULO CESAR B. DA SILVA</cp:lastModifiedBy>
  <cp:revision>40</cp:revision>
  <dcterms:created xsi:type="dcterms:W3CDTF">2022-01-12T20:15:21Z</dcterms:created>
  <dcterms:modified xsi:type="dcterms:W3CDTF">2025-08-08T13:03:55Z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Personalizar</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