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55"/>
  </p:notesMasterIdLst>
  <p:sldIdLst>
    <p:sldId id="256" r:id="rId3"/>
    <p:sldId id="684" r:id="rId4"/>
    <p:sldId id="645" r:id="rId5"/>
    <p:sldId id="259" r:id="rId6"/>
    <p:sldId id="260" r:id="rId7"/>
    <p:sldId id="261" r:id="rId8"/>
    <p:sldId id="262" r:id="rId9"/>
    <p:sldId id="263" r:id="rId10"/>
    <p:sldId id="264" r:id="rId11"/>
    <p:sldId id="265" r:id="rId12"/>
    <p:sldId id="266" r:id="rId13"/>
    <p:sldId id="267" r:id="rId14"/>
    <p:sldId id="268" r:id="rId15"/>
    <p:sldId id="269" r:id="rId16"/>
    <p:sldId id="648"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270" r:id="rId53"/>
    <p:sldId id="616" r:id="rId54"/>
  </p:sldIdLst>
  <p:sldSz cx="10691813" cy="7559675"/>
  <p:notesSz cx="7559675" cy="106918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44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pt-BR" sz="1800" b="0" strike="noStrike" spc="-1">
                <a:solidFill>
                  <a:srgbClr val="000000"/>
                </a:solidFill>
                <a:latin typeface="Arial"/>
              </a:rPr>
              <a:t>Clique para mover o slide</a:t>
            </a:r>
          </a:p>
        </p:txBody>
      </p:sp>
      <p:sp>
        <p:nvSpPr>
          <p:cNvPr id="77" name="PlaceHolder 2"/>
          <p:cNvSpPr>
            <a:spLocks noGrp="1"/>
          </p:cNvSpPr>
          <p:nvPr>
            <p:ph type="body"/>
          </p:nvPr>
        </p:nvSpPr>
        <p:spPr>
          <a:xfrm>
            <a:off x="756000" y="5078520"/>
            <a:ext cx="6047640" cy="4811040"/>
          </a:xfrm>
          <a:prstGeom prst="rect">
            <a:avLst/>
          </a:prstGeom>
        </p:spPr>
        <p:txBody>
          <a:bodyPr lIns="0" tIns="0" rIns="0" bIns="0">
            <a:noAutofit/>
          </a:bodyPr>
          <a:lstStyle/>
          <a:p>
            <a:r>
              <a:rPr lang="pt-BR" sz="2000" b="0" strike="noStrike" spc="-1">
                <a:latin typeface="Arial"/>
              </a:rPr>
              <a:t>Clique para editar o formato de notas</a:t>
            </a:r>
          </a:p>
        </p:txBody>
      </p:sp>
      <p:sp>
        <p:nvSpPr>
          <p:cNvPr id="78" name="PlaceHolder 3"/>
          <p:cNvSpPr>
            <a:spLocks noGrp="1"/>
          </p:cNvSpPr>
          <p:nvPr>
            <p:ph type="hdr"/>
          </p:nvPr>
        </p:nvSpPr>
        <p:spPr>
          <a:xfrm>
            <a:off x="0" y="0"/>
            <a:ext cx="3280680" cy="534240"/>
          </a:xfrm>
          <a:prstGeom prst="rect">
            <a:avLst/>
          </a:prstGeom>
        </p:spPr>
        <p:txBody>
          <a:bodyPr lIns="0" tIns="0" rIns="0" bIns="0">
            <a:noAutofit/>
          </a:bodyPr>
          <a:lstStyle/>
          <a:p>
            <a:r>
              <a:rPr lang="pt-BR" sz="1400" b="0" strike="noStrike" spc="-1">
                <a:latin typeface="Times New Roman"/>
              </a:rPr>
              <a:t>&lt;cabeçalho&gt;</a:t>
            </a:r>
          </a:p>
        </p:txBody>
      </p:sp>
      <p:sp>
        <p:nvSpPr>
          <p:cNvPr id="79"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pt-BR" sz="1400" b="0" strike="noStrike" spc="-1">
                <a:latin typeface="Times New Roman"/>
              </a:rPr>
              <a:t>&lt;data/hora&gt;</a:t>
            </a:r>
          </a:p>
        </p:txBody>
      </p:sp>
      <p:sp>
        <p:nvSpPr>
          <p:cNvPr id="80" name="PlaceHolder 5"/>
          <p:cNvSpPr>
            <a:spLocks noGrp="1"/>
          </p:cNvSpPr>
          <p:nvPr>
            <p:ph type="ftr"/>
          </p:nvPr>
        </p:nvSpPr>
        <p:spPr>
          <a:xfrm>
            <a:off x="0" y="10157400"/>
            <a:ext cx="3280680" cy="534240"/>
          </a:xfrm>
          <a:prstGeom prst="rect">
            <a:avLst/>
          </a:prstGeom>
        </p:spPr>
        <p:txBody>
          <a:bodyPr lIns="0" tIns="0" rIns="0" bIns="0" anchor="b">
            <a:noAutofit/>
          </a:bodyPr>
          <a:lstStyle/>
          <a:p>
            <a:r>
              <a:rPr lang="pt-BR" sz="1400" b="0" strike="noStrike" spc="-1">
                <a:latin typeface="Times New Roman"/>
              </a:rPr>
              <a:t>&lt;rodapé&gt;</a:t>
            </a:r>
          </a:p>
        </p:txBody>
      </p:sp>
      <p:sp>
        <p:nvSpPr>
          <p:cNvPr id="81"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DE0D59CC-02AF-428B-9E71-FA4A47975F6F}" type="slidenum">
              <a:rPr lang="pt-BR" sz="1400" b="0" strike="noStrike" spc="-1">
                <a:latin typeface="Times New Roman"/>
              </a:rPr>
              <a:t>‹nº›</a:t>
            </a:fld>
            <a:endParaRPr lang="pt-B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44563" y="812800"/>
            <a:ext cx="5670550" cy="4008438"/>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p:nvPr>
        </p:nvSpPr>
        <p:spPr/>
        <p:txBody>
          <a:bodyPr/>
          <a:lstStyle/>
          <a:p>
            <a:pPr algn="r"/>
            <a:fld id="{DE0D59CC-02AF-428B-9E71-FA4A47975F6F}" type="slidenum">
              <a:rPr lang="pt-BR" sz="1400" b="0" strike="noStrike" spc="-1" smtClean="0">
                <a:latin typeface="Times New Roman"/>
              </a:rPr>
              <a:t>3</a:t>
            </a:fld>
            <a:endParaRPr lang="pt-BR" sz="1400" b="0" strike="noStrike" spc="-1">
              <a:latin typeface="Times New Roman"/>
            </a:endParaRPr>
          </a:p>
        </p:txBody>
      </p:sp>
    </p:spTree>
    <p:extLst>
      <p:ext uri="{BB962C8B-B14F-4D97-AF65-F5344CB8AC3E}">
        <p14:creationId xmlns:p14="http://schemas.microsoft.com/office/powerpoint/2010/main" val="2066414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C7F6CCAC-AE87-92A9-ACF9-77F374EF4042}"/>
              </a:ext>
            </a:extLst>
          </p:cNvPr>
          <p:cNvSpPr>
            <a:spLocks noGrp="1" noChangeArrowheads="1"/>
          </p:cNvSpPr>
          <p:nvPr>
            <p:ph type="sldNum"/>
          </p:nvPr>
        </p:nvSpPr>
        <p:spPr>
          <a:ln/>
        </p:spPr>
        <p:txBody>
          <a:bodyPr/>
          <a:lstStyle/>
          <a:p>
            <a:fld id="{F647B83E-9BA8-4376-AE7A-B3D985A740DE}" type="slidenum">
              <a:rPr lang="en-US" altLang="pt-BR"/>
              <a:pPr/>
              <a:t>12</a:t>
            </a:fld>
            <a:endParaRPr lang="en-US" altLang="pt-BR"/>
          </a:p>
        </p:txBody>
      </p:sp>
      <p:sp>
        <p:nvSpPr>
          <p:cNvPr id="71681" name="Rectangle 1">
            <a:extLst>
              <a:ext uri="{FF2B5EF4-FFF2-40B4-BE49-F238E27FC236}">
                <a16:creationId xmlns:a16="http://schemas.microsoft.com/office/drawing/2014/main" id="{664468FE-CBE5-F5CF-52EB-6D2C696FBD61}"/>
              </a:ext>
            </a:extLst>
          </p:cNvPr>
          <p:cNvSpPr txBox="1">
            <a:spLocks noGrp="1" noRot="1" noChangeAspect="1" noChangeArrowheads="1"/>
          </p:cNvSpPr>
          <p:nvPr>
            <p:ph type="sldImg"/>
          </p:nvPr>
        </p:nvSpPr>
        <p:spPr bwMode="auto">
          <a:xfrm>
            <a:off x="1009650" y="685800"/>
            <a:ext cx="4813300" cy="34036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a:extLst>
              <a:ext uri="{FF2B5EF4-FFF2-40B4-BE49-F238E27FC236}">
                <a16:creationId xmlns:a16="http://schemas.microsoft.com/office/drawing/2014/main" id="{A5CD1DCD-7DF2-584D-44DC-062BA83DAFB7}"/>
              </a:ext>
            </a:extLst>
          </p:cNvPr>
          <p:cNvSpPr txBox="1">
            <a:spLocks noGrp="1" noChangeArrowheads="1"/>
          </p:cNvSpPr>
          <p:nvPr>
            <p:ph type="body" idx="1"/>
          </p:nvPr>
        </p:nvSpPr>
        <p:spPr bwMode="auto">
          <a:xfrm>
            <a:off x="685800" y="4343400"/>
            <a:ext cx="5461000" cy="4089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53FF7F8A-06EC-A1B8-1973-012128713B24}"/>
              </a:ext>
            </a:extLst>
          </p:cNvPr>
          <p:cNvSpPr>
            <a:spLocks noGrp="1" noChangeArrowheads="1"/>
          </p:cNvSpPr>
          <p:nvPr>
            <p:ph type="sldNum"/>
          </p:nvPr>
        </p:nvSpPr>
        <p:spPr>
          <a:ln/>
        </p:spPr>
        <p:txBody>
          <a:bodyPr/>
          <a:lstStyle/>
          <a:p>
            <a:fld id="{6BEE6ECB-2A3C-4C52-B4AA-C032244B4720}" type="slidenum">
              <a:rPr lang="en-US" altLang="pt-BR"/>
              <a:pPr/>
              <a:t>13</a:t>
            </a:fld>
            <a:endParaRPr lang="en-US" altLang="pt-BR"/>
          </a:p>
        </p:txBody>
      </p:sp>
      <p:sp>
        <p:nvSpPr>
          <p:cNvPr id="72705" name="Rectangle 1">
            <a:extLst>
              <a:ext uri="{FF2B5EF4-FFF2-40B4-BE49-F238E27FC236}">
                <a16:creationId xmlns:a16="http://schemas.microsoft.com/office/drawing/2014/main" id="{2B4D2C6B-1EF8-3856-F868-30EA6F89F03A}"/>
              </a:ext>
            </a:extLst>
          </p:cNvPr>
          <p:cNvSpPr txBox="1">
            <a:spLocks noGrp="1" noRot="1" noChangeAspect="1" noChangeArrowheads="1"/>
          </p:cNvSpPr>
          <p:nvPr>
            <p:ph type="sldImg"/>
          </p:nvPr>
        </p:nvSpPr>
        <p:spPr bwMode="auto">
          <a:xfrm>
            <a:off x="1009650" y="685800"/>
            <a:ext cx="4813300" cy="34036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6" name="Rectangle 2">
            <a:extLst>
              <a:ext uri="{FF2B5EF4-FFF2-40B4-BE49-F238E27FC236}">
                <a16:creationId xmlns:a16="http://schemas.microsoft.com/office/drawing/2014/main" id="{8924DAD9-DF3D-2605-573D-84EB351594F4}"/>
              </a:ext>
            </a:extLst>
          </p:cNvPr>
          <p:cNvSpPr txBox="1">
            <a:spLocks noGrp="1" noChangeArrowheads="1"/>
          </p:cNvSpPr>
          <p:nvPr>
            <p:ph type="body" idx="1"/>
          </p:nvPr>
        </p:nvSpPr>
        <p:spPr bwMode="auto">
          <a:xfrm>
            <a:off x="685800" y="4343400"/>
            <a:ext cx="5461000" cy="4089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74EFE581-0287-4B6C-6AE9-BC2C50D8418A}"/>
              </a:ext>
            </a:extLst>
          </p:cNvPr>
          <p:cNvSpPr>
            <a:spLocks noGrp="1" noChangeArrowheads="1"/>
          </p:cNvSpPr>
          <p:nvPr>
            <p:ph type="sldNum"/>
          </p:nvPr>
        </p:nvSpPr>
        <p:spPr>
          <a:ln/>
        </p:spPr>
        <p:txBody>
          <a:bodyPr/>
          <a:lstStyle/>
          <a:p>
            <a:fld id="{DB699DB1-632E-4142-83B4-1F7470F615A4}" type="slidenum">
              <a:rPr lang="en-US" altLang="pt-BR"/>
              <a:pPr/>
              <a:t>14</a:t>
            </a:fld>
            <a:endParaRPr lang="en-US" altLang="pt-BR"/>
          </a:p>
        </p:txBody>
      </p:sp>
      <p:sp>
        <p:nvSpPr>
          <p:cNvPr id="73729" name="Rectangle 1">
            <a:extLst>
              <a:ext uri="{FF2B5EF4-FFF2-40B4-BE49-F238E27FC236}">
                <a16:creationId xmlns:a16="http://schemas.microsoft.com/office/drawing/2014/main" id="{99AC1DAB-4ECC-C678-7EFC-541B0353DFFC}"/>
              </a:ext>
            </a:extLst>
          </p:cNvPr>
          <p:cNvSpPr txBox="1">
            <a:spLocks noGrp="1" noRot="1" noChangeAspect="1" noChangeArrowheads="1"/>
          </p:cNvSpPr>
          <p:nvPr>
            <p:ph type="sldImg"/>
          </p:nvPr>
        </p:nvSpPr>
        <p:spPr bwMode="auto">
          <a:xfrm>
            <a:off x="1143000" y="685800"/>
            <a:ext cx="4546600" cy="34036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0" name="Rectangle 2">
            <a:extLst>
              <a:ext uri="{FF2B5EF4-FFF2-40B4-BE49-F238E27FC236}">
                <a16:creationId xmlns:a16="http://schemas.microsoft.com/office/drawing/2014/main" id="{A86F9FEE-3B11-961A-48B4-331C710B5140}"/>
              </a:ext>
            </a:extLst>
          </p:cNvPr>
          <p:cNvSpPr txBox="1">
            <a:spLocks noGrp="1" noChangeArrowheads="1"/>
          </p:cNvSpPr>
          <p:nvPr>
            <p:ph type="body" idx="1"/>
          </p:nvPr>
        </p:nvSpPr>
        <p:spPr bwMode="auto">
          <a:xfrm>
            <a:off x="685800" y="4343400"/>
            <a:ext cx="5461000" cy="4089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83FB222D-EA1C-B7CC-F7FF-335D93CA00F9}"/>
              </a:ext>
            </a:extLst>
          </p:cNvPr>
          <p:cNvSpPr>
            <a:spLocks noGrp="1" noChangeArrowheads="1"/>
          </p:cNvSpPr>
          <p:nvPr>
            <p:ph type="sldNum"/>
          </p:nvPr>
        </p:nvSpPr>
        <p:spPr>
          <a:ln/>
        </p:spPr>
        <p:txBody>
          <a:bodyPr/>
          <a:lstStyle/>
          <a:p>
            <a:fld id="{81ED3389-D7A8-4CBF-B97E-1F8296C10C4D}" type="slidenum">
              <a:rPr lang="en-US" altLang="pt-BR"/>
              <a:pPr/>
              <a:t>15</a:t>
            </a:fld>
            <a:endParaRPr lang="en-US" altLang="pt-BR"/>
          </a:p>
        </p:txBody>
      </p:sp>
      <p:sp>
        <p:nvSpPr>
          <p:cNvPr id="74753" name="Rectangle 1">
            <a:extLst>
              <a:ext uri="{FF2B5EF4-FFF2-40B4-BE49-F238E27FC236}">
                <a16:creationId xmlns:a16="http://schemas.microsoft.com/office/drawing/2014/main" id="{5AAEA461-E622-2F2D-5F97-79D05475D0D2}"/>
              </a:ext>
            </a:extLst>
          </p:cNvPr>
          <p:cNvSpPr txBox="1">
            <a:spLocks noGrp="1" noRot="1" noChangeAspect="1" noChangeArrowheads="1"/>
          </p:cNvSpPr>
          <p:nvPr>
            <p:ph type="sldImg"/>
          </p:nvPr>
        </p:nvSpPr>
        <p:spPr bwMode="auto">
          <a:xfrm>
            <a:off x="1143000" y="685800"/>
            <a:ext cx="4546600" cy="34036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4" name="Rectangle 2">
            <a:extLst>
              <a:ext uri="{FF2B5EF4-FFF2-40B4-BE49-F238E27FC236}">
                <a16:creationId xmlns:a16="http://schemas.microsoft.com/office/drawing/2014/main" id="{A05A2F8D-4D83-2110-973B-0920E4BC7FB2}"/>
              </a:ext>
            </a:extLst>
          </p:cNvPr>
          <p:cNvSpPr txBox="1">
            <a:spLocks noGrp="1" noChangeArrowheads="1"/>
          </p:cNvSpPr>
          <p:nvPr>
            <p:ph type="body" idx="1"/>
          </p:nvPr>
        </p:nvSpPr>
        <p:spPr bwMode="auto">
          <a:xfrm>
            <a:off x="685800" y="4343400"/>
            <a:ext cx="5461000" cy="4089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EB9F0D3F-104B-5EF5-300C-A7D82C35F3F9}"/>
              </a:ext>
            </a:extLst>
          </p:cNvPr>
          <p:cNvSpPr>
            <a:spLocks noGrp="1" noChangeArrowheads="1"/>
          </p:cNvSpPr>
          <p:nvPr>
            <p:ph type="sldNum"/>
          </p:nvPr>
        </p:nvSpPr>
        <p:spPr>
          <a:ln/>
        </p:spPr>
        <p:txBody>
          <a:bodyPr/>
          <a:lstStyle/>
          <a:p>
            <a:fld id="{8955D83B-3F2D-4DF2-A2C2-57361CDE8CD8}" type="slidenum">
              <a:rPr lang="en-US" altLang="pt-BR"/>
              <a:pPr/>
              <a:t>16</a:t>
            </a:fld>
            <a:endParaRPr lang="en-US" altLang="pt-BR"/>
          </a:p>
        </p:txBody>
      </p:sp>
      <p:sp>
        <p:nvSpPr>
          <p:cNvPr id="75777" name="Rectangle 1">
            <a:extLst>
              <a:ext uri="{FF2B5EF4-FFF2-40B4-BE49-F238E27FC236}">
                <a16:creationId xmlns:a16="http://schemas.microsoft.com/office/drawing/2014/main" id="{FF76D88E-EC16-94F1-B27F-284AB937F0EE}"/>
              </a:ext>
            </a:extLst>
          </p:cNvPr>
          <p:cNvSpPr txBox="1">
            <a:spLocks noGrp="1" noRot="1" noChangeAspect="1" noChangeArrowheads="1"/>
          </p:cNvSpPr>
          <p:nvPr>
            <p:ph type="sldImg"/>
          </p:nvPr>
        </p:nvSpPr>
        <p:spPr bwMode="auto">
          <a:xfrm>
            <a:off x="1009650" y="685800"/>
            <a:ext cx="4813300" cy="34036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8" name="Rectangle 2">
            <a:extLst>
              <a:ext uri="{FF2B5EF4-FFF2-40B4-BE49-F238E27FC236}">
                <a16:creationId xmlns:a16="http://schemas.microsoft.com/office/drawing/2014/main" id="{1BB2D861-12FF-A743-CBD5-F8C9F403764C}"/>
              </a:ext>
            </a:extLst>
          </p:cNvPr>
          <p:cNvSpPr txBox="1">
            <a:spLocks noGrp="1" noChangeArrowheads="1"/>
          </p:cNvSpPr>
          <p:nvPr>
            <p:ph type="body" idx="1"/>
          </p:nvPr>
        </p:nvSpPr>
        <p:spPr bwMode="auto">
          <a:xfrm>
            <a:off x="685800" y="4343400"/>
            <a:ext cx="5461000" cy="4089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A6120B0E-92B7-48F2-0137-341FACD78594}"/>
              </a:ext>
            </a:extLst>
          </p:cNvPr>
          <p:cNvSpPr>
            <a:spLocks noGrp="1" noChangeArrowheads="1"/>
          </p:cNvSpPr>
          <p:nvPr>
            <p:ph type="sldNum"/>
          </p:nvPr>
        </p:nvSpPr>
        <p:spPr>
          <a:ln/>
        </p:spPr>
        <p:txBody>
          <a:bodyPr/>
          <a:lstStyle/>
          <a:p>
            <a:fld id="{41C95BF1-ABE1-4976-BF39-9C736492CF00}" type="slidenum">
              <a:rPr lang="en-US" altLang="pt-BR"/>
              <a:pPr/>
              <a:t>17</a:t>
            </a:fld>
            <a:endParaRPr lang="en-US" altLang="pt-BR"/>
          </a:p>
        </p:txBody>
      </p:sp>
      <p:sp>
        <p:nvSpPr>
          <p:cNvPr id="76801" name="Rectangle 1">
            <a:extLst>
              <a:ext uri="{FF2B5EF4-FFF2-40B4-BE49-F238E27FC236}">
                <a16:creationId xmlns:a16="http://schemas.microsoft.com/office/drawing/2014/main" id="{5274A78F-FA5E-6BE7-AF04-95485FA09F60}"/>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2" name="Text Box 2">
            <a:extLst>
              <a:ext uri="{FF2B5EF4-FFF2-40B4-BE49-F238E27FC236}">
                <a16:creationId xmlns:a16="http://schemas.microsoft.com/office/drawing/2014/main" id="{9A48C2F0-C664-AE77-4530-251A995EDFCC}"/>
              </a:ext>
            </a:extLst>
          </p:cNvPr>
          <p:cNvSpPr txBox="1">
            <a:spLocks noChangeArrowheads="1"/>
          </p:cNvSpPr>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76803" name="Text Box 3">
            <a:extLst>
              <a:ext uri="{FF2B5EF4-FFF2-40B4-BE49-F238E27FC236}">
                <a16:creationId xmlns:a16="http://schemas.microsoft.com/office/drawing/2014/main" id="{259FA0D1-291A-4981-695C-DFA2EE32908A}"/>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187AB08D-8E39-4B1D-948F-C4386A972D3E}" type="slidenum">
              <a:rPr lang="en-US" altLang="pt-BR" sz="1200">
                <a:latin typeface="Calibri" panose="020F0502020204030204" pitchFamily="34" charset="0"/>
              </a:rPr>
              <a:pPr algn="r" eaLnBrk="1" hangingPunct="1">
                <a:buClrTx/>
                <a:buFontTx/>
                <a:buNone/>
              </a:pPr>
              <a:t>17</a:t>
            </a:fld>
            <a:endParaRPr lang="en-US" altLang="pt-BR" sz="1200">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D613AA45-A5CC-97CD-183C-5847913507B0}"/>
              </a:ext>
            </a:extLst>
          </p:cNvPr>
          <p:cNvSpPr>
            <a:spLocks noGrp="1" noChangeArrowheads="1"/>
          </p:cNvSpPr>
          <p:nvPr>
            <p:ph type="sldNum"/>
          </p:nvPr>
        </p:nvSpPr>
        <p:spPr>
          <a:ln/>
        </p:spPr>
        <p:txBody>
          <a:bodyPr/>
          <a:lstStyle/>
          <a:p>
            <a:fld id="{CDE07FAF-C8C7-4AE8-A130-45D049D73239}" type="slidenum">
              <a:rPr lang="en-US" altLang="pt-BR"/>
              <a:pPr/>
              <a:t>18</a:t>
            </a:fld>
            <a:endParaRPr lang="en-US" altLang="pt-BR"/>
          </a:p>
        </p:txBody>
      </p:sp>
      <p:sp>
        <p:nvSpPr>
          <p:cNvPr id="77825" name="Rectangle 1">
            <a:extLst>
              <a:ext uri="{FF2B5EF4-FFF2-40B4-BE49-F238E27FC236}">
                <a16:creationId xmlns:a16="http://schemas.microsoft.com/office/drawing/2014/main" id="{943EA96F-AE56-B1B7-5384-3652CDC8C487}"/>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Text Box 2">
            <a:extLst>
              <a:ext uri="{FF2B5EF4-FFF2-40B4-BE49-F238E27FC236}">
                <a16:creationId xmlns:a16="http://schemas.microsoft.com/office/drawing/2014/main" id="{7D729DE2-F094-D102-607A-2485B3F55BCB}"/>
              </a:ext>
            </a:extLst>
          </p:cNvPr>
          <p:cNvSpPr txBox="1">
            <a:spLocks noChangeArrowheads="1"/>
          </p:cNvSpPr>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77827" name="Text Box 3">
            <a:extLst>
              <a:ext uri="{FF2B5EF4-FFF2-40B4-BE49-F238E27FC236}">
                <a16:creationId xmlns:a16="http://schemas.microsoft.com/office/drawing/2014/main" id="{D5129B84-D6D2-C666-2C22-56C48AA26DA1}"/>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73EE2D8D-093D-496B-9A9F-545ACF16FD20}" type="slidenum">
              <a:rPr lang="en-US" altLang="pt-BR" sz="1200">
                <a:latin typeface="Calibri" panose="020F0502020204030204" pitchFamily="34" charset="0"/>
              </a:rPr>
              <a:pPr algn="r" eaLnBrk="1" hangingPunct="1">
                <a:buClrTx/>
                <a:buFontTx/>
                <a:buNone/>
              </a:pPr>
              <a:t>18</a:t>
            </a:fld>
            <a:endParaRPr lang="en-US" altLang="pt-BR" sz="1200">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C17AF917-D26E-9E6D-8396-AB36215A2FCF}"/>
              </a:ext>
            </a:extLst>
          </p:cNvPr>
          <p:cNvSpPr>
            <a:spLocks noGrp="1" noChangeArrowheads="1"/>
          </p:cNvSpPr>
          <p:nvPr>
            <p:ph type="sldNum"/>
          </p:nvPr>
        </p:nvSpPr>
        <p:spPr>
          <a:ln/>
        </p:spPr>
        <p:txBody>
          <a:bodyPr/>
          <a:lstStyle/>
          <a:p>
            <a:fld id="{7688D7C3-850A-4526-A3DF-5C0FB7387623}" type="slidenum">
              <a:rPr lang="en-US" altLang="pt-BR"/>
              <a:pPr/>
              <a:t>19</a:t>
            </a:fld>
            <a:endParaRPr lang="en-US" altLang="pt-BR"/>
          </a:p>
        </p:txBody>
      </p:sp>
      <p:sp>
        <p:nvSpPr>
          <p:cNvPr id="78849" name="Rectangle 1">
            <a:extLst>
              <a:ext uri="{FF2B5EF4-FFF2-40B4-BE49-F238E27FC236}">
                <a16:creationId xmlns:a16="http://schemas.microsoft.com/office/drawing/2014/main" id="{E314D4BD-B121-5E70-75E0-3F4C2F065F20}"/>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0" name="Text Box 2">
            <a:extLst>
              <a:ext uri="{FF2B5EF4-FFF2-40B4-BE49-F238E27FC236}">
                <a16:creationId xmlns:a16="http://schemas.microsoft.com/office/drawing/2014/main" id="{1F2F77E9-BFAB-FABE-2378-8943022C9328}"/>
              </a:ext>
            </a:extLst>
          </p:cNvPr>
          <p:cNvSpPr txBox="1">
            <a:spLocks noChangeArrowheads="1"/>
          </p:cNvSpPr>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78851" name="Text Box 3">
            <a:extLst>
              <a:ext uri="{FF2B5EF4-FFF2-40B4-BE49-F238E27FC236}">
                <a16:creationId xmlns:a16="http://schemas.microsoft.com/office/drawing/2014/main" id="{207F0AE4-6EEA-229F-FBFE-8FED6D8E3362}"/>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C71A73B5-EA4E-4173-8C75-C18B21F33F09}" type="slidenum">
              <a:rPr lang="en-US" altLang="pt-BR" sz="1200">
                <a:latin typeface="Calibri" panose="020F0502020204030204" pitchFamily="34" charset="0"/>
              </a:rPr>
              <a:pPr algn="r" eaLnBrk="1" hangingPunct="1">
                <a:buClrTx/>
                <a:buFontTx/>
                <a:buNone/>
              </a:pPr>
              <a:t>19</a:t>
            </a:fld>
            <a:endParaRPr lang="en-US" altLang="pt-BR" sz="1200">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C725591A-0A3F-8BBF-AB0E-C021913189BE}"/>
              </a:ext>
            </a:extLst>
          </p:cNvPr>
          <p:cNvSpPr>
            <a:spLocks noGrp="1" noChangeArrowheads="1"/>
          </p:cNvSpPr>
          <p:nvPr>
            <p:ph type="sldNum"/>
          </p:nvPr>
        </p:nvSpPr>
        <p:spPr>
          <a:ln/>
        </p:spPr>
        <p:txBody>
          <a:bodyPr/>
          <a:lstStyle/>
          <a:p>
            <a:fld id="{2A95BBA8-1D68-4901-AEF6-D65FC2F0815E}" type="slidenum">
              <a:rPr lang="en-US" altLang="pt-BR"/>
              <a:pPr/>
              <a:t>20</a:t>
            </a:fld>
            <a:endParaRPr lang="en-US" altLang="pt-BR"/>
          </a:p>
        </p:txBody>
      </p:sp>
      <p:sp>
        <p:nvSpPr>
          <p:cNvPr id="79873" name="Rectangle 1">
            <a:extLst>
              <a:ext uri="{FF2B5EF4-FFF2-40B4-BE49-F238E27FC236}">
                <a16:creationId xmlns:a16="http://schemas.microsoft.com/office/drawing/2014/main" id="{42B30FE2-5968-F9A2-F53E-01F76C3CB868}"/>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4" name="Text Box 2">
            <a:extLst>
              <a:ext uri="{FF2B5EF4-FFF2-40B4-BE49-F238E27FC236}">
                <a16:creationId xmlns:a16="http://schemas.microsoft.com/office/drawing/2014/main" id="{3D849AB4-4379-F2D3-4D57-AB20B37B50C5}"/>
              </a:ext>
            </a:extLst>
          </p:cNvPr>
          <p:cNvSpPr txBox="1">
            <a:spLocks noChangeArrowheads="1"/>
          </p:cNvSpPr>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79875" name="Text Box 3">
            <a:extLst>
              <a:ext uri="{FF2B5EF4-FFF2-40B4-BE49-F238E27FC236}">
                <a16:creationId xmlns:a16="http://schemas.microsoft.com/office/drawing/2014/main" id="{31478377-E44D-12BD-937E-364F6FE45A4E}"/>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C68478E8-C453-4799-BC8C-C8FBA4264754}" type="slidenum">
              <a:rPr lang="en-US" altLang="pt-BR" sz="1200">
                <a:latin typeface="Calibri" panose="020F0502020204030204" pitchFamily="34" charset="0"/>
              </a:rPr>
              <a:pPr algn="r" eaLnBrk="1" hangingPunct="1">
                <a:buClrTx/>
                <a:buFontTx/>
                <a:buNone/>
              </a:pPr>
              <a:t>20</a:t>
            </a:fld>
            <a:endParaRPr lang="en-US" altLang="pt-BR" sz="1200">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0869F5A4-C9FD-6796-5B88-485DFB02F68A}"/>
              </a:ext>
            </a:extLst>
          </p:cNvPr>
          <p:cNvSpPr>
            <a:spLocks noGrp="1" noChangeArrowheads="1"/>
          </p:cNvSpPr>
          <p:nvPr>
            <p:ph type="sldNum"/>
          </p:nvPr>
        </p:nvSpPr>
        <p:spPr>
          <a:ln/>
        </p:spPr>
        <p:txBody>
          <a:bodyPr/>
          <a:lstStyle/>
          <a:p>
            <a:fld id="{76226ADB-2313-44D4-AFFE-2ED3E11B2AED}" type="slidenum">
              <a:rPr lang="en-US" altLang="pt-BR"/>
              <a:pPr/>
              <a:t>21</a:t>
            </a:fld>
            <a:endParaRPr lang="en-US" altLang="pt-BR"/>
          </a:p>
        </p:txBody>
      </p:sp>
      <p:sp>
        <p:nvSpPr>
          <p:cNvPr id="80897" name="Rectangle 1">
            <a:extLst>
              <a:ext uri="{FF2B5EF4-FFF2-40B4-BE49-F238E27FC236}">
                <a16:creationId xmlns:a16="http://schemas.microsoft.com/office/drawing/2014/main" id="{192C88F8-68E4-861B-3A12-26A6DFD609B3}"/>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898" name="Text Box 2">
            <a:extLst>
              <a:ext uri="{FF2B5EF4-FFF2-40B4-BE49-F238E27FC236}">
                <a16:creationId xmlns:a16="http://schemas.microsoft.com/office/drawing/2014/main" id="{68E89A17-0E68-C2B8-313F-1F4D08F15EAB}"/>
              </a:ext>
            </a:extLst>
          </p:cNvPr>
          <p:cNvSpPr txBox="1">
            <a:spLocks noChangeArrowheads="1"/>
          </p:cNvSpPr>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80899" name="Text Box 3">
            <a:extLst>
              <a:ext uri="{FF2B5EF4-FFF2-40B4-BE49-F238E27FC236}">
                <a16:creationId xmlns:a16="http://schemas.microsoft.com/office/drawing/2014/main" id="{4C2CE224-0D35-8064-5993-FEFC2115C5ED}"/>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C0D47B71-A4DE-4909-B750-B81A3B0265D3}" type="slidenum">
              <a:rPr lang="en-US" altLang="pt-BR" sz="1200">
                <a:latin typeface="Calibri" panose="020F0502020204030204" pitchFamily="34" charset="0"/>
              </a:rPr>
              <a:pPr algn="r" eaLnBrk="1" hangingPunct="1">
                <a:buClrTx/>
                <a:buFontTx/>
                <a:buNone/>
              </a:pPr>
              <a:t>21</a:t>
            </a:fld>
            <a:endParaRPr lang="en-US" altLang="pt-BR" sz="120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3111B3F5-4C15-650D-9DBC-E2C8B41E4B4D}"/>
              </a:ext>
            </a:extLst>
          </p:cNvPr>
          <p:cNvSpPr>
            <a:spLocks noGrp="1" noChangeArrowheads="1"/>
          </p:cNvSpPr>
          <p:nvPr>
            <p:ph type="sldNum"/>
          </p:nvPr>
        </p:nvSpPr>
        <p:spPr>
          <a:ln/>
        </p:spPr>
        <p:txBody>
          <a:bodyPr/>
          <a:lstStyle/>
          <a:p>
            <a:fld id="{B78E096A-6211-4F4E-B356-D9DC76E7AC29}" type="slidenum">
              <a:rPr lang="en-US" altLang="pt-BR"/>
              <a:pPr/>
              <a:t>4</a:t>
            </a:fld>
            <a:endParaRPr lang="en-US" altLang="pt-BR"/>
          </a:p>
        </p:txBody>
      </p:sp>
      <p:sp>
        <p:nvSpPr>
          <p:cNvPr id="63489" name="Rectangle 1">
            <a:extLst>
              <a:ext uri="{FF2B5EF4-FFF2-40B4-BE49-F238E27FC236}">
                <a16:creationId xmlns:a16="http://schemas.microsoft.com/office/drawing/2014/main" id="{EF9DF0F5-24C8-84A1-7BBE-7C37FD24FC7F}"/>
              </a:ext>
            </a:extLst>
          </p:cNvPr>
          <p:cNvSpPr txBox="1">
            <a:spLocks noGrp="1" noRot="1" noChangeAspect="1" noChangeArrowheads="1"/>
          </p:cNvSpPr>
          <p:nvPr>
            <p:ph type="sldImg"/>
          </p:nvPr>
        </p:nvSpPr>
        <p:spPr bwMode="auto">
          <a:xfrm>
            <a:off x="1009650" y="685800"/>
            <a:ext cx="4813300" cy="34036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a:extLst>
              <a:ext uri="{FF2B5EF4-FFF2-40B4-BE49-F238E27FC236}">
                <a16:creationId xmlns:a16="http://schemas.microsoft.com/office/drawing/2014/main" id="{AD4C2E6A-51ED-6F7D-4421-11ACB8A7BC45}"/>
              </a:ext>
            </a:extLst>
          </p:cNvPr>
          <p:cNvSpPr txBox="1">
            <a:spLocks noGrp="1" noChangeArrowheads="1"/>
          </p:cNvSpPr>
          <p:nvPr>
            <p:ph type="body" idx="1"/>
          </p:nvPr>
        </p:nvSpPr>
        <p:spPr bwMode="auto">
          <a:xfrm>
            <a:off x="685800" y="4343400"/>
            <a:ext cx="5461000" cy="4089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430A0D1D-4C27-4FDF-5130-26F8F91AAA2F}"/>
              </a:ext>
            </a:extLst>
          </p:cNvPr>
          <p:cNvSpPr>
            <a:spLocks noGrp="1" noChangeArrowheads="1"/>
          </p:cNvSpPr>
          <p:nvPr>
            <p:ph type="sldNum"/>
          </p:nvPr>
        </p:nvSpPr>
        <p:spPr>
          <a:ln/>
        </p:spPr>
        <p:txBody>
          <a:bodyPr/>
          <a:lstStyle/>
          <a:p>
            <a:fld id="{3FBD0BF3-00CB-4A76-91AF-8D35A8A72EFC}" type="slidenum">
              <a:rPr lang="en-US" altLang="pt-BR"/>
              <a:pPr/>
              <a:t>22</a:t>
            </a:fld>
            <a:endParaRPr lang="en-US" altLang="pt-BR"/>
          </a:p>
        </p:txBody>
      </p:sp>
      <p:sp>
        <p:nvSpPr>
          <p:cNvPr id="81921" name="Rectangle 1">
            <a:extLst>
              <a:ext uri="{FF2B5EF4-FFF2-40B4-BE49-F238E27FC236}">
                <a16:creationId xmlns:a16="http://schemas.microsoft.com/office/drawing/2014/main" id="{A85F0D97-9709-CC69-F238-AB95D8B06978}"/>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2" name="Text Box 2">
            <a:extLst>
              <a:ext uri="{FF2B5EF4-FFF2-40B4-BE49-F238E27FC236}">
                <a16:creationId xmlns:a16="http://schemas.microsoft.com/office/drawing/2014/main" id="{B1DDA674-E037-2E1D-01DB-3962DD4F9E71}"/>
              </a:ext>
            </a:extLst>
          </p:cNvPr>
          <p:cNvSpPr txBox="1">
            <a:spLocks noChangeArrowheads="1"/>
          </p:cNvSpPr>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81923" name="Text Box 3">
            <a:extLst>
              <a:ext uri="{FF2B5EF4-FFF2-40B4-BE49-F238E27FC236}">
                <a16:creationId xmlns:a16="http://schemas.microsoft.com/office/drawing/2014/main" id="{FBEF49C2-6121-5E67-0CDA-656F940799EB}"/>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742542EB-3F6C-45E9-9B85-2BCA1A701299}" type="slidenum">
              <a:rPr lang="en-US" altLang="pt-BR" sz="1200">
                <a:latin typeface="Calibri" panose="020F0502020204030204" pitchFamily="34" charset="0"/>
              </a:rPr>
              <a:pPr algn="r" eaLnBrk="1" hangingPunct="1">
                <a:buClrTx/>
                <a:buFontTx/>
                <a:buNone/>
              </a:pPr>
              <a:t>22</a:t>
            </a:fld>
            <a:endParaRPr lang="en-US" altLang="pt-BR" sz="1200">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9EA597F8-3572-9CDE-A603-301B36035362}"/>
              </a:ext>
            </a:extLst>
          </p:cNvPr>
          <p:cNvSpPr>
            <a:spLocks noGrp="1" noChangeArrowheads="1"/>
          </p:cNvSpPr>
          <p:nvPr>
            <p:ph type="sldNum"/>
          </p:nvPr>
        </p:nvSpPr>
        <p:spPr>
          <a:ln/>
        </p:spPr>
        <p:txBody>
          <a:bodyPr/>
          <a:lstStyle/>
          <a:p>
            <a:fld id="{D2349900-5A4C-4D6A-A52D-C2509018F4F7}" type="slidenum">
              <a:rPr lang="en-US" altLang="pt-BR"/>
              <a:pPr/>
              <a:t>23</a:t>
            </a:fld>
            <a:endParaRPr lang="en-US" altLang="pt-BR"/>
          </a:p>
        </p:txBody>
      </p:sp>
      <p:sp>
        <p:nvSpPr>
          <p:cNvPr id="82945" name="Rectangle 1">
            <a:extLst>
              <a:ext uri="{FF2B5EF4-FFF2-40B4-BE49-F238E27FC236}">
                <a16:creationId xmlns:a16="http://schemas.microsoft.com/office/drawing/2014/main" id="{C0CAABEC-062D-5586-E44E-FDFAD21B569E}"/>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6" name="Text Box 2">
            <a:extLst>
              <a:ext uri="{FF2B5EF4-FFF2-40B4-BE49-F238E27FC236}">
                <a16:creationId xmlns:a16="http://schemas.microsoft.com/office/drawing/2014/main" id="{1C17A6D9-0030-A2F8-1F5A-C0BB3DC53527}"/>
              </a:ext>
            </a:extLst>
          </p:cNvPr>
          <p:cNvSpPr txBox="1">
            <a:spLocks noChangeArrowheads="1"/>
          </p:cNvSpPr>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82947" name="Text Box 3">
            <a:extLst>
              <a:ext uri="{FF2B5EF4-FFF2-40B4-BE49-F238E27FC236}">
                <a16:creationId xmlns:a16="http://schemas.microsoft.com/office/drawing/2014/main" id="{A8DE1CB2-6B03-6329-A305-899454812263}"/>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68162C6F-7609-46AB-BAF2-D0356BFF05FE}" type="slidenum">
              <a:rPr lang="en-US" altLang="pt-BR" sz="1200">
                <a:latin typeface="Calibri" panose="020F0502020204030204" pitchFamily="34" charset="0"/>
              </a:rPr>
              <a:pPr algn="r" eaLnBrk="1" hangingPunct="1">
                <a:buClrTx/>
                <a:buFontTx/>
                <a:buNone/>
              </a:pPr>
              <a:t>23</a:t>
            </a:fld>
            <a:endParaRPr lang="en-US" altLang="pt-BR" sz="1200">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0585550D-8078-9AFB-FE40-24728F15C3DE}"/>
              </a:ext>
            </a:extLst>
          </p:cNvPr>
          <p:cNvSpPr>
            <a:spLocks noGrp="1" noChangeArrowheads="1"/>
          </p:cNvSpPr>
          <p:nvPr>
            <p:ph type="sldNum"/>
          </p:nvPr>
        </p:nvSpPr>
        <p:spPr>
          <a:ln/>
        </p:spPr>
        <p:txBody>
          <a:bodyPr/>
          <a:lstStyle/>
          <a:p>
            <a:fld id="{FC2A063B-2C2C-41C8-9016-3E6C4252DC24}" type="slidenum">
              <a:rPr lang="en-US" altLang="pt-BR"/>
              <a:pPr/>
              <a:t>24</a:t>
            </a:fld>
            <a:endParaRPr lang="en-US" altLang="pt-BR"/>
          </a:p>
        </p:txBody>
      </p:sp>
      <p:sp>
        <p:nvSpPr>
          <p:cNvPr id="83969" name="Rectangle 1">
            <a:extLst>
              <a:ext uri="{FF2B5EF4-FFF2-40B4-BE49-F238E27FC236}">
                <a16:creationId xmlns:a16="http://schemas.microsoft.com/office/drawing/2014/main" id="{C0919D05-EFE1-1CD3-2360-09472E967B98}"/>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0" name="Text Box 2">
            <a:extLst>
              <a:ext uri="{FF2B5EF4-FFF2-40B4-BE49-F238E27FC236}">
                <a16:creationId xmlns:a16="http://schemas.microsoft.com/office/drawing/2014/main" id="{F6CFF9F0-B505-0608-E642-449C42878C7D}"/>
              </a:ext>
            </a:extLst>
          </p:cNvPr>
          <p:cNvSpPr txBox="1">
            <a:spLocks noChangeArrowheads="1"/>
          </p:cNvSpPr>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83971" name="Text Box 3">
            <a:extLst>
              <a:ext uri="{FF2B5EF4-FFF2-40B4-BE49-F238E27FC236}">
                <a16:creationId xmlns:a16="http://schemas.microsoft.com/office/drawing/2014/main" id="{B6D1FE46-8558-4DBB-1E39-98ABF9B1CA36}"/>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17D7D8CC-350D-485B-925A-7043C95EAEBF}" type="slidenum">
              <a:rPr lang="en-US" altLang="pt-BR" sz="1200">
                <a:latin typeface="Calibri" panose="020F0502020204030204" pitchFamily="34" charset="0"/>
              </a:rPr>
              <a:pPr algn="r" eaLnBrk="1" hangingPunct="1">
                <a:buClrTx/>
                <a:buFontTx/>
                <a:buNone/>
              </a:pPr>
              <a:t>24</a:t>
            </a:fld>
            <a:endParaRPr lang="en-US" altLang="pt-BR" sz="1200">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6D211528-2D6E-FF01-F231-77E43FDD7F08}"/>
              </a:ext>
            </a:extLst>
          </p:cNvPr>
          <p:cNvSpPr>
            <a:spLocks noGrp="1" noChangeArrowheads="1"/>
          </p:cNvSpPr>
          <p:nvPr>
            <p:ph type="sldNum"/>
          </p:nvPr>
        </p:nvSpPr>
        <p:spPr>
          <a:ln/>
        </p:spPr>
        <p:txBody>
          <a:bodyPr/>
          <a:lstStyle/>
          <a:p>
            <a:fld id="{B75A5281-ED44-493C-A8ED-3B506C814A28}" type="slidenum">
              <a:rPr lang="en-US" altLang="pt-BR"/>
              <a:pPr/>
              <a:t>25</a:t>
            </a:fld>
            <a:endParaRPr lang="en-US" altLang="pt-BR"/>
          </a:p>
        </p:txBody>
      </p:sp>
      <p:sp>
        <p:nvSpPr>
          <p:cNvPr id="84993" name="Rectangle 1">
            <a:extLst>
              <a:ext uri="{FF2B5EF4-FFF2-40B4-BE49-F238E27FC236}">
                <a16:creationId xmlns:a16="http://schemas.microsoft.com/office/drawing/2014/main" id="{41B00FE4-4B63-96FA-B8C5-3C1B62F3C550}"/>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Text Box 2">
            <a:extLst>
              <a:ext uri="{FF2B5EF4-FFF2-40B4-BE49-F238E27FC236}">
                <a16:creationId xmlns:a16="http://schemas.microsoft.com/office/drawing/2014/main" id="{E875FD01-DDA3-2289-618E-D975B1339068}"/>
              </a:ext>
            </a:extLst>
          </p:cNvPr>
          <p:cNvSpPr txBox="1">
            <a:spLocks noChangeArrowheads="1"/>
          </p:cNvSpPr>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84995" name="Text Box 3">
            <a:extLst>
              <a:ext uri="{FF2B5EF4-FFF2-40B4-BE49-F238E27FC236}">
                <a16:creationId xmlns:a16="http://schemas.microsoft.com/office/drawing/2014/main" id="{022EEEF5-CCA4-A262-7C7F-720FC7C59AA8}"/>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1221E0BB-E879-4189-B109-0FB3D52FB4F6}" type="slidenum">
              <a:rPr lang="en-US" altLang="pt-BR" sz="1200">
                <a:latin typeface="Calibri" panose="020F0502020204030204" pitchFamily="34" charset="0"/>
              </a:rPr>
              <a:pPr algn="r" eaLnBrk="1" hangingPunct="1">
                <a:buClrTx/>
                <a:buFontTx/>
                <a:buNone/>
              </a:pPr>
              <a:t>25</a:t>
            </a:fld>
            <a:endParaRPr lang="en-US" altLang="pt-BR" sz="1200">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9EB7D21C-6D0D-46C5-2648-79E9E9293612}"/>
              </a:ext>
            </a:extLst>
          </p:cNvPr>
          <p:cNvSpPr>
            <a:spLocks noGrp="1" noChangeArrowheads="1"/>
          </p:cNvSpPr>
          <p:nvPr>
            <p:ph type="sldNum"/>
          </p:nvPr>
        </p:nvSpPr>
        <p:spPr>
          <a:ln/>
        </p:spPr>
        <p:txBody>
          <a:bodyPr/>
          <a:lstStyle/>
          <a:p>
            <a:fld id="{F46B9CC0-E7CC-4D5E-BF22-179126064A33}" type="slidenum">
              <a:rPr lang="en-US" altLang="pt-BR"/>
              <a:pPr/>
              <a:t>26</a:t>
            </a:fld>
            <a:endParaRPr lang="en-US" altLang="pt-BR"/>
          </a:p>
        </p:txBody>
      </p:sp>
      <p:sp>
        <p:nvSpPr>
          <p:cNvPr id="86017" name="Rectangle 1">
            <a:extLst>
              <a:ext uri="{FF2B5EF4-FFF2-40B4-BE49-F238E27FC236}">
                <a16:creationId xmlns:a16="http://schemas.microsoft.com/office/drawing/2014/main" id="{40E2DDE9-1C27-AEB9-AD54-AC5EB4694B2D}"/>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18" name="Text Box 2">
            <a:extLst>
              <a:ext uri="{FF2B5EF4-FFF2-40B4-BE49-F238E27FC236}">
                <a16:creationId xmlns:a16="http://schemas.microsoft.com/office/drawing/2014/main" id="{F133C9AC-EE74-70A9-3CBE-E96A59B1CFED}"/>
              </a:ext>
            </a:extLst>
          </p:cNvPr>
          <p:cNvSpPr txBox="1">
            <a:spLocks noChangeArrowheads="1"/>
          </p:cNvSpPr>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86019" name="Text Box 3">
            <a:extLst>
              <a:ext uri="{FF2B5EF4-FFF2-40B4-BE49-F238E27FC236}">
                <a16:creationId xmlns:a16="http://schemas.microsoft.com/office/drawing/2014/main" id="{050441F3-E3D5-1339-4973-39455BB14A75}"/>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C68F70D5-DD18-4319-BED0-795C984B3D5B}" type="slidenum">
              <a:rPr lang="en-US" altLang="pt-BR" sz="1200">
                <a:latin typeface="Calibri" panose="020F0502020204030204" pitchFamily="34" charset="0"/>
              </a:rPr>
              <a:pPr algn="r" eaLnBrk="1" hangingPunct="1">
                <a:buClrTx/>
                <a:buFontTx/>
                <a:buNone/>
              </a:pPr>
              <a:t>26</a:t>
            </a:fld>
            <a:endParaRPr lang="en-US" altLang="pt-BR" sz="1200">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BE98A101-E7AD-CD58-EB64-27C8F24B003C}"/>
              </a:ext>
            </a:extLst>
          </p:cNvPr>
          <p:cNvSpPr>
            <a:spLocks noGrp="1" noChangeArrowheads="1"/>
          </p:cNvSpPr>
          <p:nvPr>
            <p:ph type="sldNum"/>
          </p:nvPr>
        </p:nvSpPr>
        <p:spPr>
          <a:ln/>
        </p:spPr>
        <p:txBody>
          <a:bodyPr/>
          <a:lstStyle/>
          <a:p>
            <a:fld id="{45CD762B-2599-4404-8738-67E84F37D822}" type="slidenum">
              <a:rPr lang="en-US" altLang="pt-BR"/>
              <a:pPr/>
              <a:t>27</a:t>
            </a:fld>
            <a:endParaRPr lang="en-US" altLang="pt-BR"/>
          </a:p>
        </p:txBody>
      </p:sp>
      <p:sp>
        <p:nvSpPr>
          <p:cNvPr id="87041" name="Rectangle 1">
            <a:extLst>
              <a:ext uri="{FF2B5EF4-FFF2-40B4-BE49-F238E27FC236}">
                <a16:creationId xmlns:a16="http://schemas.microsoft.com/office/drawing/2014/main" id="{B9802FCE-6334-8D62-24C5-D244CE1CAE5B}"/>
              </a:ext>
            </a:extLst>
          </p:cNvPr>
          <p:cNvSpPr txBox="1">
            <a:spLocks noGrp="1" noRot="1" noChangeAspect="1" noChangeArrowheads="1"/>
          </p:cNvSpPr>
          <p:nvPr>
            <p:ph type="sldImg"/>
          </p:nvPr>
        </p:nvSpPr>
        <p:spPr bwMode="auto">
          <a:xfrm>
            <a:off x="2754313" y="514350"/>
            <a:ext cx="3635375"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2" name="Text Box 2">
            <a:extLst>
              <a:ext uri="{FF2B5EF4-FFF2-40B4-BE49-F238E27FC236}">
                <a16:creationId xmlns:a16="http://schemas.microsoft.com/office/drawing/2014/main" id="{E3E0B3AD-1411-D1BE-49DB-CB26DB7A10F6}"/>
              </a:ext>
            </a:extLst>
          </p:cNvPr>
          <p:cNvSpPr txBox="1">
            <a:spLocks noChangeArrowheads="1"/>
          </p:cNvSpPr>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87043" name="Text Box 3">
            <a:extLst>
              <a:ext uri="{FF2B5EF4-FFF2-40B4-BE49-F238E27FC236}">
                <a16:creationId xmlns:a16="http://schemas.microsoft.com/office/drawing/2014/main" id="{2A109B7C-A386-64CD-B43E-86C112694AC7}"/>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8CAADABC-AE49-452D-AF3F-A43B10AD62BC}" type="slidenum">
              <a:rPr lang="en-US" altLang="pt-BR" sz="1200">
                <a:latin typeface="Calibri" panose="020F0502020204030204" pitchFamily="34" charset="0"/>
              </a:rPr>
              <a:pPr algn="r" eaLnBrk="1" hangingPunct="1">
                <a:buClrTx/>
                <a:buFontTx/>
                <a:buNone/>
              </a:pPr>
              <a:t>27</a:t>
            </a:fld>
            <a:endParaRPr lang="en-US" altLang="pt-BR" sz="1200">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E26DC7BC-C1FB-AC89-5BA4-67EF15015076}"/>
              </a:ext>
            </a:extLst>
          </p:cNvPr>
          <p:cNvSpPr>
            <a:spLocks noGrp="1" noChangeArrowheads="1"/>
          </p:cNvSpPr>
          <p:nvPr>
            <p:ph type="sldNum"/>
          </p:nvPr>
        </p:nvSpPr>
        <p:spPr>
          <a:ln/>
        </p:spPr>
        <p:txBody>
          <a:bodyPr/>
          <a:lstStyle/>
          <a:p>
            <a:fld id="{16A8C738-A18B-40F6-A9AC-2CD352A21872}" type="slidenum">
              <a:rPr lang="en-US" altLang="pt-BR"/>
              <a:pPr/>
              <a:t>28</a:t>
            </a:fld>
            <a:endParaRPr lang="en-US" altLang="pt-BR"/>
          </a:p>
        </p:txBody>
      </p:sp>
      <p:sp>
        <p:nvSpPr>
          <p:cNvPr id="88065" name="Rectangle 1">
            <a:extLst>
              <a:ext uri="{FF2B5EF4-FFF2-40B4-BE49-F238E27FC236}">
                <a16:creationId xmlns:a16="http://schemas.microsoft.com/office/drawing/2014/main" id="{7B8D1B3B-1EBA-47B3-45F1-EEE18B6134D4}"/>
              </a:ext>
            </a:extLst>
          </p:cNvPr>
          <p:cNvSpPr txBox="1">
            <a:spLocks noGrp="1" noRot="1" noChangeAspect="1" noChangeArrowheads="1"/>
          </p:cNvSpPr>
          <p:nvPr>
            <p:ph type="sldImg"/>
          </p:nvPr>
        </p:nvSpPr>
        <p:spPr bwMode="auto">
          <a:xfrm>
            <a:off x="2754313" y="514350"/>
            <a:ext cx="3635375"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6" name="Text Box 2">
            <a:extLst>
              <a:ext uri="{FF2B5EF4-FFF2-40B4-BE49-F238E27FC236}">
                <a16:creationId xmlns:a16="http://schemas.microsoft.com/office/drawing/2014/main" id="{E689EE17-50D3-819C-EBA1-762CDF621177}"/>
              </a:ext>
            </a:extLst>
          </p:cNvPr>
          <p:cNvSpPr txBox="1">
            <a:spLocks noChangeArrowheads="1"/>
          </p:cNvSpPr>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88067" name="Text Box 3">
            <a:extLst>
              <a:ext uri="{FF2B5EF4-FFF2-40B4-BE49-F238E27FC236}">
                <a16:creationId xmlns:a16="http://schemas.microsoft.com/office/drawing/2014/main" id="{04150C9A-C3D6-97F6-B072-BF8577E707CC}"/>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9C2B6846-758A-438E-9E77-2174BB03C4D7}" type="slidenum">
              <a:rPr lang="en-US" altLang="pt-BR" sz="1200">
                <a:latin typeface="Calibri" panose="020F0502020204030204" pitchFamily="34" charset="0"/>
              </a:rPr>
              <a:pPr algn="r" eaLnBrk="1" hangingPunct="1">
                <a:buClrTx/>
                <a:buFontTx/>
                <a:buNone/>
              </a:pPr>
              <a:t>28</a:t>
            </a:fld>
            <a:endParaRPr lang="en-US" altLang="pt-BR" sz="1200">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E4530662-46D5-8173-8110-2A8DE0F98EC4}"/>
              </a:ext>
            </a:extLst>
          </p:cNvPr>
          <p:cNvSpPr>
            <a:spLocks noGrp="1" noChangeArrowheads="1"/>
          </p:cNvSpPr>
          <p:nvPr>
            <p:ph type="sldNum"/>
          </p:nvPr>
        </p:nvSpPr>
        <p:spPr>
          <a:ln/>
        </p:spPr>
        <p:txBody>
          <a:bodyPr/>
          <a:lstStyle/>
          <a:p>
            <a:fld id="{0609B7C0-8189-4322-A44B-40ECAD885621}" type="slidenum">
              <a:rPr lang="en-US" altLang="pt-BR"/>
              <a:pPr/>
              <a:t>29</a:t>
            </a:fld>
            <a:endParaRPr lang="en-US" altLang="pt-BR"/>
          </a:p>
        </p:txBody>
      </p:sp>
      <p:sp>
        <p:nvSpPr>
          <p:cNvPr id="89089" name="Rectangle 1">
            <a:extLst>
              <a:ext uri="{FF2B5EF4-FFF2-40B4-BE49-F238E27FC236}">
                <a16:creationId xmlns:a16="http://schemas.microsoft.com/office/drawing/2014/main" id="{D84E67C9-9528-89FA-03CF-C1A6F71CAF4C}"/>
              </a:ext>
            </a:extLst>
          </p:cNvPr>
          <p:cNvSpPr txBox="1">
            <a:spLocks noGrp="1" noRot="1" noChangeAspect="1" noChangeArrowheads="1"/>
          </p:cNvSpPr>
          <p:nvPr>
            <p:ph type="sldImg"/>
          </p:nvPr>
        </p:nvSpPr>
        <p:spPr bwMode="auto">
          <a:xfrm>
            <a:off x="2754313" y="514350"/>
            <a:ext cx="3635375"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0" name="Text Box 2">
            <a:extLst>
              <a:ext uri="{FF2B5EF4-FFF2-40B4-BE49-F238E27FC236}">
                <a16:creationId xmlns:a16="http://schemas.microsoft.com/office/drawing/2014/main" id="{B71C9847-DB7D-A8C5-B7D0-9D78B7B99039}"/>
              </a:ext>
            </a:extLst>
          </p:cNvPr>
          <p:cNvSpPr txBox="1">
            <a:spLocks noChangeArrowheads="1"/>
          </p:cNvSpPr>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89091" name="Text Box 3">
            <a:extLst>
              <a:ext uri="{FF2B5EF4-FFF2-40B4-BE49-F238E27FC236}">
                <a16:creationId xmlns:a16="http://schemas.microsoft.com/office/drawing/2014/main" id="{588D17EC-2629-F325-2D9C-6176E4DEB175}"/>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500193FF-88D5-4B1E-A950-6357AAA7C5CB}" type="slidenum">
              <a:rPr lang="en-US" altLang="pt-BR" sz="1200">
                <a:latin typeface="Calibri" panose="020F0502020204030204" pitchFamily="34" charset="0"/>
              </a:rPr>
              <a:pPr algn="r" eaLnBrk="1" hangingPunct="1">
                <a:buClrTx/>
                <a:buFontTx/>
                <a:buNone/>
              </a:pPr>
              <a:t>29</a:t>
            </a:fld>
            <a:endParaRPr lang="en-US" altLang="pt-BR" sz="1200">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00E18EB2-1AF0-4AF3-4DFC-286D3AD5A79B}"/>
              </a:ext>
            </a:extLst>
          </p:cNvPr>
          <p:cNvSpPr>
            <a:spLocks noGrp="1" noChangeArrowheads="1"/>
          </p:cNvSpPr>
          <p:nvPr>
            <p:ph type="sldNum"/>
          </p:nvPr>
        </p:nvSpPr>
        <p:spPr>
          <a:ln/>
        </p:spPr>
        <p:txBody>
          <a:bodyPr/>
          <a:lstStyle/>
          <a:p>
            <a:fld id="{71EE598E-AEB9-41F1-A63B-F5AB70F0F594}" type="slidenum">
              <a:rPr lang="en-US" altLang="pt-BR"/>
              <a:pPr/>
              <a:t>30</a:t>
            </a:fld>
            <a:endParaRPr lang="en-US" altLang="pt-BR"/>
          </a:p>
        </p:txBody>
      </p:sp>
      <p:sp>
        <p:nvSpPr>
          <p:cNvPr id="90113" name="Rectangle 1">
            <a:extLst>
              <a:ext uri="{FF2B5EF4-FFF2-40B4-BE49-F238E27FC236}">
                <a16:creationId xmlns:a16="http://schemas.microsoft.com/office/drawing/2014/main" id="{1C8A7691-8571-917E-26B6-3A9C56BA4370}"/>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4" name="Text Box 2">
            <a:extLst>
              <a:ext uri="{FF2B5EF4-FFF2-40B4-BE49-F238E27FC236}">
                <a16:creationId xmlns:a16="http://schemas.microsoft.com/office/drawing/2014/main" id="{8C226CF6-30AE-1B72-E797-E7D834731BA1}"/>
              </a:ext>
            </a:extLst>
          </p:cNvPr>
          <p:cNvSpPr txBox="1">
            <a:spLocks noChangeArrowheads="1"/>
          </p:cNvSpPr>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90115" name="Text Box 3">
            <a:extLst>
              <a:ext uri="{FF2B5EF4-FFF2-40B4-BE49-F238E27FC236}">
                <a16:creationId xmlns:a16="http://schemas.microsoft.com/office/drawing/2014/main" id="{8D686941-78B3-5091-F13C-6F4A09110DF7}"/>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26E0DB6B-12CE-4FE2-B3AE-9607A74341BB}" type="slidenum">
              <a:rPr lang="en-US" altLang="pt-BR" sz="1200">
                <a:latin typeface="Calibri" panose="020F0502020204030204" pitchFamily="34" charset="0"/>
              </a:rPr>
              <a:pPr algn="r" eaLnBrk="1" hangingPunct="1">
                <a:buClrTx/>
                <a:buFontTx/>
                <a:buNone/>
              </a:pPr>
              <a:t>30</a:t>
            </a:fld>
            <a:endParaRPr lang="en-US" altLang="pt-BR" sz="1200">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40BA72C0-EB6D-8F18-E88A-C0F286764EE7}"/>
              </a:ext>
            </a:extLst>
          </p:cNvPr>
          <p:cNvSpPr>
            <a:spLocks noGrp="1" noChangeArrowheads="1"/>
          </p:cNvSpPr>
          <p:nvPr>
            <p:ph type="sldNum"/>
          </p:nvPr>
        </p:nvSpPr>
        <p:spPr>
          <a:ln/>
        </p:spPr>
        <p:txBody>
          <a:bodyPr/>
          <a:lstStyle/>
          <a:p>
            <a:fld id="{46E36A8C-7794-4A2A-9E10-16FF36AE381F}" type="slidenum">
              <a:rPr lang="en-US" altLang="pt-BR"/>
              <a:pPr/>
              <a:t>31</a:t>
            </a:fld>
            <a:endParaRPr lang="en-US" altLang="pt-BR"/>
          </a:p>
        </p:txBody>
      </p:sp>
      <p:sp>
        <p:nvSpPr>
          <p:cNvPr id="91137" name="Rectangle 1">
            <a:extLst>
              <a:ext uri="{FF2B5EF4-FFF2-40B4-BE49-F238E27FC236}">
                <a16:creationId xmlns:a16="http://schemas.microsoft.com/office/drawing/2014/main" id="{C7107963-3B1D-1499-0FD7-C4038D9DB3C4}"/>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8" name="Text Box 2">
            <a:extLst>
              <a:ext uri="{FF2B5EF4-FFF2-40B4-BE49-F238E27FC236}">
                <a16:creationId xmlns:a16="http://schemas.microsoft.com/office/drawing/2014/main" id="{24A3DF22-C11E-D3F7-6917-0834D5DA3E87}"/>
              </a:ext>
            </a:extLst>
          </p:cNvPr>
          <p:cNvSpPr txBox="1">
            <a:spLocks noChangeArrowheads="1"/>
          </p:cNvSpPr>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91139" name="Text Box 3">
            <a:extLst>
              <a:ext uri="{FF2B5EF4-FFF2-40B4-BE49-F238E27FC236}">
                <a16:creationId xmlns:a16="http://schemas.microsoft.com/office/drawing/2014/main" id="{AD6FC1C9-B753-137C-07C0-813DBF21AC63}"/>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6DEAE694-7068-45B0-8046-E19E33945300}" type="slidenum">
              <a:rPr lang="en-US" altLang="pt-BR" sz="1200">
                <a:latin typeface="Calibri" panose="020F0502020204030204" pitchFamily="34" charset="0"/>
              </a:rPr>
              <a:pPr algn="r" eaLnBrk="1" hangingPunct="1">
                <a:buClrTx/>
                <a:buFontTx/>
                <a:buNone/>
              </a:pPr>
              <a:t>31</a:t>
            </a:fld>
            <a:endParaRPr lang="en-US" altLang="pt-BR" sz="120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AF52632D-F44A-1C03-0AC3-FC19C60B9FAF}"/>
              </a:ext>
            </a:extLst>
          </p:cNvPr>
          <p:cNvSpPr>
            <a:spLocks noGrp="1" noChangeArrowheads="1"/>
          </p:cNvSpPr>
          <p:nvPr>
            <p:ph type="sldNum"/>
          </p:nvPr>
        </p:nvSpPr>
        <p:spPr>
          <a:ln/>
        </p:spPr>
        <p:txBody>
          <a:bodyPr/>
          <a:lstStyle/>
          <a:p>
            <a:fld id="{4FD764E4-A21A-4C5C-ACE4-55E22DB28852}" type="slidenum">
              <a:rPr lang="en-US" altLang="pt-BR"/>
              <a:pPr/>
              <a:t>5</a:t>
            </a:fld>
            <a:endParaRPr lang="en-US" altLang="pt-BR"/>
          </a:p>
        </p:txBody>
      </p:sp>
      <p:sp>
        <p:nvSpPr>
          <p:cNvPr id="64513" name="Rectangle 1">
            <a:extLst>
              <a:ext uri="{FF2B5EF4-FFF2-40B4-BE49-F238E27FC236}">
                <a16:creationId xmlns:a16="http://schemas.microsoft.com/office/drawing/2014/main" id="{F8A27226-8502-FBC4-D774-6A990C107381}"/>
              </a:ext>
            </a:extLst>
          </p:cNvPr>
          <p:cNvSpPr txBox="1">
            <a:spLocks noGrp="1" noRot="1" noChangeAspect="1" noChangeArrowheads="1"/>
          </p:cNvSpPr>
          <p:nvPr>
            <p:ph type="sldImg"/>
          </p:nvPr>
        </p:nvSpPr>
        <p:spPr bwMode="auto">
          <a:xfrm>
            <a:off x="1009650" y="685800"/>
            <a:ext cx="4813300" cy="34036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a:extLst>
              <a:ext uri="{FF2B5EF4-FFF2-40B4-BE49-F238E27FC236}">
                <a16:creationId xmlns:a16="http://schemas.microsoft.com/office/drawing/2014/main" id="{E528706E-6774-7F52-C922-2DA634976569}"/>
              </a:ext>
            </a:extLst>
          </p:cNvPr>
          <p:cNvSpPr txBox="1">
            <a:spLocks noGrp="1" noChangeArrowheads="1"/>
          </p:cNvSpPr>
          <p:nvPr>
            <p:ph type="body" idx="1"/>
          </p:nvPr>
        </p:nvSpPr>
        <p:spPr bwMode="auto">
          <a:xfrm>
            <a:off x="685800" y="4343400"/>
            <a:ext cx="5461000" cy="4089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F3A17606-3162-BE25-DBFC-9F88547DFFFE}"/>
              </a:ext>
            </a:extLst>
          </p:cNvPr>
          <p:cNvSpPr>
            <a:spLocks noGrp="1" noChangeArrowheads="1"/>
          </p:cNvSpPr>
          <p:nvPr>
            <p:ph type="sldNum"/>
          </p:nvPr>
        </p:nvSpPr>
        <p:spPr>
          <a:ln/>
        </p:spPr>
        <p:txBody>
          <a:bodyPr/>
          <a:lstStyle/>
          <a:p>
            <a:fld id="{F8A13552-F6DA-4149-B494-8EC727960051}" type="slidenum">
              <a:rPr lang="en-US" altLang="pt-BR"/>
              <a:pPr/>
              <a:t>32</a:t>
            </a:fld>
            <a:endParaRPr lang="en-US" altLang="pt-BR"/>
          </a:p>
        </p:txBody>
      </p:sp>
      <p:sp>
        <p:nvSpPr>
          <p:cNvPr id="92161" name="Rectangle 1">
            <a:extLst>
              <a:ext uri="{FF2B5EF4-FFF2-40B4-BE49-F238E27FC236}">
                <a16:creationId xmlns:a16="http://schemas.microsoft.com/office/drawing/2014/main" id="{AE422A22-EEF6-B679-0ADF-3BCDD6544013}"/>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2" name="Text Box 2">
            <a:extLst>
              <a:ext uri="{FF2B5EF4-FFF2-40B4-BE49-F238E27FC236}">
                <a16:creationId xmlns:a16="http://schemas.microsoft.com/office/drawing/2014/main" id="{1324E989-52E3-5FB7-CF31-F0BCDF797009}"/>
              </a:ext>
            </a:extLst>
          </p:cNvPr>
          <p:cNvSpPr txBox="1">
            <a:spLocks noChangeArrowheads="1"/>
          </p:cNvSpPr>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92163" name="Text Box 3">
            <a:extLst>
              <a:ext uri="{FF2B5EF4-FFF2-40B4-BE49-F238E27FC236}">
                <a16:creationId xmlns:a16="http://schemas.microsoft.com/office/drawing/2014/main" id="{61B5BE58-A863-FC87-CE13-548CE39B4485}"/>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65632D15-FE44-476C-B33E-161D4F4F20F2}" type="slidenum">
              <a:rPr lang="en-US" altLang="pt-BR" sz="1200">
                <a:latin typeface="Calibri" panose="020F0502020204030204" pitchFamily="34" charset="0"/>
              </a:rPr>
              <a:pPr algn="r" eaLnBrk="1" hangingPunct="1">
                <a:buClrTx/>
                <a:buFontTx/>
                <a:buNone/>
              </a:pPr>
              <a:t>32</a:t>
            </a:fld>
            <a:endParaRPr lang="en-US" altLang="pt-BR" sz="1200">
              <a:latin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6A88859E-6EA4-AE38-06AF-105E41A86649}"/>
              </a:ext>
            </a:extLst>
          </p:cNvPr>
          <p:cNvSpPr>
            <a:spLocks noGrp="1" noChangeArrowheads="1"/>
          </p:cNvSpPr>
          <p:nvPr>
            <p:ph type="sldNum"/>
          </p:nvPr>
        </p:nvSpPr>
        <p:spPr>
          <a:ln/>
        </p:spPr>
        <p:txBody>
          <a:bodyPr/>
          <a:lstStyle/>
          <a:p>
            <a:fld id="{069BD797-959B-405E-AB18-94BCFEF8F2C0}" type="slidenum">
              <a:rPr lang="en-US" altLang="pt-BR"/>
              <a:pPr/>
              <a:t>33</a:t>
            </a:fld>
            <a:endParaRPr lang="en-US" altLang="pt-BR"/>
          </a:p>
        </p:txBody>
      </p:sp>
      <p:sp>
        <p:nvSpPr>
          <p:cNvPr id="93185" name="Rectangle 1">
            <a:extLst>
              <a:ext uri="{FF2B5EF4-FFF2-40B4-BE49-F238E27FC236}">
                <a16:creationId xmlns:a16="http://schemas.microsoft.com/office/drawing/2014/main" id="{245E29C5-DDCE-1CDB-2E1E-D6715FD8DF6C}"/>
              </a:ext>
            </a:extLst>
          </p:cNvPr>
          <p:cNvSpPr txBox="1">
            <a:spLocks noGrp="1" noRot="1" noChangeAspect="1" noChangeArrowheads="1"/>
          </p:cNvSpPr>
          <p:nvPr>
            <p:ph type="sldImg"/>
          </p:nvPr>
        </p:nvSpPr>
        <p:spPr bwMode="auto">
          <a:xfrm>
            <a:off x="2754313" y="514350"/>
            <a:ext cx="3635375"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6" name="Text Box 2">
            <a:extLst>
              <a:ext uri="{FF2B5EF4-FFF2-40B4-BE49-F238E27FC236}">
                <a16:creationId xmlns:a16="http://schemas.microsoft.com/office/drawing/2014/main" id="{8FC12503-C7E9-C5DC-D455-FF399A704F97}"/>
              </a:ext>
            </a:extLst>
          </p:cNvPr>
          <p:cNvSpPr txBox="1">
            <a:spLocks noChangeArrowheads="1"/>
          </p:cNvSpPr>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93187" name="Text Box 3">
            <a:extLst>
              <a:ext uri="{FF2B5EF4-FFF2-40B4-BE49-F238E27FC236}">
                <a16:creationId xmlns:a16="http://schemas.microsoft.com/office/drawing/2014/main" id="{33FF5894-7479-273F-CC57-C8FFBA78A4D3}"/>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AEF7926F-B7C9-40CE-8883-34B5C74D87A9}" type="slidenum">
              <a:rPr lang="en-US" altLang="pt-BR" sz="1200">
                <a:latin typeface="Calibri" panose="020F0502020204030204" pitchFamily="34" charset="0"/>
              </a:rPr>
              <a:pPr algn="r" eaLnBrk="1" hangingPunct="1">
                <a:buClrTx/>
                <a:buFontTx/>
                <a:buNone/>
              </a:pPr>
              <a:t>33</a:t>
            </a:fld>
            <a:endParaRPr lang="en-US" altLang="pt-BR" sz="1200">
              <a:latin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25FA6EC2-FD14-1237-399D-9C0C7A341B04}"/>
              </a:ext>
            </a:extLst>
          </p:cNvPr>
          <p:cNvSpPr>
            <a:spLocks noGrp="1" noChangeArrowheads="1"/>
          </p:cNvSpPr>
          <p:nvPr>
            <p:ph type="sldNum"/>
          </p:nvPr>
        </p:nvSpPr>
        <p:spPr>
          <a:ln/>
        </p:spPr>
        <p:txBody>
          <a:bodyPr/>
          <a:lstStyle/>
          <a:p>
            <a:fld id="{41A13FC9-9385-4960-8ADC-18389A305D13}" type="slidenum">
              <a:rPr lang="en-US" altLang="pt-BR"/>
              <a:pPr/>
              <a:t>34</a:t>
            </a:fld>
            <a:endParaRPr lang="en-US" altLang="pt-BR"/>
          </a:p>
        </p:txBody>
      </p:sp>
      <p:sp>
        <p:nvSpPr>
          <p:cNvPr id="94209" name="Rectangle 1">
            <a:extLst>
              <a:ext uri="{FF2B5EF4-FFF2-40B4-BE49-F238E27FC236}">
                <a16:creationId xmlns:a16="http://schemas.microsoft.com/office/drawing/2014/main" id="{96FF710F-C1FF-CB99-C203-440B1D670AD2}"/>
              </a:ext>
            </a:extLst>
          </p:cNvPr>
          <p:cNvSpPr txBox="1">
            <a:spLocks noGrp="1" noRot="1" noChangeAspect="1" noChangeArrowheads="1"/>
          </p:cNvSpPr>
          <p:nvPr>
            <p:ph type="sldImg"/>
          </p:nvPr>
        </p:nvSpPr>
        <p:spPr bwMode="auto">
          <a:xfrm>
            <a:off x="2754313" y="514350"/>
            <a:ext cx="3635375"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0" name="Text Box 2">
            <a:extLst>
              <a:ext uri="{FF2B5EF4-FFF2-40B4-BE49-F238E27FC236}">
                <a16:creationId xmlns:a16="http://schemas.microsoft.com/office/drawing/2014/main" id="{A1EF0C31-C845-539F-D242-FC087F4E4996}"/>
              </a:ext>
            </a:extLst>
          </p:cNvPr>
          <p:cNvSpPr txBox="1">
            <a:spLocks noChangeArrowheads="1"/>
          </p:cNvSpPr>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94211" name="Text Box 3">
            <a:extLst>
              <a:ext uri="{FF2B5EF4-FFF2-40B4-BE49-F238E27FC236}">
                <a16:creationId xmlns:a16="http://schemas.microsoft.com/office/drawing/2014/main" id="{92C209CE-E2EC-03D3-D7E4-D7895749D6EF}"/>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C63FDD4C-3457-4673-A552-C480E515D796}" type="slidenum">
              <a:rPr lang="en-US" altLang="pt-BR" sz="1200">
                <a:latin typeface="Calibri" panose="020F0502020204030204" pitchFamily="34" charset="0"/>
              </a:rPr>
              <a:pPr algn="r" eaLnBrk="1" hangingPunct="1">
                <a:buClrTx/>
                <a:buFontTx/>
                <a:buNone/>
              </a:pPr>
              <a:t>34</a:t>
            </a:fld>
            <a:endParaRPr lang="en-US" altLang="pt-BR" sz="1200">
              <a:latin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4174C7B8-206F-48E2-BF45-F4639F4D8291}"/>
              </a:ext>
            </a:extLst>
          </p:cNvPr>
          <p:cNvSpPr>
            <a:spLocks noGrp="1" noChangeArrowheads="1"/>
          </p:cNvSpPr>
          <p:nvPr>
            <p:ph type="sldNum"/>
          </p:nvPr>
        </p:nvSpPr>
        <p:spPr>
          <a:ln/>
        </p:spPr>
        <p:txBody>
          <a:bodyPr/>
          <a:lstStyle/>
          <a:p>
            <a:fld id="{9FAF25F2-AA40-469D-A37B-2E88B3F46BF2}" type="slidenum">
              <a:rPr lang="en-US" altLang="pt-BR"/>
              <a:pPr/>
              <a:t>35</a:t>
            </a:fld>
            <a:endParaRPr lang="en-US" altLang="pt-BR"/>
          </a:p>
        </p:txBody>
      </p:sp>
      <p:sp>
        <p:nvSpPr>
          <p:cNvPr id="95233" name="Rectangle 1">
            <a:extLst>
              <a:ext uri="{FF2B5EF4-FFF2-40B4-BE49-F238E27FC236}">
                <a16:creationId xmlns:a16="http://schemas.microsoft.com/office/drawing/2014/main" id="{7F55F243-6A0F-392E-F0D9-74C263B40970}"/>
              </a:ext>
            </a:extLst>
          </p:cNvPr>
          <p:cNvSpPr txBox="1">
            <a:spLocks noGrp="1" noRot="1" noChangeAspect="1" noChangeArrowheads="1"/>
          </p:cNvSpPr>
          <p:nvPr>
            <p:ph type="sldImg"/>
          </p:nvPr>
        </p:nvSpPr>
        <p:spPr bwMode="auto">
          <a:xfrm>
            <a:off x="2754313" y="514350"/>
            <a:ext cx="3635375"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234" name="Text Box 2">
            <a:extLst>
              <a:ext uri="{FF2B5EF4-FFF2-40B4-BE49-F238E27FC236}">
                <a16:creationId xmlns:a16="http://schemas.microsoft.com/office/drawing/2014/main" id="{78B62086-FD5A-CD38-2C80-E2C6A43F2170}"/>
              </a:ext>
            </a:extLst>
          </p:cNvPr>
          <p:cNvSpPr txBox="1">
            <a:spLocks noChangeArrowheads="1"/>
          </p:cNvSpPr>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95235" name="Text Box 3">
            <a:extLst>
              <a:ext uri="{FF2B5EF4-FFF2-40B4-BE49-F238E27FC236}">
                <a16:creationId xmlns:a16="http://schemas.microsoft.com/office/drawing/2014/main" id="{116EA5BB-6030-3FCB-C9C1-5908492EF27B}"/>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246B3E1B-F330-4A9B-9BED-7DA22FD14C15}" type="slidenum">
              <a:rPr lang="en-US" altLang="pt-BR" sz="1200">
                <a:latin typeface="Calibri" panose="020F0502020204030204" pitchFamily="34" charset="0"/>
              </a:rPr>
              <a:pPr algn="r" eaLnBrk="1" hangingPunct="1">
                <a:buClrTx/>
                <a:buFontTx/>
                <a:buNone/>
              </a:pPr>
              <a:t>35</a:t>
            </a:fld>
            <a:endParaRPr lang="en-US" altLang="pt-BR" sz="1200">
              <a:latin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14475300-3F9D-7537-FBBA-180A6A54F695}"/>
              </a:ext>
            </a:extLst>
          </p:cNvPr>
          <p:cNvSpPr>
            <a:spLocks noGrp="1" noChangeArrowheads="1"/>
          </p:cNvSpPr>
          <p:nvPr>
            <p:ph type="sldNum"/>
          </p:nvPr>
        </p:nvSpPr>
        <p:spPr>
          <a:ln/>
        </p:spPr>
        <p:txBody>
          <a:bodyPr/>
          <a:lstStyle/>
          <a:p>
            <a:fld id="{FA0C64F7-0E92-4F6E-805A-32CE5BB3B0D8}" type="slidenum">
              <a:rPr lang="en-US" altLang="pt-BR"/>
              <a:pPr/>
              <a:t>36</a:t>
            </a:fld>
            <a:endParaRPr lang="en-US" altLang="pt-BR"/>
          </a:p>
        </p:txBody>
      </p:sp>
      <p:sp>
        <p:nvSpPr>
          <p:cNvPr id="96257" name="Rectangle 1">
            <a:extLst>
              <a:ext uri="{FF2B5EF4-FFF2-40B4-BE49-F238E27FC236}">
                <a16:creationId xmlns:a16="http://schemas.microsoft.com/office/drawing/2014/main" id="{87418632-0D55-7743-692C-A38834F2BF3B}"/>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58" name="Text Box 2">
            <a:extLst>
              <a:ext uri="{FF2B5EF4-FFF2-40B4-BE49-F238E27FC236}">
                <a16:creationId xmlns:a16="http://schemas.microsoft.com/office/drawing/2014/main" id="{9148F27B-84CF-B27E-F938-D48F23FEF79D}"/>
              </a:ext>
            </a:extLst>
          </p:cNvPr>
          <p:cNvSpPr txBox="1">
            <a:spLocks noChangeArrowheads="1"/>
          </p:cNvSpPr>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96259" name="Text Box 3">
            <a:extLst>
              <a:ext uri="{FF2B5EF4-FFF2-40B4-BE49-F238E27FC236}">
                <a16:creationId xmlns:a16="http://schemas.microsoft.com/office/drawing/2014/main" id="{51293758-18DE-3FCD-E258-96BDC73A437C}"/>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1356D9B4-CE72-4EC6-BD80-EF6305B8C0FD}" type="slidenum">
              <a:rPr lang="en-US" altLang="pt-BR" sz="1200">
                <a:latin typeface="Calibri" panose="020F0502020204030204" pitchFamily="34" charset="0"/>
              </a:rPr>
              <a:pPr algn="r" eaLnBrk="1" hangingPunct="1">
                <a:buClrTx/>
                <a:buFontTx/>
                <a:buNone/>
              </a:pPr>
              <a:t>36</a:t>
            </a:fld>
            <a:endParaRPr lang="en-US" altLang="pt-BR" sz="1200">
              <a:latin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ECEBBE41-B606-9E77-B904-D635B592B9DA}"/>
              </a:ext>
            </a:extLst>
          </p:cNvPr>
          <p:cNvSpPr>
            <a:spLocks noGrp="1" noChangeArrowheads="1"/>
          </p:cNvSpPr>
          <p:nvPr>
            <p:ph type="sldNum"/>
          </p:nvPr>
        </p:nvSpPr>
        <p:spPr>
          <a:ln/>
        </p:spPr>
        <p:txBody>
          <a:bodyPr/>
          <a:lstStyle/>
          <a:p>
            <a:fld id="{EB753E8D-4B05-4700-9DDE-7E5D131F0388}" type="slidenum">
              <a:rPr lang="en-US" altLang="pt-BR"/>
              <a:pPr/>
              <a:t>37</a:t>
            </a:fld>
            <a:endParaRPr lang="en-US" altLang="pt-BR"/>
          </a:p>
        </p:txBody>
      </p:sp>
      <p:sp>
        <p:nvSpPr>
          <p:cNvPr id="97281" name="Rectangle 1">
            <a:extLst>
              <a:ext uri="{FF2B5EF4-FFF2-40B4-BE49-F238E27FC236}">
                <a16:creationId xmlns:a16="http://schemas.microsoft.com/office/drawing/2014/main" id="{090C6520-65F1-E472-D747-4929F3985CE2}"/>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7282" name="Text Box 2">
            <a:extLst>
              <a:ext uri="{FF2B5EF4-FFF2-40B4-BE49-F238E27FC236}">
                <a16:creationId xmlns:a16="http://schemas.microsoft.com/office/drawing/2014/main" id="{01732BEB-FA2B-6F46-AFBF-49DB6430FBC6}"/>
              </a:ext>
            </a:extLst>
          </p:cNvPr>
          <p:cNvSpPr txBox="1">
            <a:spLocks noChangeArrowheads="1"/>
          </p:cNvSpPr>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97283" name="Text Box 3">
            <a:extLst>
              <a:ext uri="{FF2B5EF4-FFF2-40B4-BE49-F238E27FC236}">
                <a16:creationId xmlns:a16="http://schemas.microsoft.com/office/drawing/2014/main" id="{865EC89E-23EA-1BFD-6653-054F0DC07A5C}"/>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18AFAA60-2717-4697-9C9D-3E8835BF004C}" type="slidenum">
              <a:rPr lang="en-US" altLang="pt-BR" sz="1200">
                <a:latin typeface="Calibri" panose="020F0502020204030204" pitchFamily="34" charset="0"/>
              </a:rPr>
              <a:pPr algn="r" eaLnBrk="1" hangingPunct="1">
                <a:buClrTx/>
                <a:buFontTx/>
                <a:buNone/>
              </a:pPr>
              <a:t>37</a:t>
            </a:fld>
            <a:endParaRPr lang="en-US" altLang="pt-BR" sz="1200">
              <a:latin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322B14E0-C9E5-549B-8A97-2FA5A26A5604}"/>
              </a:ext>
            </a:extLst>
          </p:cNvPr>
          <p:cNvSpPr>
            <a:spLocks noGrp="1" noChangeArrowheads="1"/>
          </p:cNvSpPr>
          <p:nvPr>
            <p:ph type="sldNum"/>
          </p:nvPr>
        </p:nvSpPr>
        <p:spPr>
          <a:ln/>
        </p:spPr>
        <p:txBody>
          <a:bodyPr/>
          <a:lstStyle/>
          <a:p>
            <a:fld id="{5F0FAF9E-0CB2-4BD4-9287-B0AD39880215}" type="slidenum">
              <a:rPr lang="en-US" altLang="pt-BR"/>
              <a:pPr/>
              <a:t>38</a:t>
            </a:fld>
            <a:endParaRPr lang="en-US" altLang="pt-BR"/>
          </a:p>
        </p:txBody>
      </p:sp>
      <p:sp>
        <p:nvSpPr>
          <p:cNvPr id="98305" name="Rectangle 1">
            <a:extLst>
              <a:ext uri="{FF2B5EF4-FFF2-40B4-BE49-F238E27FC236}">
                <a16:creationId xmlns:a16="http://schemas.microsoft.com/office/drawing/2014/main" id="{26439685-56C7-20F8-AD55-979CAEA2C2DF}"/>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Text Box 2">
            <a:extLst>
              <a:ext uri="{FF2B5EF4-FFF2-40B4-BE49-F238E27FC236}">
                <a16:creationId xmlns:a16="http://schemas.microsoft.com/office/drawing/2014/main" id="{B0D01A65-A292-9A98-7B22-A2439FB0BAE3}"/>
              </a:ext>
            </a:extLst>
          </p:cNvPr>
          <p:cNvSpPr txBox="1">
            <a:spLocks noChangeArrowheads="1"/>
          </p:cNvSpPr>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98307" name="Text Box 3">
            <a:extLst>
              <a:ext uri="{FF2B5EF4-FFF2-40B4-BE49-F238E27FC236}">
                <a16:creationId xmlns:a16="http://schemas.microsoft.com/office/drawing/2014/main" id="{32DC96BE-F3D8-35EF-CF86-8BADEFA66CC8}"/>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5503F311-FFFD-4A41-95AD-ACC834CC848B}" type="slidenum">
              <a:rPr lang="en-US" altLang="pt-BR" sz="1200">
                <a:latin typeface="Calibri" panose="020F0502020204030204" pitchFamily="34" charset="0"/>
              </a:rPr>
              <a:pPr algn="r" eaLnBrk="1" hangingPunct="1">
                <a:buClrTx/>
                <a:buFontTx/>
                <a:buNone/>
              </a:pPr>
              <a:t>38</a:t>
            </a:fld>
            <a:endParaRPr lang="en-US" altLang="pt-BR" sz="1200">
              <a:latin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5FFB78EB-EE60-C231-94BC-645F7B218D73}"/>
              </a:ext>
            </a:extLst>
          </p:cNvPr>
          <p:cNvSpPr>
            <a:spLocks noGrp="1" noChangeArrowheads="1"/>
          </p:cNvSpPr>
          <p:nvPr>
            <p:ph type="sldNum"/>
          </p:nvPr>
        </p:nvSpPr>
        <p:spPr>
          <a:ln/>
        </p:spPr>
        <p:txBody>
          <a:bodyPr/>
          <a:lstStyle/>
          <a:p>
            <a:fld id="{352A2DE7-396C-45CC-8102-F703C7BEE29A}" type="slidenum">
              <a:rPr lang="en-US" altLang="pt-BR"/>
              <a:pPr/>
              <a:t>39</a:t>
            </a:fld>
            <a:endParaRPr lang="en-US" altLang="pt-BR"/>
          </a:p>
        </p:txBody>
      </p:sp>
      <p:sp>
        <p:nvSpPr>
          <p:cNvPr id="99329" name="Rectangle 1">
            <a:extLst>
              <a:ext uri="{FF2B5EF4-FFF2-40B4-BE49-F238E27FC236}">
                <a16:creationId xmlns:a16="http://schemas.microsoft.com/office/drawing/2014/main" id="{BEF5A3B0-BC60-0FC6-4494-F724FC760956}"/>
              </a:ext>
            </a:extLst>
          </p:cNvPr>
          <p:cNvSpPr txBox="1">
            <a:spLocks noGrp="1" noRot="1" noChangeAspect="1" noChangeArrowheads="1"/>
          </p:cNvSpPr>
          <p:nvPr>
            <p:ph type="sldImg"/>
          </p:nvPr>
        </p:nvSpPr>
        <p:spPr bwMode="auto">
          <a:xfrm>
            <a:off x="2754313" y="514350"/>
            <a:ext cx="3635375"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0" name="Text Box 2">
            <a:extLst>
              <a:ext uri="{FF2B5EF4-FFF2-40B4-BE49-F238E27FC236}">
                <a16:creationId xmlns:a16="http://schemas.microsoft.com/office/drawing/2014/main" id="{87870875-AD31-5E81-856D-1DF6E27280AB}"/>
              </a:ext>
            </a:extLst>
          </p:cNvPr>
          <p:cNvSpPr txBox="1">
            <a:spLocks noChangeArrowheads="1"/>
          </p:cNvSpPr>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99331" name="Text Box 3">
            <a:extLst>
              <a:ext uri="{FF2B5EF4-FFF2-40B4-BE49-F238E27FC236}">
                <a16:creationId xmlns:a16="http://schemas.microsoft.com/office/drawing/2014/main" id="{3BCBD819-D4E4-8CDC-D83C-893262D48F87}"/>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D83CA8DB-5FE5-486D-AFD5-74F192C1D8B2}" type="slidenum">
              <a:rPr lang="en-US" altLang="pt-BR" sz="1200">
                <a:latin typeface="Calibri" panose="020F0502020204030204" pitchFamily="34" charset="0"/>
              </a:rPr>
              <a:pPr algn="r" eaLnBrk="1" hangingPunct="1">
                <a:buClrTx/>
                <a:buFontTx/>
                <a:buNone/>
              </a:pPr>
              <a:t>39</a:t>
            </a:fld>
            <a:endParaRPr lang="en-US" altLang="pt-BR" sz="1200">
              <a:latin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386F1FEA-4A61-8DD7-4ACC-FE76DA4DF5BB}"/>
              </a:ext>
            </a:extLst>
          </p:cNvPr>
          <p:cNvSpPr>
            <a:spLocks noGrp="1" noChangeArrowheads="1"/>
          </p:cNvSpPr>
          <p:nvPr>
            <p:ph type="sldNum"/>
          </p:nvPr>
        </p:nvSpPr>
        <p:spPr>
          <a:ln/>
        </p:spPr>
        <p:txBody>
          <a:bodyPr/>
          <a:lstStyle/>
          <a:p>
            <a:fld id="{989EBA5F-C41A-4329-A713-A74EC1ED5DDB}" type="slidenum">
              <a:rPr lang="en-US" altLang="pt-BR"/>
              <a:pPr/>
              <a:t>40</a:t>
            </a:fld>
            <a:endParaRPr lang="en-US" altLang="pt-BR"/>
          </a:p>
        </p:txBody>
      </p:sp>
      <p:sp>
        <p:nvSpPr>
          <p:cNvPr id="100353" name="Rectangle 1">
            <a:extLst>
              <a:ext uri="{FF2B5EF4-FFF2-40B4-BE49-F238E27FC236}">
                <a16:creationId xmlns:a16="http://schemas.microsoft.com/office/drawing/2014/main" id="{A1097AE4-9F53-065B-E946-976D17D43ACB}"/>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4" name="Text Box 2">
            <a:extLst>
              <a:ext uri="{FF2B5EF4-FFF2-40B4-BE49-F238E27FC236}">
                <a16:creationId xmlns:a16="http://schemas.microsoft.com/office/drawing/2014/main" id="{C938B883-C181-D0C6-2379-E94CD211892E}"/>
              </a:ext>
            </a:extLst>
          </p:cNvPr>
          <p:cNvSpPr txBox="1">
            <a:spLocks noChangeArrowheads="1"/>
          </p:cNvSpPr>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00355" name="Text Box 3">
            <a:extLst>
              <a:ext uri="{FF2B5EF4-FFF2-40B4-BE49-F238E27FC236}">
                <a16:creationId xmlns:a16="http://schemas.microsoft.com/office/drawing/2014/main" id="{BDEBE9AE-4262-194D-E529-D705ED73AB64}"/>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89AF3DFE-857D-47B5-AB32-A7B323590B25}" type="slidenum">
              <a:rPr lang="en-US" altLang="pt-BR" sz="1200">
                <a:latin typeface="Calibri" panose="020F0502020204030204" pitchFamily="34" charset="0"/>
              </a:rPr>
              <a:pPr algn="r" eaLnBrk="1" hangingPunct="1">
                <a:buClrTx/>
                <a:buFontTx/>
                <a:buNone/>
              </a:pPr>
              <a:t>40</a:t>
            </a:fld>
            <a:endParaRPr lang="en-US" altLang="pt-BR" sz="1200">
              <a:latin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7C49E54F-3052-D045-5CDE-1FD22D85A44E}"/>
              </a:ext>
            </a:extLst>
          </p:cNvPr>
          <p:cNvSpPr>
            <a:spLocks noGrp="1" noChangeArrowheads="1"/>
          </p:cNvSpPr>
          <p:nvPr>
            <p:ph type="sldNum"/>
          </p:nvPr>
        </p:nvSpPr>
        <p:spPr>
          <a:ln/>
        </p:spPr>
        <p:txBody>
          <a:bodyPr/>
          <a:lstStyle/>
          <a:p>
            <a:fld id="{C24A96AC-FEAD-4C43-B2D1-2371EE42F17E}" type="slidenum">
              <a:rPr lang="en-US" altLang="pt-BR"/>
              <a:pPr/>
              <a:t>41</a:t>
            </a:fld>
            <a:endParaRPr lang="en-US" altLang="pt-BR"/>
          </a:p>
        </p:txBody>
      </p:sp>
      <p:sp>
        <p:nvSpPr>
          <p:cNvPr id="101377" name="Rectangle 1">
            <a:extLst>
              <a:ext uri="{FF2B5EF4-FFF2-40B4-BE49-F238E27FC236}">
                <a16:creationId xmlns:a16="http://schemas.microsoft.com/office/drawing/2014/main" id="{8203F007-1E54-71C4-1757-0CEF5AE4E112}"/>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8" name="Text Box 2">
            <a:extLst>
              <a:ext uri="{FF2B5EF4-FFF2-40B4-BE49-F238E27FC236}">
                <a16:creationId xmlns:a16="http://schemas.microsoft.com/office/drawing/2014/main" id="{49A5661B-3E58-2611-B408-98E5D4888FC0}"/>
              </a:ext>
            </a:extLst>
          </p:cNvPr>
          <p:cNvSpPr txBox="1">
            <a:spLocks noChangeArrowheads="1"/>
          </p:cNvSpPr>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01379" name="Text Box 3">
            <a:extLst>
              <a:ext uri="{FF2B5EF4-FFF2-40B4-BE49-F238E27FC236}">
                <a16:creationId xmlns:a16="http://schemas.microsoft.com/office/drawing/2014/main" id="{21BE514C-54FE-1E82-F7C3-19B0950C196F}"/>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A04F4EA0-E809-44E7-97F2-B1230DBFFBD6}" type="slidenum">
              <a:rPr lang="en-US" altLang="pt-BR" sz="1200">
                <a:latin typeface="Calibri" panose="020F0502020204030204" pitchFamily="34" charset="0"/>
              </a:rPr>
              <a:pPr algn="r" eaLnBrk="1" hangingPunct="1">
                <a:buClrTx/>
                <a:buFontTx/>
                <a:buNone/>
              </a:pPr>
              <a:t>41</a:t>
            </a:fld>
            <a:endParaRPr lang="en-US" altLang="pt-BR" sz="120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36F9C272-E020-F55C-1998-ED8E70195232}"/>
              </a:ext>
            </a:extLst>
          </p:cNvPr>
          <p:cNvSpPr>
            <a:spLocks noGrp="1" noChangeArrowheads="1"/>
          </p:cNvSpPr>
          <p:nvPr>
            <p:ph type="sldNum"/>
          </p:nvPr>
        </p:nvSpPr>
        <p:spPr>
          <a:ln/>
        </p:spPr>
        <p:txBody>
          <a:bodyPr/>
          <a:lstStyle/>
          <a:p>
            <a:fld id="{1668B65F-6A09-407D-9807-2427ACB85871}" type="slidenum">
              <a:rPr lang="en-US" altLang="pt-BR"/>
              <a:pPr/>
              <a:t>6</a:t>
            </a:fld>
            <a:endParaRPr lang="en-US" altLang="pt-BR"/>
          </a:p>
        </p:txBody>
      </p:sp>
      <p:sp>
        <p:nvSpPr>
          <p:cNvPr id="65537" name="Rectangle 1">
            <a:extLst>
              <a:ext uri="{FF2B5EF4-FFF2-40B4-BE49-F238E27FC236}">
                <a16:creationId xmlns:a16="http://schemas.microsoft.com/office/drawing/2014/main" id="{74C9955B-C1DD-C4CA-D3D9-910F8A3F933B}"/>
              </a:ext>
            </a:extLst>
          </p:cNvPr>
          <p:cNvSpPr txBox="1">
            <a:spLocks noGrp="1" noRot="1" noChangeAspect="1" noChangeArrowheads="1"/>
          </p:cNvSpPr>
          <p:nvPr>
            <p:ph type="sldImg"/>
          </p:nvPr>
        </p:nvSpPr>
        <p:spPr bwMode="auto">
          <a:xfrm>
            <a:off x="1009650" y="685800"/>
            <a:ext cx="4813300" cy="34036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Rectangle 2">
            <a:extLst>
              <a:ext uri="{FF2B5EF4-FFF2-40B4-BE49-F238E27FC236}">
                <a16:creationId xmlns:a16="http://schemas.microsoft.com/office/drawing/2014/main" id="{4D406ADB-93B8-0610-5776-C8166AD978C2}"/>
              </a:ext>
            </a:extLst>
          </p:cNvPr>
          <p:cNvSpPr txBox="1">
            <a:spLocks noGrp="1" noChangeArrowheads="1"/>
          </p:cNvSpPr>
          <p:nvPr>
            <p:ph type="body" idx="1"/>
          </p:nvPr>
        </p:nvSpPr>
        <p:spPr bwMode="auto">
          <a:xfrm>
            <a:off x="685800" y="4343400"/>
            <a:ext cx="5461000" cy="4089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F3ED2EA5-7DF3-5DF3-D433-50D8E7FA7D3B}"/>
              </a:ext>
            </a:extLst>
          </p:cNvPr>
          <p:cNvSpPr>
            <a:spLocks noGrp="1" noChangeArrowheads="1"/>
          </p:cNvSpPr>
          <p:nvPr>
            <p:ph type="sldNum"/>
          </p:nvPr>
        </p:nvSpPr>
        <p:spPr>
          <a:ln/>
        </p:spPr>
        <p:txBody>
          <a:bodyPr/>
          <a:lstStyle/>
          <a:p>
            <a:fld id="{8C6B5B14-516B-46EC-8184-AC58625EEB71}" type="slidenum">
              <a:rPr lang="en-US" altLang="pt-BR"/>
              <a:pPr/>
              <a:t>42</a:t>
            </a:fld>
            <a:endParaRPr lang="en-US" altLang="pt-BR"/>
          </a:p>
        </p:txBody>
      </p:sp>
      <p:sp>
        <p:nvSpPr>
          <p:cNvPr id="102401" name="Rectangle 1">
            <a:extLst>
              <a:ext uri="{FF2B5EF4-FFF2-40B4-BE49-F238E27FC236}">
                <a16:creationId xmlns:a16="http://schemas.microsoft.com/office/drawing/2014/main" id="{F4912082-A90B-DA2F-2B67-9A07E6936AC0}"/>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Text Box 2">
            <a:extLst>
              <a:ext uri="{FF2B5EF4-FFF2-40B4-BE49-F238E27FC236}">
                <a16:creationId xmlns:a16="http://schemas.microsoft.com/office/drawing/2014/main" id="{91B2F6CC-63A2-B7EC-743A-66866255B0CC}"/>
              </a:ext>
            </a:extLst>
          </p:cNvPr>
          <p:cNvSpPr txBox="1">
            <a:spLocks noChangeArrowheads="1"/>
          </p:cNvSpPr>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02403" name="Text Box 3">
            <a:extLst>
              <a:ext uri="{FF2B5EF4-FFF2-40B4-BE49-F238E27FC236}">
                <a16:creationId xmlns:a16="http://schemas.microsoft.com/office/drawing/2014/main" id="{26C0E996-301B-C96F-694B-918F9EA2E7DF}"/>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6E033229-4F4B-4E3C-A022-97771F62EC17}" type="slidenum">
              <a:rPr lang="en-US" altLang="pt-BR" sz="1200">
                <a:latin typeface="Calibri" panose="020F0502020204030204" pitchFamily="34" charset="0"/>
              </a:rPr>
              <a:pPr algn="r" eaLnBrk="1" hangingPunct="1">
                <a:buClrTx/>
                <a:buFontTx/>
                <a:buNone/>
              </a:pPr>
              <a:t>42</a:t>
            </a:fld>
            <a:endParaRPr lang="en-US" altLang="pt-BR" sz="1200">
              <a:latin typeface="Calibri" panose="020F050202020403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49554BAA-36A7-9D2C-E782-2EC6CA12B828}"/>
              </a:ext>
            </a:extLst>
          </p:cNvPr>
          <p:cNvSpPr>
            <a:spLocks noGrp="1" noChangeArrowheads="1"/>
          </p:cNvSpPr>
          <p:nvPr>
            <p:ph type="sldNum"/>
          </p:nvPr>
        </p:nvSpPr>
        <p:spPr>
          <a:ln/>
        </p:spPr>
        <p:txBody>
          <a:bodyPr/>
          <a:lstStyle/>
          <a:p>
            <a:fld id="{70F9213E-0508-447C-8D21-DB3B1E038625}" type="slidenum">
              <a:rPr lang="en-US" altLang="pt-BR"/>
              <a:pPr/>
              <a:t>43</a:t>
            </a:fld>
            <a:endParaRPr lang="en-US" altLang="pt-BR"/>
          </a:p>
        </p:txBody>
      </p:sp>
      <p:sp>
        <p:nvSpPr>
          <p:cNvPr id="103425" name="Rectangle 1">
            <a:extLst>
              <a:ext uri="{FF2B5EF4-FFF2-40B4-BE49-F238E27FC236}">
                <a16:creationId xmlns:a16="http://schemas.microsoft.com/office/drawing/2014/main" id="{1029450C-5D70-D862-97BB-01A3103426D2}"/>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6" name="Text Box 2">
            <a:extLst>
              <a:ext uri="{FF2B5EF4-FFF2-40B4-BE49-F238E27FC236}">
                <a16:creationId xmlns:a16="http://schemas.microsoft.com/office/drawing/2014/main" id="{BDF4E363-ADE5-7A39-98AB-8CB88D0E1D91}"/>
              </a:ext>
            </a:extLst>
          </p:cNvPr>
          <p:cNvSpPr txBox="1">
            <a:spLocks noChangeArrowheads="1"/>
          </p:cNvSpPr>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03427" name="Text Box 3">
            <a:extLst>
              <a:ext uri="{FF2B5EF4-FFF2-40B4-BE49-F238E27FC236}">
                <a16:creationId xmlns:a16="http://schemas.microsoft.com/office/drawing/2014/main" id="{0E189D45-C6F6-E19B-4A4C-3C9077D9940F}"/>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63B1D951-006F-4483-94BE-CA5A006683E3}" type="slidenum">
              <a:rPr lang="en-US" altLang="pt-BR" sz="1200">
                <a:latin typeface="Calibri" panose="020F0502020204030204" pitchFamily="34" charset="0"/>
              </a:rPr>
              <a:pPr algn="r" eaLnBrk="1" hangingPunct="1">
                <a:buClrTx/>
                <a:buFontTx/>
                <a:buNone/>
              </a:pPr>
              <a:t>43</a:t>
            </a:fld>
            <a:endParaRPr lang="en-US" altLang="pt-BR" sz="1200">
              <a:latin typeface="Calibri" panose="020F050202020403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493B445B-333C-B328-BAE0-540BD6DC1BB1}"/>
              </a:ext>
            </a:extLst>
          </p:cNvPr>
          <p:cNvSpPr>
            <a:spLocks noGrp="1" noChangeArrowheads="1"/>
          </p:cNvSpPr>
          <p:nvPr>
            <p:ph type="sldNum"/>
          </p:nvPr>
        </p:nvSpPr>
        <p:spPr>
          <a:ln/>
        </p:spPr>
        <p:txBody>
          <a:bodyPr/>
          <a:lstStyle/>
          <a:p>
            <a:fld id="{B87AF818-DAE1-4604-9B35-68C2EF45C9AB}" type="slidenum">
              <a:rPr lang="en-US" altLang="pt-BR"/>
              <a:pPr/>
              <a:t>44</a:t>
            </a:fld>
            <a:endParaRPr lang="en-US" altLang="pt-BR"/>
          </a:p>
        </p:txBody>
      </p:sp>
      <p:sp>
        <p:nvSpPr>
          <p:cNvPr id="104449" name="Rectangle 1">
            <a:extLst>
              <a:ext uri="{FF2B5EF4-FFF2-40B4-BE49-F238E27FC236}">
                <a16:creationId xmlns:a16="http://schemas.microsoft.com/office/drawing/2014/main" id="{E3CB1182-F9BA-A4B4-AEAA-A0A0F09ADD80}"/>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0" name="Text Box 2">
            <a:extLst>
              <a:ext uri="{FF2B5EF4-FFF2-40B4-BE49-F238E27FC236}">
                <a16:creationId xmlns:a16="http://schemas.microsoft.com/office/drawing/2014/main" id="{425DF0A2-5756-340C-7EBA-C2EF8255CC9D}"/>
              </a:ext>
            </a:extLst>
          </p:cNvPr>
          <p:cNvSpPr txBox="1">
            <a:spLocks noChangeArrowheads="1"/>
          </p:cNvSpPr>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04451" name="Text Box 3">
            <a:extLst>
              <a:ext uri="{FF2B5EF4-FFF2-40B4-BE49-F238E27FC236}">
                <a16:creationId xmlns:a16="http://schemas.microsoft.com/office/drawing/2014/main" id="{43811917-C136-F339-B4B1-7D11BBBB5159}"/>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BC4C6282-ED00-4AB9-9FA9-69AE2DD72C88}" type="slidenum">
              <a:rPr lang="en-US" altLang="pt-BR" sz="1200">
                <a:latin typeface="Calibri" panose="020F0502020204030204" pitchFamily="34" charset="0"/>
              </a:rPr>
              <a:pPr algn="r" eaLnBrk="1" hangingPunct="1">
                <a:buClrTx/>
                <a:buFontTx/>
                <a:buNone/>
              </a:pPr>
              <a:t>44</a:t>
            </a:fld>
            <a:endParaRPr lang="en-US" altLang="pt-BR" sz="1200">
              <a:latin typeface="Calibri" panose="020F050202020403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B85567F4-FB1A-2B2A-0287-434CE9954DD2}"/>
              </a:ext>
            </a:extLst>
          </p:cNvPr>
          <p:cNvSpPr>
            <a:spLocks noGrp="1" noChangeArrowheads="1"/>
          </p:cNvSpPr>
          <p:nvPr>
            <p:ph type="sldNum"/>
          </p:nvPr>
        </p:nvSpPr>
        <p:spPr>
          <a:ln/>
        </p:spPr>
        <p:txBody>
          <a:bodyPr/>
          <a:lstStyle/>
          <a:p>
            <a:fld id="{3EE65263-3763-4BA8-8E24-6A1D85D8F087}" type="slidenum">
              <a:rPr lang="en-US" altLang="pt-BR"/>
              <a:pPr/>
              <a:t>45</a:t>
            </a:fld>
            <a:endParaRPr lang="en-US" altLang="pt-BR"/>
          </a:p>
        </p:txBody>
      </p:sp>
      <p:sp>
        <p:nvSpPr>
          <p:cNvPr id="105473" name="Rectangle 1">
            <a:extLst>
              <a:ext uri="{FF2B5EF4-FFF2-40B4-BE49-F238E27FC236}">
                <a16:creationId xmlns:a16="http://schemas.microsoft.com/office/drawing/2014/main" id="{B55C8C28-B513-5318-AF23-46F17C0C664F}"/>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4" name="Text Box 2">
            <a:extLst>
              <a:ext uri="{FF2B5EF4-FFF2-40B4-BE49-F238E27FC236}">
                <a16:creationId xmlns:a16="http://schemas.microsoft.com/office/drawing/2014/main" id="{85C0420F-312D-1A9A-9DF3-CE71B4D1008F}"/>
              </a:ext>
            </a:extLst>
          </p:cNvPr>
          <p:cNvSpPr txBox="1">
            <a:spLocks noChangeArrowheads="1"/>
          </p:cNvSpPr>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05475" name="Text Box 3">
            <a:extLst>
              <a:ext uri="{FF2B5EF4-FFF2-40B4-BE49-F238E27FC236}">
                <a16:creationId xmlns:a16="http://schemas.microsoft.com/office/drawing/2014/main" id="{DDE113E3-8CB0-A2C1-126E-4BD5944157A0}"/>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6978679C-CD20-4E37-A78D-3F03AE2870F2}" type="slidenum">
              <a:rPr lang="en-US" altLang="pt-BR" sz="1200">
                <a:latin typeface="Calibri" panose="020F0502020204030204" pitchFamily="34" charset="0"/>
              </a:rPr>
              <a:pPr algn="r" eaLnBrk="1" hangingPunct="1">
                <a:buClrTx/>
                <a:buFontTx/>
                <a:buNone/>
              </a:pPr>
              <a:t>45</a:t>
            </a:fld>
            <a:endParaRPr lang="en-US" altLang="pt-BR" sz="1200">
              <a:latin typeface="Calibri" panose="020F050202020403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C0A31010-9319-BAAA-E4FC-207E3921A835}"/>
              </a:ext>
            </a:extLst>
          </p:cNvPr>
          <p:cNvSpPr>
            <a:spLocks noGrp="1" noChangeArrowheads="1"/>
          </p:cNvSpPr>
          <p:nvPr>
            <p:ph type="sldNum"/>
          </p:nvPr>
        </p:nvSpPr>
        <p:spPr>
          <a:ln/>
        </p:spPr>
        <p:txBody>
          <a:bodyPr/>
          <a:lstStyle/>
          <a:p>
            <a:fld id="{DE625A3F-A0A5-45EC-BA7F-E8CBC5EF4491}" type="slidenum">
              <a:rPr lang="en-US" altLang="pt-BR"/>
              <a:pPr/>
              <a:t>46</a:t>
            </a:fld>
            <a:endParaRPr lang="en-US" altLang="pt-BR"/>
          </a:p>
        </p:txBody>
      </p:sp>
      <p:sp>
        <p:nvSpPr>
          <p:cNvPr id="106497" name="Rectangle 1">
            <a:extLst>
              <a:ext uri="{FF2B5EF4-FFF2-40B4-BE49-F238E27FC236}">
                <a16:creationId xmlns:a16="http://schemas.microsoft.com/office/drawing/2014/main" id="{61775BC2-E0A3-4CC5-994A-B2D82803CC4F}"/>
              </a:ext>
            </a:extLst>
          </p:cNvPr>
          <p:cNvSpPr txBox="1">
            <a:spLocks noGrp="1" noRot="1" noChangeAspect="1" noChangeArrowheads="1"/>
          </p:cNvSpPr>
          <p:nvPr>
            <p:ph type="sldImg"/>
          </p:nvPr>
        </p:nvSpPr>
        <p:spPr bwMode="auto">
          <a:xfrm>
            <a:off x="2754313" y="514350"/>
            <a:ext cx="3635375"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Text Box 2">
            <a:extLst>
              <a:ext uri="{FF2B5EF4-FFF2-40B4-BE49-F238E27FC236}">
                <a16:creationId xmlns:a16="http://schemas.microsoft.com/office/drawing/2014/main" id="{B72988AE-F4A3-6CB5-DC53-1F45234ADFD9}"/>
              </a:ext>
            </a:extLst>
          </p:cNvPr>
          <p:cNvSpPr txBox="1">
            <a:spLocks noChangeArrowheads="1"/>
          </p:cNvSpPr>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06499" name="Text Box 3">
            <a:extLst>
              <a:ext uri="{FF2B5EF4-FFF2-40B4-BE49-F238E27FC236}">
                <a16:creationId xmlns:a16="http://schemas.microsoft.com/office/drawing/2014/main" id="{2239564B-D342-4123-EE78-C407F5CDBC86}"/>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FB572D0A-95EA-4293-9B8C-4D7C6FB8843E}" type="slidenum">
              <a:rPr lang="en-US" altLang="pt-BR" sz="1200">
                <a:latin typeface="Calibri" panose="020F0502020204030204" pitchFamily="34" charset="0"/>
              </a:rPr>
              <a:pPr algn="r" eaLnBrk="1" hangingPunct="1">
                <a:buClrTx/>
                <a:buFontTx/>
                <a:buNone/>
              </a:pPr>
              <a:t>46</a:t>
            </a:fld>
            <a:endParaRPr lang="en-US" altLang="pt-BR" sz="1200">
              <a:latin typeface="Calibri" panose="020F050202020403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EDD3B3AE-47E3-6292-F0CB-BB4CE2097B0A}"/>
              </a:ext>
            </a:extLst>
          </p:cNvPr>
          <p:cNvSpPr>
            <a:spLocks noGrp="1" noChangeArrowheads="1"/>
          </p:cNvSpPr>
          <p:nvPr>
            <p:ph type="sldNum"/>
          </p:nvPr>
        </p:nvSpPr>
        <p:spPr>
          <a:ln/>
        </p:spPr>
        <p:txBody>
          <a:bodyPr/>
          <a:lstStyle/>
          <a:p>
            <a:fld id="{7198F2FD-A8A2-462F-85F3-C0A909664177}" type="slidenum">
              <a:rPr lang="en-US" altLang="pt-BR"/>
              <a:pPr/>
              <a:t>47</a:t>
            </a:fld>
            <a:endParaRPr lang="en-US" altLang="pt-BR"/>
          </a:p>
        </p:txBody>
      </p:sp>
      <p:sp>
        <p:nvSpPr>
          <p:cNvPr id="107521" name="Text Box 1">
            <a:extLst>
              <a:ext uri="{FF2B5EF4-FFF2-40B4-BE49-F238E27FC236}">
                <a16:creationId xmlns:a16="http://schemas.microsoft.com/office/drawing/2014/main" id="{9CB23EE1-FAA6-9A00-C90D-D49E13FA4FE5}"/>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ABD75825-75DA-438C-8590-2561805CAABB}" type="slidenum">
              <a:rPr lang="pt-BR" altLang="pt-BR" sz="1200">
                <a:latin typeface="Calibri" panose="020F0502020204030204" pitchFamily="34" charset="0"/>
              </a:rPr>
              <a:pPr algn="r" eaLnBrk="1" hangingPunct="1">
                <a:buClrTx/>
                <a:buFontTx/>
                <a:buNone/>
              </a:pPr>
              <a:t>47</a:t>
            </a:fld>
            <a:endParaRPr lang="pt-BR" altLang="pt-BR" sz="1200">
              <a:latin typeface="Calibri" panose="020F0502020204030204" pitchFamily="34" charset="0"/>
            </a:endParaRPr>
          </a:p>
        </p:txBody>
      </p:sp>
      <p:sp>
        <p:nvSpPr>
          <p:cNvPr id="107522" name="Rectangle 2">
            <a:extLst>
              <a:ext uri="{FF2B5EF4-FFF2-40B4-BE49-F238E27FC236}">
                <a16:creationId xmlns:a16="http://schemas.microsoft.com/office/drawing/2014/main" id="{FA8F2FBA-7B33-E99E-DF40-FE1A4DA80C53}"/>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3" name="Text Box 3">
            <a:extLst>
              <a:ext uri="{FF2B5EF4-FFF2-40B4-BE49-F238E27FC236}">
                <a16:creationId xmlns:a16="http://schemas.microsoft.com/office/drawing/2014/main" id="{79553AF8-FA3C-8545-AC0C-BF75B758BDDD}"/>
              </a:ext>
            </a:extLst>
          </p:cNvPr>
          <p:cNvSpPr txBox="1">
            <a:spLocks noChangeArrowheads="1"/>
          </p:cNvSpPr>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BCA71FB1-98F0-EC06-71DA-3688D1D9BBA5}"/>
              </a:ext>
            </a:extLst>
          </p:cNvPr>
          <p:cNvSpPr>
            <a:spLocks noGrp="1" noChangeArrowheads="1"/>
          </p:cNvSpPr>
          <p:nvPr>
            <p:ph type="sldNum"/>
          </p:nvPr>
        </p:nvSpPr>
        <p:spPr>
          <a:ln/>
        </p:spPr>
        <p:txBody>
          <a:bodyPr/>
          <a:lstStyle/>
          <a:p>
            <a:fld id="{3423DA06-CB84-4187-9CE2-0417A9398E74}" type="slidenum">
              <a:rPr lang="en-US" altLang="pt-BR"/>
              <a:pPr/>
              <a:t>48</a:t>
            </a:fld>
            <a:endParaRPr lang="en-US" altLang="pt-BR"/>
          </a:p>
        </p:txBody>
      </p:sp>
      <p:sp>
        <p:nvSpPr>
          <p:cNvPr id="108545" name="Text Box 1">
            <a:extLst>
              <a:ext uri="{FF2B5EF4-FFF2-40B4-BE49-F238E27FC236}">
                <a16:creationId xmlns:a16="http://schemas.microsoft.com/office/drawing/2014/main" id="{B8DE88D5-369F-0367-4CA1-074F9054331B}"/>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26FC7DD5-BFA4-4C73-ACD3-0CEB58F3AFE7}" type="slidenum">
              <a:rPr lang="pt-BR" altLang="pt-BR" sz="1200">
                <a:latin typeface="Calibri" panose="020F0502020204030204" pitchFamily="34" charset="0"/>
              </a:rPr>
              <a:pPr algn="r" eaLnBrk="1" hangingPunct="1">
                <a:buClrTx/>
                <a:buFontTx/>
                <a:buNone/>
              </a:pPr>
              <a:t>48</a:t>
            </a:fld>
            <a:endParaRPr lang="pt-BR" altLang="pt-BR" sz="1200">
              <a:latin typeface="Calibri" panose="020F0502020204030204" pitchFamily="34" charset="0"/>
            </a:endParaRPr>
          </a:p>
        </p:txBody>
      </p:sp>
      <p:sp>
        <p:nvSpPr>
          <p:cNvPr id="108546" name="Rectangle 2">
            <a:extLst>
              <a:ext uri="{FF2B5EF4-FFF2-40B4-BE49-F238E27FC236}">
                <a16:creationId xmlns:a16="http://schemas.microsoft.com/office/drawing/2014/main" id="{09A28D6A-155E-EBCD-9C3E-8526A755F0DA}"/>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7" name="Text Box 3">
            <a:extLst>
              <a:ext uri="{FF2B5EF4-FFF2-40B4-BE49-F238E27FC236}">
                <a16:creationId xmlns:a16="http://schemas.microsoft.com/office/drawing/2014/main" id="{769811B3-4E44-278E-90C9-5635FD7F819D}"/>
              </a:ext>
            </a:extLst>
          </p:cNvPr>
          <p:cNvSpPr txBox="1">
            <a:spLocks noChangeArrowheads="1"/>
          </p:cNvSpPr>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D8C02035-D303-395E-E165-19FFF4153AA3}"/>
              </a:ext>
            </a:extLst>
          </p:cNvPr>
          <p:cNvSpPr>
            <a:spLocks noGrp="1" noChangeArrowheads="1"/>
          </p:cNvSpPr>
          <p:nvPr>
            <p:ph type="sldNum"/>
          </p:nvPr>
        </p:nvSpPr>
        <p:spPr>
          <a:ln/>
        </p:spPr>
        <p:txBody>
          <a:bodyPr/>
          <a:lstStyle/>
          <a:p>
            <a:fld id="{A0F7E5E6-9ACA-4976-B0F4-0BE004E29323}" type="slidenum">
              <a:rPr lang="en-US" altLang="pt-BR"/>
              <a:pPr/>
              <a:t>49</a:t>
            </a:fld>
            <a:endParaRPr lang="en-US" altLang="pt-BR"/>
          </a:p>
        </p:txBody>
      </p:sp>
      <p:sp>
        <p:nvSpPr>
          <p:cNvPr id="109569" name="Text Box 1">
            <a:extLst>
              <a:ext uri="{FF2B5EF4-FFF2-40B4-BE49-F238E27FC236}">
                <a16:creationId xmlns:a16="http://schemas.microsoft.com/office/drawing/2014/main" id="{B0E94F5B-5E0B-2134-8DF1-7ED1D0EEE254}"/>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69DC5AB9-42B8-443F-BEF5-C8263BDB4D19}" type="slidenum">
              <a:rPr lang="pt-BR" altLang="pt-BR" sz="1200">
                <a:latin typeface="Calibri" panose="020F0502020204030204" pitchFamily="34" charset="0"/>
              </a:rPr>
              <a:pPr algn="r" eaLnBrk="1" hangingPunct="1">
                <a:buClrTx/>
                <a:buFontTx/>
                <a:buNone/>
              </a:pPr>
              <a:t>49</a:t>
            </a:fld>
            <a:endParaRPr lang="pt-BR" altLang="pt-BR" sz="1200">
              <a:latin typeface="Calibri" panose="020F0502020204030204" pitchFamily="34" charset="0"/>
            </a:endParaRPr>
          </a:p>
        </p:txBody>
      </p:sp>
      <p:sp>
        <p:nvSpPr>
          <p:cNvPr id="109570" name="Rectangle 2">
            <a:extLst>
              <a:ext uri="{FF2B5EF4-FFF2-40B4-BE49-F238E27FC236}">
                <a16:creationId xmlns:a16="http://schemas.microsoft.com/office/drawing/2014/main" id="{8BBB3775-18D8-F6F5-242A-926B263C13A8}"/>
              </a:ext>
            </a:extLst>
          </p:cNvPr>
          <p:cNvSpPr txBox="1">
            <a:spLocks noGrp="1" noRot="1" noChangeAspect="1" noChangeArrowheads="1"/>
          </p:cNvSpPr>
          <p:nvPr>
            <p:ph type="sldImg"/>
          </p:nvPr>
        </p:nvSpPr>
        <p:spPr bwMode="auto">
          <a:xfrm>
            <a:off x="2754313" y="514350"/>
            <a:ext cx="3635375"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1" name="Text Box 3">
            <a:extLst>
              <a:ext uri="{FF2B5EF4-FFF2-40B4-BE49-F238E27FC236}">
                <a16:creationId xmlns:a16="http://schemas.microsoft.com/office/drawing/2014/main" id="{9F651DA3-DF3E-2AF3-DE4E-CF5DD258C649}"/>
              </a:ext>
            </a:extLst>
          </p:cNvPr>
          <p:cNvSpPr txBox="1">
            <a:spLocks noChangeArrowheads="1"/>
          </p:cNvSpPr>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C87D4F9D-B117-3DD8-1BE8-5945BE9D9CAE}"/>
              </a:ext>
            </a:extLst>
          </p:cNvPr>
          <p:cNvSpPr>
            <a:spLocks noGrp="1" noChangeArrowheads="1"/>
          </p:cNvSpPr>
          <p:nvPr>
            <p:ph type="sldNum"/>
          </p:nvPr>
        </p:nvSpPr>
        <p:spPr>
          <a:ln/>
        </p:spPr>
        <p:txBody>
          <a:bodyPr/>
          <a:lstStyle/>
          <a:p>
            <a:fld id="{18D2F2B3-117A-4B22-BD79-3CF009BD8047}" type="slidenum">
              <a:rPr lang="en-US" altLang="pt-BR"/>
              <a:pPr/>
              <a:t>50</a:t>
            </a:fld>
            <a:endParaRPr lang="en-US" altLang="pt-BR"/>
          </a:p>
        </p:txBody>
      </p:sp>
      <p:sp>
        <p:nvSpPr>
          <p:cNvPr id="110593" name="Text Box 1">
            <a:extLst>
              <a:ext uri="{FF2B5EF4-FFF2-40B4-BE49-F238E27FC236}">
                <a16:creationId xmlns:a16="http://schemas.microsoft.com/office/drawing/2014/main" id="{82B2E477-6A65-9FD5-1B33-9C81A2EE31DD}"/>
              </a:ext>
            </a:extLst>
          </p:cNvPr>
          <p:cNvSpPr txBox="1">
            <a:spLocks noChangeArrowheads="1"/>
          </p:cNvSpPr>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C96F05F5-ABB3-4AEF-8917-C9B6DCC54DC0}" type="slidenum">
              <a:rPr lang="pt-BR" altLang="pt-BR" sz="1200">
                <a:latin typeface="Calibri" panose="020F0502020204030204" pitchFamily="34" charset="0"/>
              </a:rPr>
              <a:pPr algn="r" eaLnBrk="1" hangingPunct="1">
                <a:buClrTx/>
                <a:buFontTx/>
                <a:buNone/>
              </a:pPr>
              <a:t>50</a:t>
            </a:fld>
            <a:endParaRPr lang="pt-BR" altLang="pt-BR" sz="1200">
              <a:latin typeface="Calibri" panose="020F0502020204030204" pitchFamily="34" charset="0"/>
            </a:endParaRPr>
          </a:p>
        </p:txBody>
      </p:sp>
      <p:sp>
        <p:nvSpPr>
          <p:cNvPr id="110594" name="Rectangle 2">
            <a:extLst>
              <a:ext uri="{FF2B5EF4-FFF2-40B4-BE49-F238E27FC236}">
                <a16:creationId xmlns:a16="http://schemas.microsoft.com/office/drawing/2014/main" id="{2BBA1FAA-C7B8-5F57-DA6F-D3142845AF8C}"/>
              </a:ext>
            </a:extLst>
          </p:cNvPr>
          <p:cNvSpPr txBox="1">
            <a:spLocks noGrp="1" noRot="1" noChangeAspect="1" noChangeArrowheads="1"/>
          </p:cNvSpPr>
          <p:nvPr>
            <p:ph type="sldImg"/>
          </p:nvPr>
        </p:nvSpPr>
        <p:spPr bwMode="auto">
          <a:xfrm>
            <a:off x="2754313" y="514350"/>
            <a:ext cx="3635375"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5" name="Text Box 3">
            <a:extLst>
              <a:ext uri="{FF2B5EF4-FFF2-40B4-BE49-F238E27FC236}">
                <a16:creationId xmlns:a16="http://schemas.microsoft.com/office/drawing/2014/main" id="{DEF8C1CA-C341-6A8B-3F89-C754FDB94505}"/>
              </a:ext>
            </a:extLst>
          </p:cNvPr>
          <p:cNvSpPr txBox="1">
            <a:spLocks noChangeArrowheads="1"/>
          </p:cNvSpPr>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A533A8A4-6016-2F80-7274-DE3346FF9E8E}"/>
              </a:ext>
            </a:extLst>
          </p:cNvPr>
          <p:cNvSpPr>
            <a:spLocks noGrp="1" noChangeArrowheads="1"/>
          </p:cNvSpPr>
          <p:nvPr>
            <p:ph type="sldNum"/>
          </p:nvPr>
        </p:nvSpPr>
        <p:spPr>
          <a:ln/>
        </p:spPr>
        <p:txBody>
          <a:bodyPr/>
          <a:lstStyle/>
          <a:p>
            <a:fld id="{43D4C872-03B6-45BC-A06B-D4205CC543F4}" type="slidenum">
              <a:rPr lang="en-US" altLang="pt-BR"/>
              <a:pPr/>
              <a:t>7</a:t>
            </a:fld>
            <a:endParaRPr lang="en-US" altLang="pt-BR"/>
          </a:p>
        </p:txBody>
      </p:sp>
      <p:sp>
        <p:nvSpPr>
          <p:cNvPr id="66561" name="Rectangle 1">
            <a:extLst>
              <a:ext uri="{FF2B5EF4-FFF2-40B4-BE49-F238E27FC236}">
                <a16:creationId xmlns:a16="http://schemas.microsoft.com/office/drawing/2014/main" id="{514FEB1D-00BF-8937-AD78-173E2D01820B}"/>
              </a:ext>
            </a:extLst>
          </p:cNvPr>
          <p:cNvSpPr txBox="1">
            <a:spLocks noGrp="1" noRot="1" noChangeAspect="1" noChangeArrowheads="1"/>
          </p:cNvSpPr>
          <p:nvPr>
            <p:ph type="sldImg"/>
          </p:nvPr>
        </p:nvSpPr>
        <p:spPr bwMode="auto">
          <a:xfrm>
            <a:off x="1009650" y="685800"/>
            <a:ext cx="4813300" cy="34036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2" name="Rectangle 2">
            <a:extLst>
              <a:ext uri="{FF2B5EF4-FFF2-40B4-BE49-F238E27FC236}">
                <a16:creationId xmlns:a16="http://schemas.microsoft.com/office/drawing/2014/main" id="{3E8D428F-E4EA-2220-13EF-FD6E892DA016}"/>
              </a:ext>
            </a:extLst>
          </p:cNvPr>
          <p:cNvSpPr txBox="1">
            <a:spLocks noGrp="1" noChangeArrowheads="1"/>
          </p:cNvSpPr>
          <p:nvPr>
            <p:ph type="body" idx="1"/>
          </p:nvPr>
        </p:nvSpPr>
        <p:spPr bwMode="auto">
          <a:xfrm>
            <a:off x="685800" y="4343400"/>
            <a:ext cx="5461000" cy="4089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BBFDD929-3A56-704D-198D-BECE98679A3F}"/>
              </a:ext>
            </a:extLst>
          </p:cNvPr>
          <p:cNvSpPr>
            <a:spLocks noGrp="1" noChangeArrowheads="1"/>
          </p:cNvSpPr>
          <p:nvPr>
            <p:ph type="sldNum"/>
          </p:nvPr>
        </p:nvSpPr>
        <p:spPr>
          <a:ln/>
        </p:spPr>
        <p:txBody>
          <a:bodyPr/>
          <a:lstStyle/>
          <a:p>
            <a:fld id="{72C840A9-2AA1-496F-8277-80D37731B853}" type="slidenum">
              <a:rPr lang="en-US" altLang="pt-BR"/>
              <a:pPr/>
              <a:t>8</a:t>
            </a:fld>
            <a:endParaRPr lang="en-US" altLang="pt-BR"/>
          </a:p>
        </p:txBody>
      </p:sp>
      <p:sp>
        <p:nvSpPr>
          <p:cNvPr id="67585" name="Rectangle 1">
            <a:extLst>
              <a:ext uri="{FF2B5EF4-FFF2-40B4-BE49-F238E27FC236}">
                <a16:creationId xmlns:a16="http://schemas.microsoft.com/office/drawing/2014/main" id="{FD7A8B7B-272E-D9D7-C39D-760D5F1B8DC0}"/>
              </a:ext>
            </a:extLst>
          </p:cNvPr>
          <p:cNvSpPr txBox="1">
            <a:spLocks noGrp="1" noRot="1" noChangeAspect="1" noChangeArrowheads="1"/>
          </p:cNvSpPr>
          <p:nvPr>
            <p:ph type="sldImg"/>
          </p:nvPr>
        </p:nvSpPr>
        <p:spPr bwMode="auto">
          <a:xfrm>
            <a:off x="1009650" y="685800"/>
            <a:ext cx="4813300" cy="34036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6" name="Rectangle 2">
            <a:extLst>
              <a:ext uri="{FF2B5EF4-FFF2-40B4-BE49-F238E27FC236}">
                <a16:creationId xmlns:a16="http://schemas.microsoft.com/office/drawing/2014/main" id="{C2B66AD4-C2B5-9DC4-3503-09440FA2DDCD}"/>
              </a:ext>
            </a:extLst>
          </p:cNvPr>
          <p:cNvSpPr txBox="1">
            <a:spLocks noGrp="1" noChangeArrowheads="1"/>
          </p:cNvSpPr>
          <p:nvPr>
            <p:ph type="body" idx="1"/>
          </p:nvPr>
        </p:nvSpPr>
        <p:spPr bwMode="auto">
          <a:xfrm>
            <a:off x="685800" y="4343400"/>
            <a:ext cx="5461000" cy="4089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D95EC3F6-2B12-D4DD-A6F2-D765A80DF993}"/>
              </a:ext>
            </a:extLst>
          </p:cNvPr>
          <p:cNvSpPr>
            <a:spLocks noGrp="1" noChangeArrowheads="1"/>
          </p:cNvSpPr>
          <p:nvPr>
            <p:ph type="sldNum"/>
          </p:nvPr>
        </p:nvSpPr>
        <p:spPr>
          <a:ln/>
        </p:spPr>
        <p:txBody>
          <a:bodyPr/>
          <a:lstStyle/>
          <a:p>
            <a:fld id="{F2A75344-2886-4B84-8FB3-76212219F45A}" type="slidenum">
              <a:rPr lang="en-US" altLang="pt-BR"/>
              <a:pPr/>
              <a:t>9</a:t>
            </a:fld>
            <a:endParaRPr lang="en-US" altLang="pt-BR"/>
          </a:p>
        </p:txBody>
      </p:sp>
      <p:sp>
        <p:nvSpPr>
          <p:cNvPr id="68609" name="Rectangle 1">
            <a:extLst>
              <a:ext uri="{FF2B5EF4-FFF2-40B4-BE49-F238E27FC236}">
                <a16:creationId xmlns:a16="http://schemas.microsoft.com/office/drawing/2014/main" id="{3A8A2923-F07B-42CF-E7CE-F6C165E28C6D}"/>
              </a:ext>
            </a:extLst>
          </p:cNvPr>
          <p:cNvSpPr txBox="1">
            <a:spLocks noGrp="1" noRot="1" noChangeAspect="1" noChangeArrowheads="1"/>
          </p:cNvSpPr>
          <p:nvPr>
            <p:ph type="sldImg"/>
          </p:nvPr>
        </p:nvSpPr>
        <p:spPr bwMode="auto">
          <a:xfrm>
            <a:off x="1009650" y="685800"/>
            <a:ext cx="4813300" cy="34036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0" name="Rectangle 2">
            <a:extLst>
              <a:ext uri="{FF2B5EF4-FFF2-40B4-BE49-F238E27FC236}">
                <a16:creationId xmlns:a16="http://schemas.microsoft.com/office/drawing/2014/main" id="{DE8FEAAE-ED3B-E1B2-8FF8-6FB21C401E5F}"/>
              </a:ext>
            </a:extLst>
          </p:cNvPr>
          <p:cNvSpPr txBox="1">
            <a:spLocks noGrp="1" noChangeArrowheads="1"/>
          </p:cNvSpPr>
          <p:nvPr>
            <p:ph type="body" idx="1"/>
          </p:nvPr>
        </p:nvSpPr>
        <p:spPr bwMode="auto">
          <a:xfrm>
            <a:off x="685800" y="4343400"/>
            <a:ext cx="5461000" cy="4089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C70D11D8-816A-6C0D-108E-652C907D14C1}"/>
              </a:ext>
            </a:extLst>
          </p:cNvPr>
          <p:cNvSpPr>
            <a:spLocks noGrp="1" noChangeArrowheads="1"/>
          </p:cNvSpPr>
          <p:nvPr>
            <p:ph type="sldNum"/>
          </p:nvPr>
        </p:nvSpPr>
        <p:spPr>
          <a:ln/>
        </p:spPr>
        <p:txBody>
          <a:bodyPr/>
          <a:lstStyle/>
          <a:p>
            <a:fld id="{10265A37-7042-4504-A515-8A7A1EF01069}" type="slidenum">
              <a:rPr lang="en-US" altLang="pt-BR"/>
              <a:pPr/>
              <a:t>10</a:t>
            </a:fld>
            <a:endParaRPr lang="en-US" altLang="pt-BR"/>
          </a:p>
        </p:txBody>
      </p:sp>
      <p:sp>
        <p:nvSpPr>
          <p:cNvPr id="69633" name="Rectangle 1">
            <a:extLst>
              <a:ext uri="{FF2B5EF4-FFF2-40B4-BE49-F238E27FC236}">
                <a16:creationId xmlns:a16="http://schemas.microsoft.com/office/drawing/2014/main" id="{99DCD590-E7C8-50E9-83EF-5B11180AF8DF}"/>
              </a:ext>
            </a:extLst>
          </p:cNvPr>
          <p:cNvSpPr txBox="1">
            <a:spLocks noGrp="1" noRot="1" noChangeAspect="1" noChangeArrowheads="1"/>
          </p:cNvSpPr>
          <p:nvPr>
            <p:ph type="sldImg"/>
          </p:nvPr>
        </p:nvSpPr>
        <p:spPr bwMode="auto">
          <a:xfrm>
            <a:off x="1009650" y="685800"/>
            <a:ext cx="4813300" cy="34036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Rectangle 2">
            <a:extLst>
              <a:ext uri="{FF2B5EF4-FFF2-40B4-BE49-F238E27FC236}">
                <a16:creationId xmlns:a16="http://schemas.microsoft.com/office/drawing/2014/main" id="{B807FD4C-DF3D-BD4A-DE7C-F286C2D30A2F}"/>
              </a:ext>
            </a:extLst>
          </p:cNvPr>
          <p:cNvSpPr txBox="1">
            <a:spLocks noGrp="1" noChangeArrowheads="1"/>
          </p:cNvSpPr>
          <p:nvPr>
            <p:ph type="body" idx="1"/>
          </p:nvPr>
        </p:nvSpPr>
        <p:spPr bwMode="auto">
          <a:xfrm>
            <a:off x="685800" y="4343400"/>
            <a:ext cx="5461000" cy="4089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62E97460-1E4D-075D-6F2F-6AB3DB221D2C}"/>
              </a:ext>
            </a:extLst>
          </p:cNvPr>
          <p:cNvSpPr>
            <a:spLocks noGrp="1" noChangeArrowheads="1"/>
          </p:cNvSpPr>
          <p:nvPr>
            <p:ph type="sldNum"/>
          </p:nvPr>
        </p:nvSpPr>
        <p:spPr>
          <a:ln/>
        </p:spPr>
        <p:txBody>
          <a:bodyPr/>
          <a:lstStyle/>
          <a:p>
            <a:fld id="{F1D31482-FDAD-46E6-8561-50748D00C89E}" type="slidenum">
              <a:rPr lang="en-US" altLang="pt-BR"/>
              <a:pPr/>
              <a:t>11</a:t>
            </a:fld>
            <a:endParaRPr lang="en-US" altLang="pt-BR"/>
          </a:p>
        </p:txBody>
      </p:sp>
      <p:sp>
        <p:nvSpPr>
          <p:cNvPr id="70657" name="Rectangle 1">
            <a:extLst>
              <a:ext uri="{FF2B5EF4-FFF2-40B4-BE49-F238E27FC236}">
                <a16:creationId xmlns:a16="http://schemas.microsoft.com/office/drawing/2014/main" id="{2E57FDDA-679C-EBBB-F59F-9AE6925F517D}"/>
              </a:ext>
            </a:extLst>
          </p:cNvPr>
          <p:cNvSpPr txBox="1">
            <a:spLocks noGrp="1" noRot="1" noChangeAspect="1" noChangeArrowheads="1"/>
          </p:cNvSpPr>
          <p:nvPr>
            <p:ph type="sldImg"/>
          </p:nvPr>
        </p:nvSpPr>
        <p:spPr bwMode="auto">
          <a:xfrm>
            <a:off x="1009650" y="685800"/>
            <a:ext cx="4813300" cy="34036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Rectangle 2">
            <a:extLst>
              <a:ext uri="{FF2B5EF4-FFF2-40B4-BE49-F238E27FC236}">
                <a16:creationId xmlns:a16="http://schemas.microsoft.com/office/drawing/2014/main" id="{37D9641B-5A5C-477A-C021-8635BA9F2300}"/>
              </a:ext>
            </a:extLst>
          </p:cNvPr>
          <p:cNvSpPr txBox="1">
            <a:spLocks noGrp="1" noChangeArrowheads="1"/>
          </p:cNvSpPr>
          <p:nvPr>
            <p:ph type="body" idx="1"/>
          </p:nvPr>
        </p:nvSpPr>
        <p:spPr bwMode="auto">
          <a:xfrm>
            <a:off x="685800" y="4343400"/>
            <a:ext cx="5461000" cy="4089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24" name="PlaceHolder 2"/>
          <p:cNvSpPr>
            <a:spLocks noGrp="1"/>
          </p:cNvSpPr>
          <p:nvPr>
            <p:ph type="body"/>
          </p:nvPr>
        </p:nvSpPr>
        <p:spPr>
          <a:xfrm>
            <a:off x="534240" y="1768680"/>
            <a:ext cx="962208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25" name="PlaceHolder 3"/>
          <p:cNvSpPr>
            <a:spLocks noGrp="1"/>
          </p:cNvSpPr>
          <p:nvPr>
            <p:ph type="body"/>
          </p:nvPr>
        </p:nvSpPr>
        <p:spPr>
          <a:xfrm>
            <a:off x="534240" y="4058640"/>
            <a:ext cx="9622080" cy="2090880"/>
          </a:xfrm>
          <a:prstGeom prst="rect">
            <a:avLst/>
          </a:prstGeom>
        </p:spPr>
        <p:txBody>
          <a:bodyPr lIns="0" tIns="0" rIns="0" bIns="0">
            <a:normAutofit/>
          </a:bodyPr>
          <a:lstStyle/>
          <a:p>
            <a:endParaRPr lang="pt-BR"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27" name="PlaceHolder 2"/>
          <p:cNvSpPr>
            <a:spLocks noGrp="1"/>
          </p:cNvSpPr>
          <p:nvPr>
            <p:ph type="body"/>
          </p:nvPr>
        </p:nvSpPr>
        <p:spPr>
          <a:xfrm>
            <a:off x="534240" y="176868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28" name="PlaceHolder 3"/>
          <p:cNvSpPr>
            <a:spLocks noGrp="1"/>
          </p:cNvSpPr>
          <p:nvPr>
            <p:ph type="body"/>
          </p:nvPr>
        </p:nvSpPr>
        <p:spPr>
          <a:xfrm>
            <a:off x="5464800" y="176868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29" name="PlaceHolder 4"/>
          <p:cNvSpPr>
            <a:spLocks noGrp="1"/>
          </p:cNvSpPr>
          <p:nvPr>
            <p:ph type="body"/>
          </p:nvPr>
        </p:nvSpPr>
        <p:spPr>
          <a:xfrm>
            <a:off x="534240" y="405864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30" name="PlaceHolder 5"/>
          <p:cNvSpPr>
            <a:spLocks noGrp="1"/>
          </p:cNvSpPr>
          <p:nvPr>
            <p:ph type="body"/>
          </p:nvPr>
        </p:nvSpPr>
        <p:spPr>
          <a:xfrm>
            <a:off x="5464800" y="405864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32" name="PlaceHolder 2"/>
          <p:cNvSpPr>
            <a:spLocks noGrp="1"/>
          </p:cNvSpPr>
          <p:nvPr>
            <p:ph type="body"/>
          </p:nvPr>
        </p:nvSpPr>
        <p:spPr>
          <a:xfrm>
            <a:off x="534240" y="1768680"/>
            <a:ext cx="309816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33" name="PlaceHolder 3"/>
          <p:cNvSpPr>
            <a:spLocks noGrp="1"/>
          </p:cNvSpPr>
          <p:nvPr>
            <p:ph type="body"/>
          </p:nvPr>
        </p:nvSpPr>
        <p:spPr>
          <a:xfrm>
            <a:off x="3787560" y="1768680"/>
            <a:ext cx="309816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34" name="PlaceHolder 4"/>
          <p:cNvSpPr>
            <a:spLocks noGrp="1"/>
          </p:cNvSpPr>
          <p:nvPr>
            <p:ph type="body"/>
          </p:nvPr>
        </p:nvSpPr>
        <p:spPr>
          <a:xfrm>
            <a:off x="7041240" y="1768680"/>
            <a:ext cx="309816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35" name="PlaceHolder 5"/>
          <p:cNvSpPr>
            <a:spLocks noGrp="1"/>
          </p:cNvSpPr>
          <p:nvPr>
            <p:ph type="body"/>
          </p:nvPr>
        </p:nvSpPr>
        <p:spPr>
          <a:xfrm>
            <a:off x="534240" y="4058640"/>
            <a:ext cx="309816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36" name="PlaceHolder 6"/>
          <p:cNvSpPr>
            <a:spLocks noGrp="1"/>
          </p:cNvSpPr>
          <p:nvPr>
            <p:ph type="body"/>
          </p:nvPr>
        </p:nvSpPr>
        <p:spPr>
          <a:xfrm>
            <a:off x="3787560" y="4058640"/>
            <a:ext cx="309816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37" name="PlaceHolder 7"/>
          <p:cNvSpPr>
            <a:spLocks noGrp="1"/>
          </p:cNvSpPr>
          <p:nvPr>
            <p:ph type="body"/>
          </p:nvPr>
        </p:nvSpPr>
        <p:spPr>
          <a:xfrm>
            <a:off x="7041240" y="4058640"/>
            <a:ext cx="3098160" cy="2090880"/>
          </a:xfrm>
          <a:prstGeom prst="rect">
            <a:avLst/>
          </a:prstGeom>
        </p:spPr>
        <p:txBody>
          <a:bodyPr lIns="0" tIns="0" rIns="0" bIns="0">
            <a:normAutofit/>
          </a:bodyPr>
          <a:lstStyle/>
          <a:p>
            <a:endParaRPr lang="pt-BR"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9D5F46-991F-4851-825A-533E7F94838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9E57E52-B52A-BDBD-3A69-346348407D50}"/>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212214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41" name="PlaceHolder 2"/>
          <p:cNvSpPr>
            <a:spLocks noGrp="1"/>
          </p:cNvSpPr>
          <p:nvPr>
            <p:ph type="subTitle"/>
          </p:nvPr>
        </p:nvSpPr>
        <p:spPr>
          <a:xfrm>
            <a:off x="534240" y="1768680"/>
            <a:ext cx="9622080" cy="438408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43" name="PlaceHolder 2"/>
          <p:cNvSpPr>
            <a:spLocks noGrp="1"/>
          </p:cNvSpPr>
          <p:nvPr>
            <p:ph type="body"/>
          </p:nvPr>
        </p:nvSpPr>
        <p:spPr>
          <a:xfrm>
            <a:off x="534240" y="1768680"/>
            <a:ext cx="9622080" cy="4384080"/>
          </a:xfrm>
          <a:prstGeom prst="rect">
            <a:avLst/>
          </a:prstGeom>
        </p:spPr>
        <p:txBody>
          <a:bodyPr lIns="0" tIns="0" rIns="0" bIns="0">
            <a:normAutofit/>
          </a:bodyPr>
          <a:lstStyle/>
          <a:p>
            <a:endParaRPr lang="pt-BR"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45" name="PlaceHolder 2"/>
          <p:cNvSpPr>
            <a:spLocks noGrp="1"/>
          </p:cNvSpPr>
          <p:nvPr>
            <p:ph type="body"/>
          </p:nvPr>
        </p:nvSpPr>
        <p:spPr>
          <a:xfrm>
            <a:off x="534240" y="1768680"/>
            <a:ext cx="4695480" cy="43840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46" name="PlaceHolder 3"/>
          <p:cNvSpPr>
            <a:spLocks noGrp="1"/>
          </p:cNvSpPr>
          <p:nvPr>
            <p:ph type="body"/>
          </p:nvPr>
        </p:nvSpPr>
        <p:spPr>
          <a:xfrm>
            <a:off x="5464800" y="1768680"/>
            <a:ext cx="4695480" cy="4384080"/>
          </a:xfrm>
          <a:prstGeom prst="rect">
            <a:avLst/>
          </a:prstGeom>
        </p:spPr>
        <p:txBody>
          <a:bodyPr lIns="0" tIns="0" rIns="0" bIns="0">
            <a:normAutofit/>
          </a:bodyPr>
          <a:lstStyle/>
          <a:p>
            <a:endParaRPr lang="pt-BR" sz="2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34240" y="301320"/>
            <a:ext cx="9622080" cy="585036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3" name="PlaceHolder 2"/>
          <p:cNvSpPr>
            <a:spLocks noGrp="1"/>
          </p:cNvSpPr>
          <p:nvPr>
            <p:ph type="subTitle"/>
          </p:nvPr>
        </p:nvSpPr>
        <p:spPr>
          <a:xfrm>
            <a:off x="534240" y="1768680"/>
            <a:ext cx="9622080" cy="438408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50" name="PlaceHolder 2"/>
          <p:cNvSpPr>
            <a:spLocks noGrp="1"/>
          </p:cNvSpPr>
          <p:nvPr>
            <p:ph type="body"/>
          </p:nvPr>
        </p:nvSpPr>
        <p:spPr>
          <a:xfrm>
            <a:off x="534240" y="176868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51" name="PlaceHolder 3"/>
          <p:cNvSpPr>
            <a:spLocks noGrp="1"/>
          </p:cNvSpPr>
          <p:nvPr>
            <p:ph type="body"/>
          </p:nvPr>
        </p:nvSpPr>
        <p:spPr>
          <a:xfrm>
            <a:off x="5464800" y="1768680"/>
            <a:ext cx="4695480" cy="43840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52" name="PlaceHolder 4"/>
          <p:cNvSpPr>
            <a:spLocks noGrp="1"/>
          </p:cNvSpPr>
          <p:nvPr>
            <p:ph type="body"/>
          </p:nvPr>
        </p:nvSpPr>
        <p:spPr>
          <a:xfrm>
            <a:off x="534240" y="405864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54" name="PlaceHolder 2"/>
          <p:cNvSpPr>
            <a:spLocks noGrp="1"/>
          </p:cNvSpPr>
          <p:nvPr>
            <p:ph type="body"/>
          </p:nvPr>
        </p:nvSpPr>
        <p:spPr>
          <a:xfrm>
            <a:off x="534240" y="1768680"/>
            <a:ext cx="4695480" cy="43840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55" name="PlaceHolder 3"/>
          <p:cNvSpPr>
            <a:spLocks noGrp="1"/>
          </p:cNvSpPr>
          <p:nvPr>
            <p:ph type="body"/>
          </p:nvPr>
        </p:nvSpPr>
        <p:spPr>
          <a:xfrm>
            <a:off x="5464800" y="176868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56" name="PlaceHolder 4"/>
          <p:cNvSpPr>
            <a:spLocks noGrp="1"/>
          </p:cNvSpPr>
          <p:nvPr>
            <p:ph type="body"/>
          </p:nvPr>
        </p:nvSpPr>
        <p:spPr>
          <a:xfrm>
            <a:off x="5464800" y="405864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58" name="PlaceHolder 2"/>
          <p:cNvSpPr>
            <a:spLocks noGrp="1"/>
          </p:cNvSpPr>
          <p:nvPr>
            <p:ph type="body"/>
          </p:nvPr>
        </p:nvSpPr>
        <p:spPr>
          <a:xfrm>
            <a:off x="534240" y="176868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59" name="PlaceHolder 3"/>
          <p:cNvSpPr>
            <a:spLocks noGrp="1"/>
          </p:cNvSpPr>
          <p:nvPr>
            <p:ph type="body"/>
          </p:nvPr>
        </p:nvSpPr>
        <p:spPr>
          <a:xfrm>
            <a:off x="5464800" y="176868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60" name="PlaceHolder 4"/>
          <p:cNvSpPr>
            <a:spLocks noGrp="1"/>
          </p:cNvSpPr>
          <p:nvPr>
            <p:ph type="body"/>
          </p:nvPr>
        </p:nvSpPr>
        <p:spPr>
          <a:xfrm>
            <a:off x="534240" y="4058640"/>
            <a:ext cx="9622080" cy="2090880"/>
          </a:xfrm>
          <a:prstGeom prst="rect">
            <a:avLst/>
          </a:prstGeom>
        </p:spPr>
        <p:txBody>
          <a:bodyPr lIns="0" tIns="0" rIns="0" bIns="0">
            <a:normAutofit/>
          </a:bodyPr>
          <a:lstStyle/>
          <a:p>
            <a:endParaRPr lang="pt-BR"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62" name="PlaceHolder 2"/>
          <p:cNvSpPr>
            <a:spLocks noGrp="1"/>
          </p:cNvSpPr>
          <p:nvPr>
            <p:ph type="body"/>
          </p:nvPr>
        </p:nvSpPr>
        <p:spPr>
          <a:xfrm>
            <a:off x="534240" y="1768680"/>
            <a:ext cx="962208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63" name="PlaceHolder 3"/>
          <p:cNvSpPr>
            <a:spLocks noGrp="1"/>
          </p:cNvSpPr>
          <p:nvPr>
            <p:ph type="body"/>
          </p:nvPr>
        </p:nvSpPr>
        <p:spPr>
          <a:xfrm>
            <a:off x="534240" y="4058640"/>
            <a:ext cx="9622080" cy="2090880"/>
          </a:xfrm>
          <a:prstGeom prst="rect">
            <a:avLst/>
          </a:prstGeom>
        </p:spPr>
        <p:txBody>
          <a:bodyPr lIns="0" tIns="0" rIns="0" bIns="0">
            <a:normAutofit/>
          </a:bodyPr>
          <a:lstStyle/>
          <a:p>
            <a:endParaRPr lang="pt-BR"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65" name="PlaceHolder 2"/>
          <p:cNvSpPr>
            <a:spLocks noGrp="1"/>
          </p:cNvSpPr>
          <p:nvPr>
            <p:ph type="body"/>
          </p:nvPr>
        </p:nvSpPr>
        <p:spPr>
          <a:xfrm>
            <a:off x="534240" y="176868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66" name="PlaceHolder 3"/>
          <p:cNvSpPr>
            <a:spLocks noGrp="1"/>
          </p:cNvSpPr>
          <p:nvPr>
            <p:ph type="body"/>
          </p:nvPr>
        </p:nvSpPr>
        <p:spPr>
          <a:xfrm>
            <a:off x="5464800" y="176868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67" name="PlaceHolder 4"/>
          <p:cNvSpPr>
            <a:spLocks noGrp="1"/>
          </p:cNvSpPr>
          <p:nvPr>
            <p:ph type="body"/>
          </p:nvPr>
        </p:nvSpPr>
        <p:spPr>
          <a:xfrm>
            <a:off x="534240" y="405864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68" name="PlaceHolder 5"/>
          <p:cNvSpPr>
            <a:spLocks noGrp="1"/>
          </p:cNvSpPr>
          <p:nvPr>
            <p:ph type="body"/>
          </p:nvPr>
        </p:nvSpPr>
        <p:spPr>
          <a:xfrm>
            <a:off x="5464800" y="405864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70" name="PlaceHolder 2"/>
          <p:cNvSpPr>
            <a:spLocks noGrp="1"/>
          </p:cNvSpPr>
          <p:nvPr>
            <p:ph type="body"/>
          </p:nvPr>
        </p:nvSpPr>
        <p:spPr>
          <a:xfrm>
            <a:off x="534240" y="1768680"/>
            <a:ext cx="309816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71" name="PlaceHolder 3"/>
          <p:cNvSpPr>
            <a:spLocks noGrp="1"/>
          </p:cNvSpPr>
          <p:nvPr>
            <p:ph type="body"/>
          </p:nvPr>
        </p:nvSpPr>
        <p:spPr>
          <a:xfrm>
            <a:off x="3787560" y="1768680"/>
            <a:ext cx="309816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72" name="PlaceHolder 4"/>
          <p:cNvSpPr>
            <a:spLocks noGrp="1"/>
          </p:cNvSpPr>
          <p:nvPr>
            <p:ph type="body"/>
          </p:nvPr>
        </p:nvSpPr>
        <p:spPr>
          <a:xfrm>
            <a:off x="7041240" y="1768680"/>
            <a:ext cx="309816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73" name="PlaceHolder 5"/>
          <p:cNvSpPr>
            <a:spLocks noGrp="1"/>
          </p:cNvSpPr>
          <p:nvPr>
            <p:ph type="body"/>
          </p:nvPr>
        </p:nvSpPr>
        <p:spPr>
          <a:xfrm>
            <a:off x="534240" y="4058640"/>
            <a:ext cx="309816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74" name="PlaceHolder 6"/>
          <p:cNvSpPr>
            <a:spLocks noGrp="1"/>
          </p:cNvSpPr>
          <p:nvPr>
            <p:ph type="body"/>
          </p:nvPr>
        </p:nvSpPr>
        <p:spPr>
          <a:xfrm>
            <a:off x="3787560" y="4058640"/>
            <a:ext cx="309816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75" name="PlaceHolder 7"/>
          <p:cNvSpPr>
            <a:spLocks noGrp="1"/>
          </p:cNvSpPr>
          <p:nvPr>
            <p:ph type="body"/>
          </p:nvPr>
        </p:nvSpPr>
        <p:spPr>
          <a:xfrm>
            <a:off x="7041240" y="4058640"/>
            <a:ext cx="3098160" cy="2090880"/>
          </a:xfrm>
          <a:prstGeom prst="rect">
            <a:avLst/>
          </a:prstGeom>
        </p:spPr>
        <p:txBody>
          <a:bodyPr lIns="0" tIns="0" rIns="0" bIns="0">
            <a:normAutofit/>
          </a:bodyPr>
          <a:lstStyle/>
          <a:p>
            <a:endParaRPr lang="pt-BR" sz="2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5" name="PlaceHolder 2"/>
          <p:cNvSpPr>
            <a:spLocks noGrp="1"/>
          </p:cNvSpPr>
          <p:nvPr>
            <p:ph type="body"/>
          </p:nvPr>
        </p:nvSpPr>
        <p:spPr>
          <a:xfrm>
            <a:off x="534240" y="1768680"/>
            <a:ext cx="9622080" cy="4384080"/>
          </a:xfrm>
          <a:prstGeom prst="rect">
            <a:avLst/>
          </a:prstGeom>
        </p:spPr>
        <p:txBody>
          <a:bodyPr lIns="0" tIns="0" rIns="0" bIns="0">
            <a:normAutofit/>
          </a:bodyPr>
          <a:lstStyle/>
          <a:p>
            <a:endParaRPr lang="pt-BR"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7" name="PlaceHolder 2"/>
          <p:cNvSpPr>
            <a:spLocks noGrp="1"/>
          </p:cNvSpPr>
          <p:nvPr>
            <p:ph type="body"/>
          </p:nvPr>
        </p:nvSpPr>
        <p:spPr>
          <a:xfrm>
            <a:off x="534240" y="1768680"/>
            <a:ext cx="4695480" cy="43840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8" name="PlaceHolder 3"/>
          <p:cNvSpPr>
            <a:spLocks noGrp="1"/>
          </p:cNvSpPr>
          <p:nvPr>
            <p:ph type="body"/>
          </p:nvPr>
        </p:nvSpPr>
        <p:spPr>
          <a:xfrm>
            <a:off x="5464800" y="1768680"/>
            <a:ext cx="4695480" cy="4384080"/>
          </a:xfrm>
          <a:prstGeom prst="rect">
            <a:avLst/>
          </a:prstGeom>
        </p:spPr>
        <p:txBody>
          <a:bodyPr lIns="0" tIns="0" rIns="0" bIns="0">
            <a:normAutofit/>
          </a:bodyPr>
          <a:lstStyle/>
          <a:p>
            <a:endParaRPr lang="pt-BR"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34240" y="301320"/>
            <a:ext cx="9622080" cy="585036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12" name="PlaceHolder 2"/>
          <p:cNvSpPr>
            <a:spLocks noGrp="1"/>
          </p:cNvSpPr>
          <p:nvPr>
            <p:ph type="body"/>
          </p:nvPr>
        </p:nvSpPr>
        <p:spPr>
          <a:xfrm>
            <a:off x="534240" y="176868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13" name="PlaceHolder 3"/>
          <p:cNvSpPr>
            <a:spLocks noGrp="1"/>
          </p:cNvSpPr>
          <p:nvPr>
            <p:ph type="body"/>
          </p:nvPr>
        </p:nvSpPr>
        <p:spPr>
          <a:xfrm>
            <a:off x="5464800" y="1768680"/>
            <a:ext cx="4695480" cy="43840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14" name="PlaceHolder 4"/>
          <p:cNvSpPr>
            <a:spLocks noGrp="1"/>
          </p:cNvSpPr>
          <p:nvPr>
            <p:ph type="body"/>
          </p:nvPr>
        </p:nvSpPr>
        <p:spPr>
          <a:xfrm>
            <a:off x="534240" y="405864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16" name="PlaceHolder 2"/>
          <p:cNvSpPr>
            <a:spLocks noGrp="1"/>
          </p:cNvSpPr>
          <p:nvPr>
            <p:ph type="body"/>
          </p:nvPr>
        </p:nvSpPr>
        <p:spPr>
          <a:xfrm>
            <a:off x="534240" y="1768680"/>
            <a:ext cx="4695480" cy="43840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17" name="PlaceHolder 3"/>
          <p:cNvSpPr>
            <a:spLocks noGrp="1"/>
          </p:cNvSpPr>
          <p:nvPr>
            <p:ph type="body"/>
          </p:nvPr>
        </p:nvSpPr>
        <p:spPr>
          <a:xfrm>
            <a:off x="5464800" y="176868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18" name="PlaceHolder 4"/>
          <p:cNvSpPr>
            <a:spLocks noGrp="1"/>
          </p:cNvSpPr>
          <p:nvPr>
            <p:ph type="body"/>
          </p:nvPr>
        </p:nvSpPr>
        <p:spPr>
          <a:xfrm>
            <a:off x="5464800" y="405864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20" name="PlaceHolder 2"/>
          <p:cNvSpPr>
            <a:spLocks noGrp="1"/>
          </p:cNvSpPr>
          <p:nvPr>
            <p:ph type="body"/>
          </p:nvPr>
        </p:nvSpPr>
        <p:spPr>
          <a:xfrm>
            <a:off x="534240" y="176868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21" name="PlaceHolder 3"/>
          <p:cNvSpPr>
            <a:spLocks noGrp="1"/>
          </p:cNvSpPr>
          <p:nvPr>
            <p:ph type="body"/>
          </p:nvPr>
        </p:nvSpPr>
        <p:spPr>
          <a:xfrm>
            <a:off x="5464800" y="176868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22" name="PlaceHolder 4"/>
          <p:cNvSpPr>
            <a:spLocks noGrp="1"/>
          </p:cNvSpPr>
          <p:nvPr>
            <p:ph type="body"/>
          </p:nvPr>
        </p:nvSpPr>
        <p:spPr>
          <a:xfrm>
            <a:off x="534240" y="4058640"/>
            <a:ext cx="9622080" cy="2090880"/>
          </a:xfrm>
          <a:prstGeom prst="rect">
            <a:avLst/>
          </a:prstGeom>
        </p:spPr>
        <p:txBody>
          <a:bodyPr lIns="0" tIns="0" rIns="0" bIns="0">
            <a:normAutofit/>
          </a:bodyPr>
          <a:lstStyle/>
          <a:p>
            <a:endParaRPr lang="pt-BR"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34240" y="301320"/>
            <a:ext cx="9622080" cy="1261800"/>
          </a:xfrm>
          <a:prstGeom prst="rect">
            <a:avLst/>
          </a:prstGeom>
        </p:spPr>
        <p:txBody>
          <a:bodyPr lIns="0" tIns="0" rIns="0" bIns="0" anchor="ctr">
            <a:noAutofit/>
          </a:bodyPr>
          <a:lstStyle/>
          <a:p>
            <a:r>
              <a:rPr lang="pt-BR" sz="1800" b="0" strike="noStrike" spc="-1">
                <a:solidFill>
                  <a:srgbClr val="000000"/>
                </a:solidFill>
                <a:latin typeface="Arial"/>
              </a:rPr>
              <a:t>Clique para editar o formato do texto do título</a:t>
            </a:r>
          </a:p>
        </p:txBody>
      </p:sp>
      <p:sp>
        <p:nvSpPr>
          <p:cNvPr id="3" name="PlaceHolder 2"/>
          <p:cNvSpPr>
            <a:spLocks noGrp="1"/>
          </p:cNvSpPr>
          <p:nvPr>
            <p:ph type="body"/>
          </p:nvPr>
        </p:nvSpPr>
        <p:spPr>
          <a:xfrm>
            <a:off x="534240" y="1768680"/>
            <a:ext cx="962208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2800" b="0" strike="noStrike" spc="-1">
                <a:solidFill>
                  <a:srgbClr val="000000"/>
                </a:solidFill>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2000" b="0" strike="noStrike" spc="-1">
                <a:solidFill>
                  <a:srgbClr val="000000"/>
                </a:solidFill>
                <a:latin typeface="Arial"/>
              </a:rPr>
              <a:t>2.º nível da estrutura de tópicos</a:t>
            </a:r>
          </a:p>
          <a:p>
            <a:pPr marL="1296000" lvl="2" indent="-288000">
              <a:spcBef>
                <a:spcPts val="850"/>
              </a:spcBef>
              <a:buClr>
                <a:srgbClr val="000000"/>
              </a:buClr>
              <a:buSzPct val="45000"/>
              <a:buFont typeface="Wingdings" charset="2"/>
              <a:buChar char=""/>
            </a:pPr>
            <a:r>
              <a:rPr lang="pt-BR" sz="1800" b="0" strike="noStrike" spc="-1">
                <a:solidFill>
                  <a:srgbClr val="000000"/>
                </a:solidFill>
                <a:latin typeface="Arial"/>
              </a:rPr>
              <a:t>3.º nível da estrutura de tópicos</a:t>
            </a:r>
          </a:p>
          <a:p>
            <a:pPr marL="1728000" lvl="3" indent="-216000">
              <a:spcBef>
                <a:spcPts val="567"/>
              </a:spcBef>
              <a:buClr>
                <a:srgbClr val="000000"/>
              </a:buClr>
              <a:buSzPct val="75000"/>
              <a:buFont typeface="Symbol" charset="2"/>
              <a:buChar char=""/>
            </a:pPr>
            <a:r>
              <a:rPr lang="pt-BR" sz="1800" b="0" strike="noStrike" spc="-1">
                <a:solidFill>
                  <a:srgbClr val="000000"/>
                </a:solidFill>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solidFill>
                  <a:srgbClr val="000000"/>
                </a:solidFill>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solidFill>
                  <a:srgbClr val="000000"/>
                </a:solidFill>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solidFill>
                  <a:srgbClr val="000000"/>
                </a:solidFill>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34240" y="301320"/>
            <a:ext cx="9622080" cy="1261800"/>
          </a:xfrm>
          <a:prstGeom prst="rect">
            <a:avLst/>
          </a:prstGeom>
        </p:spPr>
        <p:txBody>
          <a:bodyPr lIns="0" tIns="0" rIns="0" bIns="0" anchor="ctr">
            <a:noAutofit/>
          </a:bodyPr>
          <a:lstStyle/>
          <a:p>
            <a:r>
              <a:rPr lang="pt-BR" sz="1800" b="0" strike="noStrike" spc="-1">
                <a:solidFill>
                  <a:srgbClr val="000000"/>
                </a:solidFill>
                <a:latin typeface="Arial"/>
              </a:rPr>
              <a:t>Clique para editar o formato do texto do título</a:t>
            </a:r>
          </a:p>
        </p:txBody>
      </p:sp>
      <p:sp>
        <p:nvSpPr>
          <p:cNvPr id="39" name="PlaceHolder 2"/>
          <p:cNvSpPr>
            <a:spLocks noGrp="1"/>
          </p:cNvSpPr>
          <p:nvPr>
            <p:ph type="body"/>
          </p:nvPr>
        </p:nvSpPr>
        <p:spPr>
          <a:xfrm>
            <a:off x="534240" y="1768680"/>
            <a:ext cx="962208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2800" b="0" strike="noStrike" spc="-1">
                <a:solidFill>
                  <a:srgbClr val="000000"/>
                </a:solidFill>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2000" b="0" strike="noStrike" spc="-1">
                <a:solidFill>
                  <a:srgbClr val="000000"/>
                </a:solidFill>
                <a:latin typeface="Arial"/>
              </a:rPr>
              <a:t>2.º nível da estrutura de tópicos</a:t>
            </a:r>
          </a:p>
          <a:p>
            <a:pPr marL="1296000" lvl="2" indent="-288000">
              <a:spcBef>
                <a:spcPts val="850"/>
              </a:spcBef>
              <a:buClr>
                <a:srgbClr val="000000"/>
              </a:buClr>
              <a:buSzPct val="45000"/>
              <a:buFont typeface="Wingdings" charset="2"/>
              <a:buChar char=""/>
            </a:pPr>
            <a:r>
              <a:rPr lang="pt-BR" sz="1800" b="0" strike="noStrike" spc="-1">
                <a:solidFill>
                  <a:srgbClr val="000000"/>
                </a:solidFill>
                <a:latin typeface="Arial"/>
              </a:rPr>
              <a:t>3.º nível da estrutura de tópicos</a:t>
            </a:r>
          </a:p>
          <a:p>
            <a:pPr marL="1728000" lvl="3" indent="-216000">
              <a:spcBef>
                <a:spcPts val="567"/>
              </a:spcBef>
              <a:buClr>
                <a:srgbClr val="000000"/>
              </a:buClr>
              <a:buSzPct val="75000"/>
              <a:buFont typeface="Symbol" charset="2"/>
              <a:buChar char=""/>
            </a:pPr>
            <a:r>
              <a:rPr lang="pt-BR" sz="1800" b="0" strike="noStrike" spc="-1">
                <a:solidFill>
                  <a:srgbClr val="000000"/>
                </a:solidFill>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solidFill>
                  <a:srgbClr val="000000"/>
                </a:solidFill>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solidFill>
                  <a:srgbClr val="000000"/>
                </a:solidFill>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solidFill>
                  <a:srgbClr val="000000"/>
                </a:solidFill>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Imagem 6" descr="Interface gráfica do usuário, Logotipo&#10;&#10;Descrição gerada automaticamente"/>
          <p:cNvPicPr/>
          <p:nvPr/>
        </p:nvPicPr>
        <p:blipFill>
          <a:blip r:embed="rId2"/>
          <a:stretch/>
        </p:blipFill>
        <p:spPr>
          <a:xfrm>
            <a:off x="0" y="-18360"/>
            <a:ext cx="10687680" cy="7554600"/>
          </a:xfrm>
          <a:prstGeom prst="rect">
            <a:avLst/>
          </a:prstGeom>
          <a:ln>
            <a:noFill/>
          </a:ln>
        </p:spPr>
      </p:pic>
      <p:sp>
        <p:nvSpPr>
          <p:cNvPr id="83" name="CustomShape 1"/>
          <p:cNvSpPr/>
          <p:nvPr/>
        </p:nvSpPr>
        <p:spPr>
          <a:xfrm>
            <a:off x="525674" y="5495040"/>
            <a:ext cx="2945015" cy="460211"/>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pt-BR" sz="2400" b="0" strike="noStrike" spc="-1" dirty="0">
                <a:solidFill>
                  <a:srgbClr val="FCF9F9"/>
                </a:solidFill>
                <a:latin typeface="Verdana"/>
                <a:ea typeface="DejaVu Sans"/>
              </a:rPr>
              <a:t>Aula: </a:t>
            </a:r>
            <a:r>
              <a:rPr lang="pt-BR" sz="2400" spc="-1" dirty="0">
                <a:solidFill>
                  <a:srgbClr val="FCF9F9"/>
                </a:solidFill>
                <a:latin typeface="Verdana"/>
                <a:ea typeface="DejaVu Sans"/>
              </a:rPr>
              <a:t>18/09</a:t>
            </a:r>
            <a:r>
              <a:rPr lang="pt-BR" sz="2400" b="0" strike="noStrike" spc="-1" dirty="0">
                <a:solidFill>
                  <a:srgbClr val="FCF9F9"/>
                </a:solidFill>
                <a:latin typeface="Verdana"/>
                <a:ea typeface="DejaVu Sans"/>
              </a:rPr>
              <a:t>/2025</a:t>
            </a:r>
            <a:endParaRPr lang="pt-BR" sz="2400" b="0" strike="noStrike" spc="-1" dirty="0">
              <a:latin typeface="Arial"/>
            </a:endParaRPr>
          </a:p>
        </p:txBody>
      </p:sp>
      <p:sp>
        <p:nvSpPr>
          <p:cNvPr id="84" name="CustomShape 2"/>
          <p:cNvSpPr/>
          <p:nvPr/>
        </p:nvSpPr>
        <p:spPr>
          <a:xfrm>
            <a:off x="523800" y="5991840"/>
            <a:ext cx="3709080" cy="451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2000" b="0" strike="noStrike" spc="-1">
                <a:solidFill>
                  <a:srgbClr val="FCF9F9"/>
                </a:solidFill>
                <a:latin typeface="Verdana"/>
                <a:ea typeface="DejaVu Sans"/>
              </a:rPr>
              <a:t>Prof.: Ms. Paulo Barreto</a:t>
            </a:r>
            <a:endParaRPr lang="pt-BR" sz="2000" b="0" strike="noStrike" spc="-1">
              <a:latin typeface="Arial"/>
            </a:endParaRPr>
          </a:p>
        </p:txBody>
      </p:sp>
      <p:sp>
        <p:nvSpPr>
          <p:cNvPr id="85" name="CustomShape 3"/>
          <p:cNvSpPr/>
          <p:nvPr/>
        </p:nvSpPr>
        <p:spPr>
          <a:xfrm>
            <a:off x="458639" y="2267280"/>
            <a:ext cx="6652165" cy="77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4000" b="1" strike="noStrike" spc="-1" dirty="0">
                <a:solidFill>
                  <a:srgbClr val="FCF9F9"/>
                </a:solidFill>
                <a:latin typeface="Calibri"/>
                <a:ea typeface="DejaVu Sans"/>
              </a:rPr>
              <a:t>Filas</a:t>
            </a:r>
            <a:endParaRPr lang="pt-BR" sz="4000" b="0" strike="noStrike" spc="-1" dirty="0">
              <a:latin typeface="Arial"/>
            </a:endParaRPr>
          </a:p>
        </p:txBody>
      </p:sp>
      <p:sp>
        <p:nvSpPr>
          <p:cNvPr id="86" name="CustomShape 4"/>
          <p:cNvSpPr/>
          <p:nvPr/>
        </p:nvSpPr>
        <p:spPr>
          <a:xfrm>
            <a:off x="0" y="7066080"/>
            <a:ext cx="6995160" cy="451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2000" b="0" strike="noStrike" spc="-1" dirty="0">
                <a:solidFill>
                  <a:srgbClr val="FCF9F9"/>
                </a:solidFill>
                <a:latin typeface="Verdana"/>
                <a:ea typeface="DejaVu Sans"/>
              </a:rPr>
              <a:t>Curso: Sistemas de Informação</a:t>
            </a:r>
            <a:endParaRPr lang="pt-BR" sz="2000" b="0" strike="noStrike" spc="-1" dirty="0">
              <a:latin typeface="Arial"/>
            </a:endParaRPr>
          </a:p>
        </p:txBody>
      </p:sp>
      <p:pic>
        <p:nvPicPr>
          <p:cNvPr id="3" name="Imagem 2">
            <a:extLst>
              <a:ext uri="{FF2B5EF4-FFF2-40B4-BE49-F238E27FC236}">
                <a16:creationId xmlns:a16="http://schemas.microsoft.com/office/drawing/2014/main" id="{1540501B-727B-E5A8-8FE3-A0D2F8F387C1}"/>
              </a:ext>
            </a:extLst>
          </p:cNvPr>
          <p:cNvPicPr>
            <a:picLocks noChangeAspect="1"/>
          </p:cNvPicPr>
          <p:nvPr/>
        </p:nvPicPr>
        <p:blipFill>
          <a:blip r:embed="rId3"/>
          <a:stretch>
            <a:fillRect/>
          </a:stretch>
        </p:blipFill>
        <p:spPr>
          <a:xfrm>
            <a:off x="7196866" y="136621"/>
            <a:ext cx="3333581" cy="191284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a:extLst>
              <a:ext uri="{FF2B5EF4-FFF2-40B4-BE49-F238E27FC236}">
                <a16:creationId xmlns:a16="http://schemas.microsoft.com/office/drawing/2014/main" id="{0EB2A6F9-9983-CE81-CC0A-4DBD458345B5}"/>
              </a:ext>
            </a:extLst>
          </p:cNvPr>
          <p:cNvSpPr>
            <a:spLocks noGrp="1" noChangeArrowheads="1"/>
          </p:cNvSpPr>
          <p:nvPr>
            <p:ph type="title" idx="4294967295"/>
          </p:nvPr>
        </p:nvSpPr>
        <p:spPr>
          <a:xfrm>
            <a:off x="286873" y="0"/>
            <a:ext cx="8590381" cy="713969"/>
          </a:xfrm>
          <a:ln/>
        </p:spPr>
        <p:txBody>
          <a:bodyPr lIns="99208" tIns="51588" rIns="99208" bIns="51588" anchor="b">
            <a:noAutofit/>
          </a:bodyPr>
          <a:lstStyle/>
          <a:p>
            <a:pPr>
              <a:tabLst>
                <a:tab pos="0"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PT" altLang="pt-BR" sz="4000" b="1" spc="-1" dirty="0">
                <a:solidFill>
                  <a:srgbClr val="00AEEF"/>
                </a:solidFill>
                <a:latin typeface="Calibri"/>
                <a:ea typeface="+mn-ea"/>
                <a:cs typeface="+mn-cs"/>
              </a:rPr>
              <a:t>Filas</a:t>
            </a:r>
          </a:p>
        </p:txBody>
      </p:sp>
      <p:sp>
        <p:nvSpPr>
          <p:cNvPr id="17410" name="Rectangle 2">
            <a:extLst>
              <a:ext uri="{FF2B5EF4-FFF2-40B4-BE49-F238E27FC236}">
                <a16:creationId xmlns:a16="http://schemas.microsoft.com/office/drawing/2014/main" id="{17991596-F5D8-27B0-4751-CF042A90D339}"/>
              </a:ext>
            </a:extLst>
          </p:cNvPr>
          <p:cNvSpPr>
            <a:spLocks noGrp="1" noChangeArrowheads="1"/>
          </p:cNvSpPr>
          <p:nvPr>
            <p:ph type="body" idx="4294967295"/>
          </p:nvPr>
        </p:nvSpPr>
        <p:spPr>
          <a:xfrm>
            <a:off x="555567" y="1116117"/>
            <a:ext cx="9524348" cy="4535805"/>
          </a:xfrm>
          <a:ln/>
        </p:spPr>
        <p:txBody>
          <a:bodyPr lIns="99208" tIns="51588" rIns="99208" bIns="51588">
            <a:normAutofit/>
          </a:bodyPr>
          <a:lstStyle/>
          <a:p>
            <a:pPr marL="0" indent="0" algn="just">
              <a:spcBef>
                <a:spcPts val="772"/>
              </a:spcBef>
              <a:buNone/>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r>
              <a:rPr lang="pt-PT" altLang="pt-BR" sz="3086"/>
              <a:t>Uma fila é simplesmente uma linha de espera que cresce somando elementos ao seu final e que diminui tomando elementos de sua frente.</a:t>
            </a:r>
          </a:p>
          <a:p>
            <a:pPr marL="0" indent="0" algn="just">
              <a:spcBef>
                <a:spcPts val="772"/>
              </a:spcBef>
              <a:buNone/>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r>
              <a:rPr lang="pt-PT" altLang="pt-BR" sz="3086"/>
              <a:t>Em uma extremidade os nós são somente adicionados, e na outra os nós são somente removidos.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631E78D3-590D-42D7-7002-71C16AB566D7}"/>
              </a:ext>
            </a:extLst>
          </p:cNvPr>
          <p:cNvSpPr>
            <a:spLocks noGrp="1" noChangeArrowheads="1"/>
          </p:cNvSpPr>
          <p:nvPr>
            <p:ph type="title" idx="4294967295"/>
          </p:nvPr>
        </p:nvSpPr>
        <p:spPr>
          <a:xfrm>
            <a:off x="306123" y="10500"/>
            <a:ext cx="8590381" cy="705220"/>
          </a:xfrm>
          <a:ln/>
        </p:spPr>
        <p:txBody>
          <a:bodyPr lIns="99208" tIns="51588" rIns="99208" bIns="51588" anchor="b">
            <a:noAutofit/>
          </a:bodyPr>
          <a:lstStyle/>
          <a:p>
            <a:pPr>
              <a:tabLst>
                <a:tab pos="0"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PT" altLang="pt-BR" sz="4000" b="1" spc="-1" dirty="0">
                <a:solidFill>
                  <a:srgbClr val="00AEEF"/>
                </a:solidFill>
                <a:latin typeface="Calibri"/>
                <a:ea typeface="+mn-ea"/>
                <a:cs typeface="+mn-cs"/>
              </a:rPr>
              <a:t>Filas</a:t>
            </a:r>
          </a:p>
        </p:txBody>
      </p:sp>
      <p:sp>
        <p:nvSpPr>
          <p:cNvPr id="18434" name="Rectangle 2">
            <a:extLst>
              <a:ext uri="{FF2B5EF4-FFF2-40B4-BE49-F238E27FC236}">
                <a16:creationId xmlns:a16="http://schemas.microsoft.com/office/drawing/2014/main" id="{DE621386-BDFA-A0EF-05B7-FE5A441079B9}"/>
              </a:ext>
            </a:extLst>
          </p:cNvPr>
          <p:cNvSpPr>
            <a:spLocks noGrp="1" noChangeArrowheads="1"/>
          </p:cNvSpPr>
          <p:nvPr>
            <p:ph type="body" idx="4294967295"/>
          </p:nvPr>
        </p:nvSpPr>
        <p:spPr>
          <a:xfrm>
            <a:off x="749205" y="1051570"/>
            <a:ext cx="8567632" cy="4535805"/>
          </a:xfrm>
          <a:ln/>
        </p:spPr>
        <p:txBody>
          <a:bodyPr lIns="99208" tIns="51588" rIns="99208" bIns="51588">
            <a:normAutofit/>
          </a:bodyPr>
          <a:lstStyle/>
          <a:p>
            <a:pPr marL="0" indent="0">
              <a:spcBef>
                <a:spcPts val="882"/>
              </a:spcBef>
              <a:buNone/>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r>
              <a:rPr lang="pt-PT" altLang="pt-BR" dirty="0"/>
              <a:t>Operações</a:t>
            </a:r>
          </a:p>
          <a:p>
            <a:pPr marL="457200" lvl="1" indent="-457200">
              <a:spcBef>
                <a:spcPts val="661"/>
              </a:spcBef>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r>
              <a:rPr lang="pt-PT" altLang="pt-BR" sz="2646" dirty="0"/>
              <a:t>clear() – limpa a fila;</a:t>
            </a:r>
          </a:p>
          <a:p>
            <a:pPr marL="457200" lvl="1" indent="-457200">
              <a:spcBef>
                <a:spcPts val="661"/>
              </a:spcBef>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r>
              <a:rPr lang="pt-PT" altLang="pt-BR" sz="2646" dirty="0"/>
              <a:t>isEmpty() – verifica se a fila está vazia;</a:t>
            </a:r>
          </a:p>
          <a:p>
            <a:pPr marL="457200" lvl="1" indent="-457200">
              <a:spcBef>
                <a:spcPts val="661"/>
              </a:spcBef>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r>
              <a:rPr lang="pt-PT" altLang="pt-BR" sz="2646" dirty="0"/>
              <a:t>isFull() – verifica se a fila está cheia;</a:t>
            </a:r>
          </a:p>
          <a:p>
            <a:pPr marL="457200" lvl="1" indent="-457200">
              <a:spcBef>
                <a:spcPts val="661"/>
              </a:spcBef>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r>
              <a:rPr lang="pt-PT" altLang="pt-BR" sz="2646" dirty="0"/>
              <a:t>enqueue(elem) – toma o elemento no final da fila;</a:t>
            </a:r>
          </a:p>
          <a:p>
            <a:pPr marL="457200" lvl="1" indent="-457200">
              <a:spcBef>
                <a:spcPts val="661"/>
              </a:spcBef>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r>
              <a:rPr lang="pt-PT" altLang="pt-BR" sz="2646" dirty="0"/>
              <a:t>dequeue() – toma o primeiro elemento da fila;</a:t>
            </a:r>
          </a:p>
          <a:p>
            <a:pPr marL="457200" lvl="1" indent="-457200">
              <a:spcBef>
                <a:spcPts val="661"/>
              </a:spcBef>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r>
              <a:rPr lang="pt-PT" altLang="pt-BR" sz="2646" dirty="0"/>
              <a:t>firstEl() – retorna o primeiro elemento da fila sem removê-lo.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a:extLst>
              <a:ext uri="{FF2B5EF4-FFF2-40B4-BE49-F238E27FC236}">
                <a16:creationId xmlns:a16="http://schemas.microsoft.com/office/drawing/2014/main" id="{8004B0CA-16C5-565A-0E1D-13FC74FF4D31}"/>
              </a:ext>
            </a:extLst>
          </p:cNvPr>
          <p:cNvSpPr>
            <a:spLocks noGrp="1" noChangeArrowheads="1"/>
          </p:cNvSpPr>
          <p:nvPr>
            <p:ph type="title" idx="4294967295"/>
          </p:nvPr>
        </p:nvSpPr>
        <p:spPr>
          <a:xfrm>
            <a:off x="286873" y="0"/>
            <a:ext cx="8590381" cy="713969"/>
          </a:xfrm>
          <a:ln/>
        </p:spPr>
        <p:txBody>
          <a:bodyPr lIns="99208" tIns="51588" rIns="99208" bIns="51588" anchor="b">
            <a:noAutofit/>
          </a:bodyPr>
          <a:lstStyle/>
          <a:p>
            <a:pPr>
              <a:tabLst>
                <a:tab pos="0"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PT" altLang="pt-BR" sz="4000" b="1" spc="-1" dirty="0">
                <a:solidFill>
                  <a:srgbClr val="00AEEF"/>
                </a:solidFill>
                <a:latin typeface="Calibri"/>
                <a:ea typeface="+mn-ea"/>
                <a:cs typeface="+mn-cs"/>
              </a:rPr>
              <a:t>Filas</a:t>
            </a:r>
          </a:p>
        </p:txBody>
      </p:sp>
      <p:sp>
        <p:nvSpPr>
          <p:cNvPr id="19458" name="Text Box 2">
            <a:extLst>
              <a:ext uri="{FF2B5EF4-FFF2-40B4-BE49-F238E27FC236}">
                <a16:creationId xmlns:a16="http://schemas.microsoft.com/office/drawing/2014/main" id="{D8ACE61D-6D26-11E3-767D-EB297372F0FA}"/>
              </a:ext>
            </a:extLst>
          </p:cNvPr>
          <p:cNvSpPr txBox="1">
            <a:spLocks noChangeArrowheads="1"/>
          </p:cNvSpPr>
          <p:nvPr/>
        </p:nvSpPr>
        <p:spPr bwMode="auto">
          <a:xfrm>
            <a:off x="1083178" y="2506480"/>
            <a:ext cx="871463" cy="414733"/>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19459" name="Text Box 3">
            <a:extLst>
              <a:ext uri="{FF2B5EF4-FFF2-40B4-BE49-F238E27FC236}">
                <a16:creationId xmlns:a16="http://schemas.microsoft.com/office/drawing/2014/main" id="{E20E20F5-74C1-DBA6-6AD5-3DFDA8AA1F25}"/>
              </a:ext>
            </a:extLst>
          </p:cNvPr>
          <p:cNvSpPr txBox="1">
            <a:spLocks noChangeArrowheads="1"/>
          </p:cNvSpPr>
          <p:nvPr/>
        </p:nvSpPr>
        <p:spPr bwMode="auto">
          <a:xfrm>
            <a:off x="1083178" y="2901963"/>
            <a:ext cx="871463" cy="414733"/>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19460" name="Text Box 4">
            <a:extLst>
              <a:ext uri="{FF2B5EF4-FFF2-40B4-BE49-F238E27FC236}">
                <a16:creationId xmlns:a16="http://schemas.microsoft.com/office/drawing/2014/main" id="{3BD85945-8699-3B65-8BCE-6876A138C383}"/>
              </a:ext>
            </a:extLst>
          </p:cNvPr>
          <p:cNvSpPr txBox="1">
            <a:spLocks noChangeArrowheads="1"/>
          </p:cNvSpPr>
          <p:nvPr/>
        </p:nvSpPr>
        <p:spPr bwMode="auto">
          <a:xfrm>
            <a:off x="1083178" y="3299197"/>
            <a:ext cx="871463" cy="414732"/>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19461" name="Text Box 5">
            <a:extLst>
              <a:ext uri="{FF2B5EF4-FFF2-40B4-BE49-F238E27FC236}">
                <a16:creationId xmlns:a16="http://schemas.microsoft.com/office/drawing/2014/main" id="{CFB8D65F-ECD4-27A2-C463-56391049061A}"/>
              </a:ext>
            </a:extLst>
          </p:cNvPr>
          <p:cNvSpPr txBox="1">
            <a:spLocks noChangeArrowheads="1"/>
          </p:cNvSpPr>
          <p:nvPr/>
        </p:nvSpPr>
        <p:spPr bwMode="auto">
          <a:xfrm>
            <a:off x="1083178" y="3698180"/>
            <a:ext cx="871463" cy="414732"/>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19462" name="Text Box 6">
            <a:extLst>
              <a:ext uri="{FF2B5EF4-FFF2-40B4-BE49-F238E27FC236}">
                <a16:creationId xmlns:a16="http://schemas.microsoft.com/office/drawing/2014/main" id="{AF991A5E-209B-CC8F-A9C1-7C01C3EFE7E1}"/>
              </a:ext>
            </a:extLst>
          </p:cNvPr>
          <p:cNvSpPr txBox="1">
            <a:spLocks noChangeArrowheads="1"/>
          </p:cNvSpPr>
          <p:nvPr/>
        </p:nvSpPr>
        <p:spPr bwMode="auto">
          <a:xfrm>
            <a:off x="1083178" y="4095412"/>
            <a:ext cx="871463" cy="414733"/>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19463" name="Text Box 7">
            <a:extLst>
              <a:ext uri="{FF2B5EF4-FFF2-40B4-BE49-F238E27FC236}">
                <a16:creationId xmlns:a16="http://schemas.microsoft.com/office/drawing/2014/main" id="{534475BA-ADDD-C516-013E-F32707B165F8}"/>
              </a:ext>
            </a:extLst>
          </p:cNvPr>
          <p:cNvSpPr txBox="1">
            <a:spLocks noChangeArrowheads="1"/>
          </p:cNvSpPr>
          <p:nvPr/>
        </p:nvSpPr>
        <p:spPr bwMode="auto">
          <a:xfrm>
            <a:off x="2512866" y="2523979"/>
            <a:ext cx="871463" cy="414733"/>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19464" name="Text Box 8">
            <a:extLst>
              <a:ext uri="{FF2B5EF4-FFF2-40B4-BE49-F238E27FC236}">
                <a16:creationId xmlns:a16="http://schemas.microsoft.com/office/drawing/2014/main" id="{E7B5CB9E-7923-6EE8-75BB-C9552B642EE6}"/>
              </a:ext>
            </a:extLst>
          </p:cNvPr>
          <p:cNvSpPr txBox="1">
            <a:spLocks noChangeArrowheads="1"/>
          </p:cNvSpPr>
          <p:nvPr/>
        </p:nvSpPr>
        <p:spPr bwMode="auto">
          <a:xfrm>
            <a:off x="2512866" y="2919462"/>
            <a:ext cx="871463" cy="414733"/>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19465" name="Text Box 9">
            <a:extLst>
              <a:ext uri="{FF2B5EF4-FFF2-40B4-BE49-F238E27FC236}">
                <a16:creationId xmlns:a16="http://schemas.microsoft.com/office/drawing/2014/main" id="{7596037B-3E7F-1EB7-7EEA-6A1464E99732}"/>
              </a:ext>
            </a:extLst>
          </p:cNvPr>
          <p:cNvSpPr txBox="1">
            <a:spLocks noChangeArrowheads="1"/>
          </p:cNvSpPr>
          <p:nvPr/>
        </p:nvSpPr>
        <p:spPr bwMode="auto">
          <a:xfrm>
            <a:off x="2512866" y="3316696"/>
            <a:ext cx="871463" cy="414732"/>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19466" name="Text Box 10">
            <a:extLst>
              <a:ext uri="{FF2B5EF4-FFF2-40B4-BE49-F238E27FC236}">
                <a16:creationId xmlns:a16="http://schemas.microsoft.com/office/drawing/2014/main" id="{39128A62-C2EB-93CC-607D-AC6DDCA82285}"/>
              </a:ext>
            </a:extLst>
          </p:cNvPr>
          <p:cNvSpPr txBox="1">
            <a:spLocks noChangeArrowheads="1"/>
          </p:cNvSpPr>
          <p:nvPr/>
        </p:nvSpPr>
        <p:spPr bwMode="auto">
          <a:xfrm>
            <a:off x="2512866" y="3715679"/>
            <a:ext cx="871463" cy="414732"/>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19467" name="Text Box 11">
            <a:extLst>
              <a:ext uri="{FF2B5EF4-FFF2-40B4-BE49-F238E27FC236}">
                <a16:creationId xmlns:a16="http://schemas.microsoft.com/office/drawing/2014/main" id="{3A351A52-5B81-96D1-613B-90578363D544}"/>
              </a:ext>
            </a:extLst>
          </p:cNvPr>
          <p:cNvSpPr txBox="1">
            <a:spLocks noChangeArrowheads="1"/>
          </p:cNvSpPr>
          <p:nvPr/>
        </p:nvSpPr>
        <p:spPr bwMode="auto">
          <a:xfrm>
            <a:off x="2512866" y="4112911"/>
            <a:ext cx="871463" cy="409524"/>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gn="ctr">
              <a:spcBef>
                <a:spcPts val="1240"/>
              </a:spcBef>
            </a:pPr>
            <a:r>
              <a:rPr lang="pt-PT" altLang="pt-BR" sz="1984" b="1">
                <a:latin typeface="Courier New" panose="02070309020205020404" pitchFamily="49" charset="0"/>
              </a:rPr>
              <a:t>10</a:t>
            </a:r>
          </a:p>
        </p:txBody>
      </p:sp>
      <p:sp>
        <p:nvSpPr>
          <p:cNvPr id="19468" name="Text Box 12">
            <a:extLst>
              <a:ext uri="{FF2B5EF4-FFF2-40B4-BE49-F238E27FC236}">
                <a16:creationId xmlns:a16="http://schemas.microsoft.com/office/drawing/2014/main" id="{F309F0D7-8E2D-98F7-3B93-9CD766BBE5B4}"/>
              </a:ext>
            </a:extLst>
          </p:cNvPr>
          <p:cNvSpPr txBox="1">
            <a:spLocks noChangeArrowheads="1"/>
          </p:cNvSpPr>
          <p:nvPr/>
        </p:nvSpPr>
        <p:spPr bwMode="auto">
          <a:xfrm>
            <a:off x="3940804" y="2523979"/>
            <a:ext cx="871463" cy="414733"/>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19469" name="Text Box 13">
            <a:extLst>
              <a:ext uri="{FF2B5EF4-FFF2-40B4-BE49-F238E27FC236}">
                <a16:creationId xmlns:a16="http://schemas.microsoft.com/office/drawing/2014/main" id="{FA8F5238-F611-A20C-6CFF-EEF81C41E659}"/>
              </a:ext>
            </a:extLst>
          </p:cNvPr>
          <p:cNvSpPr txBox="1">
            <a:spLocks noChangeArrowheads="1"/>
          </p:cNvSpPr>
          <p:nvPr/>
        </p:nvSpPr>
        <p:spPr bwMode="auto">
          <a:xfrm>
            <a:off x="3940804" y="2919462"/>
            <a:ext cx="871463" cy="414733"/>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19470" name="Text Box 14">
            <a:extLst>
              <a:ext uri="{FF2B5EF4-FFF2-40B4-BE49-F238E27FC236}">
                <a16:creationId xmlns:a16="http://schemas.microsoft.com/office/drawing/2014/main" id="{96CA57C7-A11F-17A8-A0B6-79EA6AA2F96C}"/>
              </a:ext>
            </a:extLst>
          </p:cNvPr>
          <p:cNvSpPr txBox="1">
            <a:spLocks noChangeArrowheads="1"/>
          </p:cNvSpPr>
          <p:nvPr/>
        </p:nvSpPr>
        <p:spPr bwMode="auto">
          <a:xfrm>
            <a:off x="3940804" y="3316696"/>
            <a:ext cx="871463" cy="414732"/>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19471" name="Text Box 15">
            <a:extLst>
              <a:ext uri="{FF2B5EF4-FFF2-40B4-BE49-F238E27FC236}">
                <a16:creationId xmlns:a16="http://schemas.microsoft.com/office/drawing/2014/main" id="{0B5B07ED-B5F9-2C48-E098-5E37AE9866B6}"/>
              </a:ext>
            </a:extLst>
          </p:cNvPr>
          <p:cNvSpPr txBox="1">
            <a:spLocks noChangeArrowheads="1"/>
          </p:cNvSpPr>
          <p:nvPr/>
        </p:nvSpPr>
        <p:spPr bwMode="auto">
          <a:xfrm>
            <a:off x="3940804" y="3715679"/>
            <a:ext cx="871463" cy="409524"/>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gn="ctr">
              <a:spcBef>
                <a:spcPts val="1240"/>
              </a:spcBef>
            </a:pPr>
            <a:r>
              <a:rPr lang="pt-BR" altLang="pt-BR" sz="1984" b="1">
                <a:latin typeface="Courier New" panose="02070309020205020404" pitchFamily="49" charset="0"/>
              </a:rPr>
              <a:t>5</a:t>
            </a:r>
          </a:p>
        </p:txBody>
      </p:sp>
      <p:sp>
        <p:nvSpPr>
          <p:cNvPr id="19472" name="Text Box 16">
            <a:extLst>
              <a:ext uri="{FF2B5EF4-FFF2-40B4-BE49-F238E27FC236}">
                <a16:creationId xmlns:a16="http://schemas.microsoft.com/office/drawing/2014/main" id="{11D000F9-B8DA-6596-900B-A270B2E4C463}"/>
              </a:ext>
            </a:extLst>
          </p:cNvPr>
          <p:cNvSpPr txBox="1">
            <a:spLocks noChangeArrowheads="1"/>
          </p:cNvSpPr>
          <p:nvPr/>
        </p:nvSpPr>
        <p:spPr bwMode="auto">
          <a:xfrm>
            <a:off x="3940804" y="4112911"/>
            <a:ext cx="871463" cy="409524"/>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gn="ctr">
              <a:spcBef>
                <a:spcPts val="1240"/>
              </a:spcBef>
            </a:pPr>
            <a:r>
              <a:rPr lang="pt-PT" altLang="pt-BR" sz="1984" b="1">
                <a:latin typeface="Courier New" panose="02070309020205020404" pitchFamily="49" charset="0"/>
              </a:rPr>
              <a:t>10</a:t>
            </a:r>
          </a:p>
        </p:txBody>
      </p:sp>
      <p:sp>
        <p:nvSpPr>
          <p:cNvPr id="19473" name="Text Box 17">
            <a:extLst>
              <a:ext uri="{FF2B5EF4-FFF2-40B4-BE49-F238E27FC236}">
                <a16:creationId xmlns:a16="http://schemas.microsoft.com/office/drawing/2014/main" id="{8FCA2D4E-E7C4-2716-8326-E18EB9A0841A}"/>
              </a:ext>
            </a:extLst>
          </p:cNvPr>
          <p:cNvSpPr txBox="1">
            <a:spLocks noChangeArrowheads="1"/>
          </p:cNvSpPr>
          <p:nvPr/>
        </p:nvSpPr>
        <p:spPr bwMode="auto">
          <a:xfrm>
            <a:off x="5368743" y="2506480"/>
            <a:ext cx="871463" cy="414733"/>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19474" name="Text Box 18">
            <a:extLst>
              <a:ext uri="{FF2B5EF4-FFF2-40B4-BE49-F238E27FC236}">
                <a16:creationId xmlns:a16="http://schemas.microsoft.com/office/drawing/2014/main" id="{294F9521-8036-2449-B419-4E77E80DA168}"/>
              </a:ext>
            </a:extLst>
          </p:cNvPr>
          <p:cNvSpPr txBox="1">
            <a:spLocks noChangeArrowheads="1"/>
          </p:cNvSpPr>
          <p:nvPr/>
        </p:nvSpPr>
        <p:spPr bwMode="auto">
          <a:xfrm>
            <a:off x="5368743" y="2901963"/>
            <a:ext cx="871463" cy="414733"/>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19475" name="Text Box 19">
            <a:extLst>
              <a:ext uri="{FF2B5EF4-FFF2-40B4-BE49-F238E27FC236}">
                <a16:creationId xmlns:a16="http://schemas.microsoft.com/office/drawing/2014/main" id="{B605C34F-796B-40A2-3C97-A9FDB9DAD89F}"/>
              </a:ext>
            </a:extLst>
          </p:cNvPr>
          <p:cNvSpPr txBox="1">
            <a:spLocks noChangeArrowheads="1"/>
          </p:cNvSpPr>
          <p:nvPr/>
        </p:nvSpPr>
        <p:spPr bwMode="auto">
          <a:xfrm>
            <a:off x="5368743" y="3299197"/>
            <a:ext cx="871463" cy="414732"/>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19476" name="Text Box 20">
            <a:extLst>
              <a:ext uri="{FF2B5EF4-FFF2-40B4-BE49-F238E27FC236}">
                <a16:creationId xmlns:a16="http://schemas.microsoft.com/office/drawing/2014/main" id="{B54593F3-3F67-C245-57C8-4A0875168D98}"/>
              </a:ext>
            </a:extLst>
          </p:cNvPr>
          <p:cNvSpPr txBox="1">
            <a:spLocks noChangeArrowheads="1"/>
          </p:cNvSpPr>
          <p:nvPr/>
        </p:nvSpPr>
        <p:spPr bwMode="auto">
          <a:xfrm>
            <a:off x="5368743" y="3698180"/>
            <a:ext cx="871463" cy="409524"/>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gn="ctr">
              <a:spcBef>
                <a:spcPts val="1240"/>
              </a:spcBef>
            </a:pPr>
            <a:r>
              <a:rPr lang="pt-BR" altLang="pt-BR" sz="1984" b="1">
                <a:latin typeface="Courier New" panose="02070309020205020404" pitchFamily="49" charset="0"/>
              </a:rPr>
              <a:t>5</a:t>
            </a:r>
          </a:p>
        </p:txBody>
      </p:sp>
      <p:sp>
        <p:nvSpPr>
          <p:cNvPr id="19477" name="Text Box 21">
            <a:extLst>
              <a:ext uri="{FF2B5EF4-FFF2-40B4-BE49-F238E27FC236}">
                <a16:creationId xmlns:a16="http://schemas.microsoft.com/office/drawing/2014/main" id="{2967BF04-3736-ECF8-AC7D-73535B34CB92}"/>
              </a:ext>
            </a:extLst>
          </p:cNvPr>
          <p:cNvSpPr txBox="1">
            <a:spLocks noChangeArrowheads="1"/>
          </p:cNvSpPr>
          <p:nvPr/>
        </p:nvSpPr>
        <p:spPr bwMode="auto">
          <a:xfrm>
            <a:off x="5368743" y="4095412"/>
            <a:ext cx="871463" cy="414733"/>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19478" name="Text Box 22">
            <a:extLst>
              <a:ext uri="{FF2B5EF4-FFF2-40B4-BE49-F238E27FC236}">
                <a16:creationId xmlns:a16="http://schemas.microsoft.com/office/drawing/2014/main" id="{2A30A648-410F-5702-A154-0949BA761AAE}"/>
              </a:ext>
            </a:extLst>
          </p:cNvPr>
          <p:cNvSpPr txBox="1">
            <a:spLocks noChangeArrowheads="1"/>
          </p:cNvSpPr>
          <p:nvPr/>
        </p:nvSpPr>
        <p:spPr bwMode="auto">
          <a:xfrm>
            <a:off x="6798432" y="2523979"/>
            <a:ext cx="871463" cy="414733"/>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19479" name="Text Box 23">
            <a:extLst>
              <a:ext uri="{FF2B5EF4-FFF2-40B4-BE49-F238E27FC236}">
                <a16:creationId xmlns:a16="http://schemas.microsoft.com/office/drawing/2014/main" id="{670C1E57-AAE0-849C-2737-D8C20B224B26}"/>
              </a:ext>
            </a:extLst>
          </p:cNvPr>
          <p:cNvSpPr txBox="1">
            <a:spLocks noChangeArrowheads="1"/>
          </p:cNvSpPr>
          <p:nvPr/>
        </p:nvSpPr>
        <p:spPr bwMode="auto">
          <a:xfrm>
            <a:off x="6798432" y="2919462"/>
            <a:ext cx="871463" cy="414733"/>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19480" name="Text Box 24">
            <a:extLst>
              <a:ext uri="{FF2B5EF4-FFF2-40B4-BE49-F238E27FC236}">
                <a16:creationId xmlns:a16="http://schemas.microsoft.com/office/drawing/2014/main" id="{2C3EE41E-9042-2736-BCF3-693A7554F878}"/>
              </a:ext>
            </a:extLst>
          </p:cNvPr>
          <p:cNvSpPr txBox="1">
            <a:spLocks noChangeArrowheads="1"/>
          </p:cNvSpPr>
          <p:nvPr/>
        </p:nvSpPr>
        <p:spPr bwMode="auto">
          <a:xfrm>
            <a:off x="6798432" y="3316696"/>
            <a:ext cx="871463" cy="409524"/>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gn="ctr">
              <a:spcBef>
                <a:spcPts val="1240"/>
              </a:spcBef>
            </a:pPr>
            <a:r>
              <a:rPr lang="pt-PT" altLang="pt-BR" sz="1984" b="1">
                <a:latin typeface="Courier New" panose="02070309020205020404" pitchFamily="49" charset="0"/>
              </a:rPr>
              <a:t>15</a:t>
            </a:r>
          </a:p>
        </p:txBody>
      </p:sp>
      <p:sp>
        <p:nvSpPr>
          <p:cNvPr id="19481" name="Text Box 25">
            <a:extLst>
              <a:ext uri="{FF2B5EF4-FFF2-40B4-BE49-F238E27FC236}">
                <a16:creationId xmlns:a16="http://schemas.microsoft.com/office/drawing/2014/main" id="{E4D329D2-00B3-2FF1-241F-493079FC4953}"/>
              </a:ext>
            </a:extLst>
          </p:cNvPr>
          <p:cNvSpPr txBox="1">
            <a:spLocks noChangeArrowheads="1"/>
          </p:cNvSpPr>
          <p:nvPr/>
        </p:nvSpPr>
        <p:spPr bwMode="auto">
          <a:xfrm>
            <a:off x="6798432" y="3715679"/>
            <a:ext cx="871463" cy="409524"/>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gn="ctr">
              <a:spcBef>
                <a:spcPts val="1240"/>
              </a:spcBef>
            </a:pPr>
            <a:r>
              <a:rPr lang="pt-BR" altLang="pt-BR" sz="1984" b="1">
                <a:latin typeface="Courier New" panose="02070309020205020404" pitchFamily="49" charset="0"/>
              </a:rPr>
              <a:t>5</a:t>
            </a:r>
          </a:p>
        </p:txBody>
      </p:sp>
      <p:sp>
        <p:nvSpPr>
          <p:cNvPr id="19482" name="Text Box 26">
            <a:extLst>
              <a:ext uri="{FF2B5EF4-FFF2-40B4-BE49-F238E27FC236}">
                <a16:creationId xmlns:a16="http://schemas.microsoft.com/office/drawing/2014/main" id="{385EF2E5-1EBB-6B80-7E5A-6C5A004082C7}"/>
              </a:ext>
            </a:extLst>
          </p:cNvPr>
          <p:cNvSpPr txBox="1">
            <a:spLocks noChangeArrowheads="1"/>
          </p:cNvSpPr>
          <p:nvPr/>
        </p:nvSpPr>
        <p:spPr bwMode="auto">
          <a:xfrm>
            <a:off x="6798432" y="4112911"/>
            <a:ext cx="871463" cy="414733"/>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19483" name="Text Box 27">
            <a:extLst>
              <a:ext uri="{FF2B5EF4-FFF2-40B4-BE49-F238E27FC236}">
                <a16:creationId xmlns:a16="http://schemas.microsoft.com/office/drawing/2014/main" id="{433E1405-3EB4-EA07-FC1F-9FF573667D01}"/>
              </a:ext>
            </a:extLst>
          </p:cNvPr>
          <p:cNvSpPr txBox="1">
            <a:spLocks noChangeArrowheads="1"/>
          </p:cNvSpPr>
          <p:nvPr/>
        </p:nvSpPr>
        <p:spPr bwMode="auto">
          <a:xfrm>
            <a:off x="8226371" y="2523979"/>
            <a:ext cx="871463" cy="414733"/>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19484" name="Text Box 28">
            <a:extLst>
              <a:ext uri="{FF2B5EF4-FFF2-40B4-BE49-F238E27FC236}">
                <a16:creationId xmlns:a16="http://schemas.microsoft.com/office/drawing/2014/main" id="{B9A845CA-4A78-610C-AFAC-7C12AFC407A5}"/>
              </a:ext>
            </a:extLst>
          </p:cNvPr>
          <p:cNvSpPr txBox="1">
            <a:spLocks noChangeArrowheads="1"/>
          </p:cNvSpPr>
          <p:nvPr/>
        </p:nvSpPr>
        <p:spPr bwMode="auto">
          <a:xfrm>
            <a:off x="8226371" y="2919463"/>
            <a:ext cx="871463" cy="409524"/>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gn="ctr">
              <a:spcBef>
                <a:spcPts val="1240"/>
              </a:spcBef>
            </a:pPr>
            <a:r>
              <a:rPr lang="pt-BR" altLang="pt-BR" sz="1984" b="1">
                <a:latin typeface="Courier New" panose="02070309020205020404" pitchFamily="49" charset="0"/>
              </a:rPr>
              <a:t>7</a:t>
            </a:r>
          </a:p>
        </p:txBody>
      </p:sp>
      <p:sp>
        <p:nvSpPr>
          <p:cNvPr id="19485" name="Text Box 29">
            <a:extLst>
              <a:ext uri="{FF2B5EF4-FFF2-40B4-BE49-F238E27FC236}">
                <a16:creationId xmlns:a16="http://schemas.microsoft.com/office/drawing/2014/main" id="{705D0163-C689-8FBE-AF76-FA3190D218F4}"/>
              </a:ext>
            </a:extLst>
          </p:cNvPr>
          <p:cNvSpPr txBox="1">
            <a:spLocks noChangeArrowheads="1"/>
          </p:cNvSpPr>
          <p:nvPr/>
        </p:nvSpPr>
        <p:spPr bwMode="auto">
          <a:xfrm>
            <a:off x="8226371" y="3316696"/>
            <a:ext cx="871463" cy="409524"/>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gn="ctr">
              <a:spcBef>
                <a:spcPts val="1240"/>
              </a:spcBef>
            </a:pPr>
            <a:r>
              <a:rPr lang="pt-PT" altLang="pt-BR" sz="1984" b="1">
                <a:latin typeface="Courier New" panose="02070309020205020404" pitchFamily="49" charset="0"/>
              </a:rPr>
              <a:t>15</a:t>
            </a:r>
          </a:p>
        </p:txBody>
      </p:sp>
      <p:sp>
        <p:nvSpPr>
          <p:cNvPr id="19486" name="Text Box 30">
            <a:extLst>
              <a:ext uri="{FF2B5EF4-FFF2-40B4-BE49-F238E27FC236}">
                <a16:creationId xmlns:a16="http://schemas.microsoft.com/office/drawing/2014/main" id="{62E2C901-CDBD-DC39-4D3C-E0660F013CAE}"/>
              </a:ext>
            </a:extLst>
          </p:cNvPr>
          <p:cNvSpPr txBox="1">
            <a:spLocks noChangeArrowheads="1"/>
          </p:cNvSpPr>
          <p:nvPr/>
        </p:nvSpPr>
        <p:spPr bwMode="auto">
          <a:xfrm>
            <a:off x="8226371" y="3715679"/>
            <a:ext cx="871463" cy="409524"/>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gn="ctr">
              <a:spcBef>
                <a:spcPts val="1240"/>
              </a:spcBef>
            </a:pPr>
            <a:r>
              <a:rPr lang="pt-BR" altLang="pt-BR" sz="1984" b="1">
                <a:latin typeface="Courier New" panose="02070309020205020404" pitchFamily="49" charset="0"/>
              </a:rPr>
              <a:t>5</a:t>
            </a:r>
          </a:p>
        </p:txBody>
      </p:sp>
      <p:sp>
        <p:nvSpPr>
          <p:cNvPr id="19487" name="Text Box 31">
            <a:extLst>
              <a:ext uri="{FF2B5EF4-FFF2-40B4-BE49-F238E27FC236}">
                <a16:creationId xmlns:a16="http://schemas.microsoft.com/office/drawing/2014/main" id="{58744B0C-6942-9080-83B6-32E659E3A7B7}"/>
              </a:ext>
            </a:extLst>
          </p:cNvPr>
          <p:cNvSpPr txBox="1">
            <a:spLocks noChangeArrowheads="1"/>
          </p:cNvSpPr>
          <p:nvPr/>
        </p:nvSpPr>
        <p:spPr bwMode="auto">
          <a:xfrm>
            <a:off x="8226371" y="4112911"/>
            <a:ext cx="871463" cy="414733"/>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19488" name="Text Box 32">
            <a:extLst>
              <a:ext uri="{FF2B5EF4-FFF2-40B4-BE49-F238E27FC236}">
                <a16:creationId xmlns:a16="http://schemas.microsoft.com/office/drawing/2014/main" id="{E0FE6717-95A7-11DE-9EA2-15C81F0F1413}"/>
              </a:ext>
            </a:extLst>
          </p:cNvPr>
          <p:cNvSpPr txBox="1">
            <a:spLocks noChangeArrowheads="1"/>
          </p:cNvSpPr>
          <p:nvPr/>
        </p:nvSpPr>
        <p:spPr bwMode="auto">
          <a:xfrm>
            <a:off x="764692" y="1272784"/>
            <a:ext cx="1746425" cy="409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gn="ctr">
              <a:spcBef>
                <a:spcPts val="1240"/>
              </a:spcBef>
            </a:pPr>
            <a:r>
              <a:rPr lang="pt-BR" altLang="pt-BR" sz="1984" b="1">
                <a:latin typeface="Courier New" panose="02070309020205020404" pitchFamily="49" charset="0"/>
              </a:rPr>
              <a:t>enqueue 10</a:t>
            </a:r>
          </a:p>
        </p:txBody>
      </p:sp>
      <p:cxnSp>
        <p:nvCxnSpPr>
          <p:cNvPr id="19489" name="AutoShape 33">
            <a:extLst>
              <a:ext uri="{FF2B5EF4-FFF2-40B4-BE49-F238E27FC236}">
                <a16:creationId xmlns:a16="http://schemas.microsoft.com/office/drawing/2014/main" id="{896C22DE-013B-626F-65DA-F65777EFC067}"/>
              </a:ext>
            </a:extLst>
          </p:cNvPr>
          <p:cNvCxnSpPr>
            <a:cxnSpLocks noChangeShapeType="1"/>
          </p:cNvCxnSpPr>
          <p:nvPr/>
        </p:nvCxnSpPr>
        <p:spPr bwMode="auto">
          <a:xfrm flipH="1">
            <a:off x="1557407" y="1829260"/>
            <a:ext cx="318486" cy="554726"/>
          </a:xfrm>
          <a:prstGeom prst="curvedConnector3">
            <a:avLst>
              <a:gd name="adj1" fmla="val 50000"/>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490" name="Text Box 34">
            <a:extLst>
              <a:ext uri="{FF2B5EF4-FFF2-40B4-BE49-F238E27FC236}">
                <a16:creationId xmlns:a16="http://schemas.microsoft.com/office/drawing/2014/main" id="{8788398A-F30F-3500-3BC2-C3528D0E3FEA}"/>
              </a:ext>
            </a:extLst>
          </p:cNvPr>
          <p:cNvSpPr txBox="1">
            <a:spLocks noChangeArrowheads="1"/>
          </p:cNvSpPr>
          <p:nvPr/>
        </p:nvSpPr>
        <p:spPr bwMode="auto">
          <a:xfrm>
            <a:off x="2432370" y="1272784"/>
            <a:ext cx="1746425" cy="409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gn="ctr">
              <a:spcBef>
                <a:spcPts val="1240"/>
              </a:spcBef>
            </a:pPr>
            <a:r>
              <a:rPr lang="pt-BR" altLang="pt-BR" sz="1984" b="1">
                <a:latin typeface="Courier New" panose="02070309020205020404" pitchFamily="49" charset="0"/>
              </a:rPr>
              <a:t>enqueue 5</a:t>
            </a:r>
          </a:p>
        </p:txBody>
      </p:sp>
      <p:cxnSp>
        <p:nvCxnSpPr>
          <p:cNvPr id="19491" name="AutoShape 35">
            <a:extLst>
              <a:ext uri="{FF2B5EF4-FFF2-40B4-BE49-F238E27FC236}">
                <a16:creationId xmlns:a16="http://schemas.microsoft.com/office/drawing/2014/main" id="{32A173AB-615E-1BF5-783C-5571946EEF00}"/>
              </a:ext>
            </a:extLst>
          </p:cNvPr>
          <p:cNvCxnSpPr>
            <a:cxnSpLocks noChangeShapeType="1"/>
          </p:cNvCxnSpPr>
          <p:nvPr/>
        </p:nvCxnSpPr>
        <p:spPr bwMode="auto">
          <a:xfrm flipH="1">
            <a:off x="2906600" y="1829260"/>
            <a:ext cx="318486" cy="554726"/>
          </a:xfrm>
          <a:prstGeom prst="curvedConnector3">
            <a:avLst>
              <a:gd name="adj1" fmla="val 50000"/>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492" name="Text Box 36">
            <a:extLst>
              <a:ext uri="{FF2B5EF4-FFF2-40B4-BE49-F238E27FC236}">
                <a16:creationId xmlns:a16="http://schemas.microsoft.com/office/drawing/2014/main" id="{1FED601E-5D29-D6A1-2863-02F5C1E2AADF}"/>
              </a:ext>
            </a:extLst>
          </p:cNvPr>
          <p:cNvSpPr txBox="1">
            <a:spLocks noChangeArrowheads="1"/>
          </p:cNvSpPr>
          <p:nvPr/>
        </p:nvSpPr>
        <p:spPr bwMode="auto">
          <a:xfrm>
            <a:off x="4017802" y="1272784"/>
            <a:ext cx="1270445" cy="409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gn="ctr">
              <a:spcBef>
                <a:spcPts val="1240"/>
              </a:spcBef>
            </a:pPr>
            <a:r>
              <a:rPr lang="pt-BR" altLang="pt-BR" sz="1984" b="1">
                <a:latin typeface="Courier New" panose="02070309020205020404" pitchFamily="49" charset="0"/>
              </a:rPr>
              <a:t>dequeue</a:t>
            </a:r>
          </a:p>
        </p:txBody>
      </p:sp>
      <p:cxnSp>
        <p:nvCxnSpPr>
          <p:cNvPr id="19493" name="AutoShape 37">
            <a:extLst>
              <a:ext uri="{FF2B5EF4-FFF2-40B4-BE49-F238E27FC236}">
                <a16:creationId xmlns:a16="http://schemas.microsoft.com/office/drawing/2014/main" id="{7A3E362B-CFD7-A8C7-90FD-1A7B8EEB8845}"/>
              </a:ext>
            </a:extLst>
          </p:cNvPr>
          <p:cNvCxnSpPr>
            <a:cxnSpLocks noChangeShapeType="1"/>
          </p:cNvCxnSpPr>
          <p:nvPr/>
        </p:nvCxnSpPr>
        <p:spPr bwMode="auto">
          <a:xfrm flipH="1">
            <a:off x="4334538" y="1829260"/>
            <a:ext cx="318486" cy="554726"/>
          </a:xfrm>
          <a:prstGeom prst="curvedConnector3">
            <a:avLst>
              <a:gd name="adj1" fmla="val 50000"/>
            </a:avLst>
          </a:prstGeom>
          <a:noFill/>
          <a:ln w="9360" cap="sq">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494" name="Text Box 38">
            <a:extLst>
              <a:ext uri="{FF2B5EF4-FFF2-40B4-BE49-F238E27FC236}">
                <a16:creationId xmlns:a16="http://schemas.microsoft.com/office/drawing/2014/main" id="{91BF1B72-10C9-4C91-BBC4-27DFB2589D34}"/>
              </a:ext>
            </a:extLst>
          </p:cNvPr>
          <p:cNvSpPr txBox="1">
            <a:spLocks noChangeArrowheads="1"/>
          </p:cNvSpPr>
          <p:nvPr/>
        </p:nvSpPr>
        <p:spPr bwMode="auto">
          <a:xfrm>
            <a:off x="5289997" y="1272784"/>
            <a:ext cx="1742925" cy="409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gn="ctr">
              <a:spcBef>
                <a:spcPts val="1240"/>
              </a:spcBef>
            </a:pPr>
            <a:r>
              <a:rPr lang="pt-BR" altLang="pt-BR" sz="1984" b="1">
                <a:latin typeface="Courier New" panose="02070309020205020404" pitchFamily="49" charset="0"/>
              </a:rPr>
              <a:t>enqueue 15</a:t>
            </a:r>
          </a:p>
        </p:txBody>
      </p:sp>
      <p:cxnSp>
        <p:nvCxnSpPr>
          <p:cNvPr id="19495" name="AutoShape 39">
            <a:extLst>
              <a:ext uri="{FF2B5EF4-FFF2-40B4-BE49-F238E27FC236}">
                <a16:creationId xmlns:a16="http://schemas.microsoft.com/office/drawing/2014/main" id="{FF1E42BA-B14C-35F6-D0F6-8DFE34F3BD18}"/>
              </a:ext>
            </a:extLst>
          </p:cNvPr>
          <p:cNvCxnSpPr>
            <a:cxnSpLocks noChangeShapeType="1"/>
          </p:cNvCxnSpPr>
          <p:nvPr/>
        </p:nvCxnSpPr>
        <p:spPr bwMode="auto">
          <a:xfrm flipH="1">
            <a:off x="5842974" y="1829260"/>
            <a:ext cx="318486" cy="554726"/>
          </a:xfrm>
          <a:prstGeom prst="curvedConnector3">
            <a:avLst>
              <a:gd name="adj1" fmla="val 50000"/>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496" name="Text Box 40">
            <a:extLst>
              <a:ext uri="{FF2B5EF4-FFF2-40B4-BE49-F238E27FC236}">
                <a16:creationId xmlns:a16="http://schemas.microsoft.com/office/drawing/2014/main" id="{30DA1627-5CB5-73AC-C90B-870FA1A168F6}"/>
              </a:ext>
            </a:extLst>
          </p:cNvPr>
          <p:cNvSpPr txBox="1">
            <a:spLocks noChangeArrowheads="1"/>
          </p:cNvSpPr>
          <p:nvPr/>
        </p:nvSpPr>
        <p:spPr bwMode="auto">
          <a:xfrm>
            <a:off x="6875429" y="1272784"/>
            <a:ext cx="1667678" cy="409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gn="ctr">
              <a:spcBef>
                <a:spcPts val="1240"/>
              </a:spcBef>
            </a:pPr>
            <a:r>
              <a:rPr lang="pt-BR" altLang="pt-BR" sz="1984" b="1">
                <a:latin typeface="Courier New" panose="02070309020205020404" pitchFamily="49" charset="0"/>
              </a:rPr>
              <a:t>enqueue 7</a:t>
            </a:r>
          </a:p>
        </p:txBody>
      </p:sp>
      <p:sp>
        <p:nvSpPr>
          <p:cNvPr id="19497" name="Text Box 41">
            <a:extLst>
              <a:ext uri="{FF2B5EF4-FFF2-40B4-BE49-F238E27FC236}">
                <a16:creationId xmlns:a16="http://schemas.microsoft.com/office/drawing/2014/main" id="{438EFAAC-E420-84E4-1239-AB055F8B839D}"/>
              </a:ext>
            </a:extLst>
          </p:cNvPr>
          <p:cNvSpPr txBox="1">
            <a:spLocks noChangeArrowheads="1"/>
          </p:cNvSpPr>
          <p:nvPr/>
        </p:nvSpPr>
        <p:spPr bwMode="auto">
          <a:xfrm>
            <a:off x="8383864" y="1272784"/>
            <a:ext cx="1270445" cy="409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gn="ctr">
              <a:spcBef>
                <a:spcPts val="1240"/>
              </a:spcBef>
            </a:pPr>
            <a:r>
              <a:rPr lang="pt-BR" altLang="pt-BR" sz="1984" b="1">
                <a:latin typeface="Courier New" panose="02070309020205020404" pitchFamily="49" charset="0"/>
              </a:rPr>
              <a:t>dequeue</a:t>
            </a:r>
          </a:p>
        </p:txBody>
      </p:sp>
      <p:cxnSp>
        <p:nvCxnSpPr>
          <p:cNvPr id="19498" name="AutoShape 42">
            <a:extLst>
              <a:ext uri="{FF2B5EF4-FFF2-40B4-BE49-F238E27FC236}">
                <a16:creationId xmlns:a16="http://schemas.microsoft.com/office/drawing/2014/main" id="{26D983D7-09BE-BE58-18E4-43FD9D29A491}"/>
              </a:ext>
            </a:extLst>
          </p:cNvPr>
          <p:cNvCxnSpPr>
            <a:cxnSpLocks noChangeShapeType="1"/>
          </p:cNvCxnSpPr>
          <p:nvPr/>
        </p:nvCxnSpPr>
        <p:spPr bwMode="auto">
          <a:xfrm flipH="1">
            <a:off x="7193916" y="1829260"/>
            <a:ext cx="318486" cy="554726"/>
          </a:xfrm>
          <a:prstGeom prst="curvedConnector3">
            <a:avLst>
              <a:gd name="adj1" fmla="val 50000"/>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499" name="AutoShape 43">
            <a:extLst>
              <a:ext uri="{FF2B5EF4-FFF2-40B4-BE49-F238E27FC236}">
                <a16:creationId xmlns:a16="http://schemas.microsoft.com/office/drawing/2014/main" id="{BFBABA56-9F54-684A-0F45-F1DC71D27146}"/>
              </a:ext>
            </a:extLst>
          </p:cNvPr>
          <p:cNvCxnSpPr>
            <a:cxnSpLocks noChangeShapeType="1"/>
          </p:cNvCxnSpPr>
          <p:nvPr/>
        </p:nvCxnSpPr>
        <p:spPr bwMode="auto">
          <a:xfrm flipH="1">
            <a:off x="8702351" y="1829260"/>
            <a:ext cx="318486" cy="554726"/>
          </a:xfrm>
          <a:prstGeom prst="curvedConnector3">
            <a:avLst>
              <a:gd name="adj1" fmla="val 50000"/>
            </a:avLst>
          </a:prstGeom>
          <a:noFill/>
          <a:ln w="9360" cap="sq">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F2004C81-7916-34DF-240A-18353A1DC661}"/>
              </a:ext>
            </a:extLst>
          </p:cNvPr>
          <p:cNvSpPr>
            <a:spLocks noGrp="1" noChangeArrowheads="1"/>
          </p:cNvSpPr>
          <p:nvPr>
            <p:ph type="title" idx="4294967295"/>
          </p:nvPr>
        </p:nvSpPr>
        <p:spPr>
          <a:xfrm>
            <a:off x="306123" y="0"/>
            <a:ext cx="8590381" cy="713969"/>
          </a:xfrm>
          <a:ln/>
        </p:spPr>
        <p:txBody>
          <a:bodyPr lIns="99208" tIns="51588" rIns="99208" bIns="51588" anchor="b">
            <a:noAutofit/>
          </a:bodyPr>
          <a:lstStyle/>
          <a:p>
            <a:pPr>
              <a:tabLst>
                <a:tab pos="0"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PT" altLang="pt-BR" sz="4000" b="1" spc="-1" dirty="0">
                <a:solidFill>
                  <a:srgbClr val="00AEEF"/>
                </a:solidFill>
                <a:latin typeface="Calibri"/>
                <a:ea typeface="+mn-ea"/>
                <a:cs typeface="+mn-cs"/>
              </a:rPr>
              <a:t>Filas</a:t>
            </a:r>
          </a:p>
        </p:txBody>
      </p:sp>
      <p:sp>
        <p:nvSpPr>
          <p:cNvPr id="20482" name="Rectangle 2">
            <a:extLst>
              <a:ext uri="{FF2B5EF4-FFF2-40B4-BE49-F238E27FC236}">
                <a16:creationId xmlns:a16="http://schemas.microsoft.com/office/drawing/2014/main" id="{B4CE0990-F2CB-D920-8091-D0CB2ED79FCE}"/>
              </a:ext>
            </a:extLst>
          </p:cNvPr>
          <p:cNvSpPr>
            <a:spLocks noGrp="1" noChangeArrowheads="1"/>
          </p:cNvSpPr>
          <p:nvPr>
            <p:ph type="body" idx="4294967295"/>
          </p:nvPr>
        </p:nvSpPr>
        <p:spPr>
          <a:xfrm>
            <a:off x="426476" y="987024"/>
            <a:ext cx="9707228" cy="4535805"/>
          </a:xfrm>
          <a:ln/>
        </p:spPr>
        <p:txBody>
          <a:bodyPr lIns="99208" tIns="51588" rIns="99208" bIns="51588">
            <a:normAutofit/>
          </a:bodyPr>
          <a:lstStyle/>
          <a:p>
            <a:pPr marL="0" indent="0" algn="just">
              <a:spcBef>
                <a:spcPts val="661"/>
              </a:spcBef>
              <a:buNone/>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r>
              <a:rPr lang="pt-PT" altLang="pt-BR" sz="2646"/>
              <a:t>As filas são frequentemente usadas em simulações, uma vez que existe uma </a:t>
            </a:r>
            <a:r>
              <a:rPr lang="pt-PT" altLang="pt-BR" sz="2646" i="1"/>
              <a:t>teoria das filas</a:t>
            </a:r>
            <a:r>
              <a:rPr lang="pt-PT" altLang="pt-BR" sz="2646"/>
              <a:t> bem desenvolvida e matematicamente sofisticada na qual vários cenários são analisados e modelos que usam filas são construídos.</a:t>
            </a:r>
          </a:p>
          <a:p>
            <a:pPr marL="0" indent="0" algn="just">
              <a:spcBef>
                <a:spcPts val="661"/>
              </a:spcBef>
              <a:buNone/>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r>
              <a:rPr lang="pt-PT" altLang="pt-BR" sz="2646"/>
              <a:t>Exemplos: clientes em filas de espera, peças em filas de montagem, conteiners em portos, sistemas de trânsito de grandes cidades, dentre outros.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2AAC8623-791E-0CA9-5A76-B8F8E670035E}"/>
              </a:ext>
            </a:extLst>
          </p:cNvPr>
          <p:cNvSpPr>
            <a:spLocks noGrp="1" noChangeArrowheads="1"/>
          </p:cNvSpPr>
          <p:nvPr>
            <p:ph type="title" idx="4294967295"/>
          </p:nvPr>
        </p:nvSpPr>
        <p:spPr>
          <a:xfrm>
            <a:off x="306123" y="50748"/>
            <a:ext cx="8567632" cy="503978"/>
          </a:xfrm>
          <a:ln/>
        </p:spPr>
        <p:txBody>
          <a:bodyPr lIns="99208" tIns="51588" rIns="99208" bIns="51588" anchor="ctr">
            <a:noAutofit/>
          </a:bodyPr>
          <a:lstStyle/>
          <a:p>
            <a:pPr>
              <a:tabLst>
                <a:tab pos="0"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sz="4000" b="1" spc="-1" dirty="0">
                <a:solidFill>
                  <a:srgbClr val="00AEEF"/>
                </a:solidFill>
                <a:latin typeface="Calibri"/>
                <a:ea typeface="+mn-ea"/>
                <a:cs typeface="+mn-cs"/>
              </a:rPr>
              <a:t>Filas</a:t>
            </a:r>
          </a:p>
        </p:txBody>
      </p:sp>
      <p:sp>
        <p:nvSpPr>
          <p:cNvPr id="21506" name="Rectangle 2">
            <a:extLst>
              <a:ext uri="{FF2B5EF4-FFF2-40B4-BE49-F238E27FC236}">
                <a16:creationId xmlns:a16="http://schemas.microsoft.com/office/drawing/2014/main" id="{16B0C910-9BC0-5A9A-82ED-4F9B585322BB}"/>
              </a:ext>
            </a:extLst>
          </p:cNvPr>
          <p:cNvSpPr>
            <a:spLocks noGrp="1" noChangeArrowheads="1"/>
          </p:cNvSpPr>
          <p:nvPr>
            <p:ph type="body" idx="4294967295"/>
          </p:nvPr>
        </p:nvSpPr>
        <p:spPr>
          <a:xfrm>
            <a:off x="1062090" y="1259945"/>
            <a:ext cx="8567632" cy="5459765"/>
          </a:xfrm>
          <a:ln/>
        </p:spPr>
        <p:txBody>
          <a:bodyPr lIns="99208" tIns="51588" rIns="99208" bIns="51588">
            <a:normAutofit/>
          </a:bodyPr>
          <a:lstStyle/>
          <a:p>
            <a:pPr marL="0" indent="0">
              <a:spcBef>
                <a:spcPts val="661"/>
              </a:spcBef>
              <a:buNone/>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r>
              <a:rPr lang="pt-BR" altLang="pt-BR"/>
              <a:t>São comumente definidas as seguintes operações sobre filas:</a:t>
            </a:r>
          </a:p>
          <a:p>
            <a:pPr marL="0" lvl="1" indent="0">
              <a:spcBef>
                <a:spcPts val="661"/>
              </a:spcBef>
              <a:buNone/>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r>
              <a:rPr lang="pt-BR" altLang="pt-BR" i="1"/>
              <a:t>Enfileira</a:t>
            </a:r>
            <a:r>
              <a:rPr lang="pt-BR" altLang="pt-BR"/>
              <a:t> (dado </a:t>
            </a:r>
            <a:r>
              <a:rPr lang="pt-BR" altLang="pt-BR" i="1"/>
              <a:t>v</a:t>
            </a:r>
            <a:r>
              <a:rPr lang="pt-BR" altLang="pt-BR"/>
              <a:t>, fila </a:t>
            </a:r>
            <a:r>
              <a:rPr lang="pt-BR" altLang="pt-BR" i="1"/>
              <a:t>F</a:t>
            </a:r>
            <a:r>
              <a:rPr lang="pt-BR" altLang="pt-BR"/>
              <a:t>) : o dado </a:t>
            </a:r>
            <a:r>
              <a:rPr lang="pt-BR" altLang="pt-BR" i="1"/>
              <a:t>v</a:t>
            </a:r>
            <a:r>
              <a:rPr lang="pt-BR" altLang="pt-BR"/>
              <a:t> é posto na fila </a:t>
            </a:r>
            <a:r>
              <a:rPr lang="pt-BR" altLang="pt-BR" i="1"/>
              <a:t>F</a:t>
            </a:r>
          </a:p>
          <a:p>
            <a:pPr marL="0" lvl="1" indent="0">
              <a:spcBef>
                <a:spcPts val="661"/>
              </a:spcBef>
              <a:buNone/>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r>
              <a:rPr lang="pt-BR" altLang="pt-BR" i="1"/>
              <a:t>Desenfileira </a:t>
            </a:r>
            <a:r>
              <a:rPr lang="pt-BR" altLang="pt-BR"/>
              <a:t>(fila</a:t>
            </a:r>
            <a:r>
              <a:rPr lang="pt-BR" altLang="pt-BR" i="1"/>
              <a:t> F</a:t>
            </a:r>
            <a:r>
              <a:rPr lang="pt-BR" altLang="pt-BR"/>
              <a:t>) : descarta o dado mais antigo (menos recentemente enfileirado) da fila </a:t>
            </a:r>
            <a:r>
              <a:rPr lang="pt-BR" altLang="pt-BR" i="1"/>
              <a:t>F</a:t>
            </a:r>
          </a:p>
          <a:p>
            <a:pPr marL="0" lvl="1" indent="0">
              <a:spcBef>
                <a:spcPts val="661"/>
              </a:spcBef>
              <a:buNone/>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r>
              <a:rPr lang="pt-BR" altLang="pt-BR" i="1"/>
              <a:t>Comprimento </a:t>
            </a:r>
            <a:r>
              <a:rPr lang="pt-BR" altLang="pt-BR"/>
              <a:t>(fila </a:t>
            </a:r>
            <a:r>
              <a:rPr lang="pt-BR" altLang="pt-BR" i="1"/>
              <a:t>F</a:t>
            </a:r>
            <a:r>
              <a:rPr lang="pt-BR" altLang="pt-BR"/>
              <a:t>) : retorna o número de elementos na fila </a:t>
            </a:r>
            <a:r>
              <a:rPr lang="pt-BR" altLang="pt-BR" i="1"/>
              <a:t>F</a:t>
            </a:r>
          </a:p>
          <a:p>
            <a:pPr marL="0" lvl="1" indent="0">
              <a:spcBef>
                <a:spcPts val="661"/>
              </a:spcBef>
              <a:buNone/>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r>
              <a:rPr lang="pt-BR" altLang="pt-BR" i="1"/>
              <a:t>Próximo </a:t>
            </a:r>
            <a:r>
              <a:rPr lang="pt-BR" altLang="pt-BR"/>
              <a:t>(fila </a:t>
            </a:r>
            <a:r>
              <a:rPr lang="pt-BR" altLang="pt-BR" i="1"/>
              <a:t>F</a:t>
            </a:r>
            <a:r>
              <a:rPr lang="pt-BR" altLang="pt-BR"/>
              <a:t>) : retorna o dado mais antigo da fila </a:t>
            </a:r>
            <a:r>
              <a:rPr lang="pt-BR" altLang="pt-BR" i="1"/>
              <a:t>F</a:t>
            </a:r>
          </a:p>
          <a:p>
            <a:pPr marL="0" indent="0">
              <a:spcBef>
                <a:spcPts val="661"/>
              </a:spcBef>
              <a:buNone/>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r>
              <a:rPr lang="pt-BR" altLang="pt-BR"/>
              <a:t>A política de inserção e remoção de dados à maneira de uma fila é conhecida como “</a:t>
            </a:r>
            <a:r>
              <a:rPr lang="pt-BR" altLang="pt-BR" i="1"/>
              <a:t>FIFO</a:t>
            </a:r>
            <a:r>
              <a:rPr lang="pt-BR" altLang="pt-BR"/>
              <a:t>” – </a:t>
            </a:r>
            <a:r>
              <a:rPr lang="pt-BR" altLang="pt-BR" i="1"/>
              <a:t>First In First Out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a:extLst>
              <a:ext uri="{FF2B5EF4-FFF2-40B4-BE49-F238E27FC236}">
                <a16:creationId xmlns:a16="http://schemas.microsoft.com/office/drawing/2014/main" id="{A43A9413-B696-4740-88B8-D2FDAC209958}"/>
              </a:ext>
            </a:extLst>
          </p:cNvPr>
          <p:cNvSpPr>
            <a:spLocks noGrp="1" noChangeArrowheads="1"/>
          </p:cNvSpPr>
          <p:nvPr>
            <p:ph type="title" idx="4294967295"/>
          </p:nvPr>
        </p:nvSpPr>
        <p:spPr>
          <a:xfrm>
            <a:off x="306123" y="78747"/>
            <a:ext cx="9006863" cy="503978"/>
          </a:xfrm>
          <a:ln/>
        </p:spPr>
        <p:txBody>
          <a:bodyPr lIns="99208" tIns="51588" rIns="99208" bIns="51588" anchor="ctr">
            <a:noAutofit/>
          </a:bodyPr>
          <a:lstStyle/>
          <a:p>
            <a:pPr>
              <a:tabLst>
                <a:tab pos="0"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sz="4000" b="1" spc="-1" dirty="0">
                <a:solidFill>
                  <a:srgbClr val="00AEEF"/>
                </a:solidFill>
                <a:latin typeface="Calibri"/>
                <a:ea typeface="+mn-ea"/>
                <a:cs typeface="+mn-cs"/>
              </a:rPr>
              <a:t>Filas Implementadas com </a:t>
            </a:r>
            <a:r>
              <a:rPr lang="pt-BR" altLang="pt-BR" sz="4000" b="1" spc="-1" dirty="0" err="1">
                <a:solidFill>
                  <a:srgbClr val="00AEEF"/>
                </a:solidFill>
                <a:latin typeface="Calibri"/>
                <a:ea typeface="+mn-ea"/>
                <a:cs typeface="+mn-cs"/>
              </a:rPr>
              <a:t>Arrays</a:t>
            </a:r>
            <a:endParaRPr lang="pt-BR" altLang="pt-BR" sz="4000" b="1" spc="-1" dirty="0">
              <a:solidFill>
                <a:srgbClr val="00AEEF"/>
              </a:solidFill>
              <a:latin typeface="Calibri"/>
              <a:ea typeface="+mn-ea"/>
              <a:cs typeface="+mn-cs"/>
            </a:endParaRPr>
          </a:p>
        </p:txBody>
      </p:sp>
      <p:sp>
        <p:nvSpPr>
          <p:cNvPr id="22530" name="Rectangle 2">
            <a:extLst>
              <a:ext uri="{FF2B5EF4-FFF2-40B4-BE49-F238E27FC236}">
                <a16:creationId xmlns:a16="http://schemas.microsoft.com/office/drawing/2014/main" id="{FF449858-685F-1FBB-4BCE-C3C834665CCC}"/>
              </a:ext>
            </a:extLst>
          </p:cNvPr>
          <p:cNvSpPr>
            <a:spLocks noGrp="1" noChangeArrowheads="1"/>
          </p:cNvSpPr>
          <p:nvPr>
            <p:ph type="body" idx="4294967295"/>
          </p:nvPr>
        </p:nvSpPr>
        <p:spPr>
          <a:xfrm>
            <a:off x="1062090" y="1259945"/>
            <a:ext cx="8567632" cy="5459765"/>
          </a:xfrm>
          <a:ln/>
        </p:spPr>
        <p:txBody>
          <a:bodyPr lIns="99208" tIns="51588" rIns="99208" bIns="51588">
            <a:normAutofit/>
          </a:bodyPr>
          <a:lstStyle/>
          <a:p>
            <a:pPr marL="0" indent="0">
              <a:spcBef>
                <a:spcPts val="661"/>
              </a:spcBef>
              <a:buNone/>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r>
              <a:rPr lang="pt-BR" altLang="pt-BR"/>
              <a:t>Uma fila </a:t>
            </a:r>
            <a:r>
              <a:rPr lang="pt-BR" altLang="pt-BR" i="1"/>
              <a:t>F</a:t>
            </a:r>
            <a:r>
              <a:rPr lang="pt-BR" altLang="pt-BR"/>
              <a:t> pode ser implementada usando uma estrutura com os seguintes campos</a:t>
            </a:r>
          </a:p>
          <a:p>
            <a:pPr marL="0" lvl="1" indent="0">
              <a:spcBef>
                <a:spcPts val="661"/>
              </a:spcBef>
              <a:buNone/>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r>
              <a:rPr lang="pt-BR" altLang="pt-BR" i="1"/>
              <a:t>F</a:t>
            </a:r>
            <a:r>
              <a:rPr lang="pt-BR" altLang="pt-BR"/>
              <a:t>.</a:t>
            </a:r>
            <a:r>
              <a:rPr lang="pt-BR" altLang="pt-BR" i="1"/>
              <a:t>max = </a:t>
            </a:r>
            <a:r>
              <a:rPr lang="pt-BR" altLang="pt-BR"/>
              <a:t>número máximo de dados</a:t>
            </a:r>
          </a:p>
          <a:p>
            <a:pPr marL="0" lvl="1" indent="0">
              <a:spcBef>
                <a:spcPts val="661"/>
              </a:spcBef>
              <a:buNone/>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r>
              <a:rPr lang="pt-BR" altLang="pt-BR" i="1"/>
              <a:t>F.A </a:t>
            </a:r>
            <a:r>
              <a:rPr lang="pt-BR" altLang="pt-BR"/>
              <a:t>[0 .. </a:t>
            </a:r>
            <a:r>
              <a:rPr lang="pt-BR" altLang="pt-BR" i="1"/>
              <a:t>F.max</a:t>
            </a:r>
            <a:r>
              <a:rPr lang="pt-BR" altLang="pt-BR"/>
              <a:t>–1] = array onde os dados são postos</a:t>
            </a:r>
          </a:p>
          <a:p>
            <a:pPr marL="0" lvl="1" indent="0">
              <a:spcBef>
                <a:spcPts val="661"/>
              </a:spcBef>
              <a:buNone/>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r>
              <a:rPr lang="pt-BR" altLang="pt-BR" i="1"/>
              <a:t>F.início = </a:t>
            </a:r>
            <a:r>
              <a:rPr lang="pt-BR" altLang="pt-BR"/>
              <a:t>índice do 1</a:t>
            </a:r>
            <a:r>
              <a:rPr lang="pt-BR" altLang="pt-BR" baseline="30000"/>
              <a:t>o</a:t>
            </a:r>
            <a:r>
              <a:rPr lang="pt-BR" altLang="pt-BR"/>
              <a:t> elemento da fila (inicialmente 0)</a:t>
            </a:r>
          </a:p>
          <a:p>
            <a:pPr marL="0" lvl="1" indent="0">
              <a:spcBef>
                <a:spcPts val="661"/>
              </a:spcBef>
              <a:buNone/>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r>
              <a:rPr lang="pt-BR" altLang="pt-BR" i="1"/>
              <a:t>F.n = </a:t>
            </a:r>
            <a:r>
              <a:rPr lang="pt-BR" altLang="pt-BR"/>
              <a:t>número de elementos da fila</a:t>
            </a:r>
          </a:p>
          <a:p>
            <a:pPr marL="0" indent="0">
              <a:spcBef>
                <a:spcPts val="661"/>
              </a:spcBef>
              <a:buNone/>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r>
              <a:rPr lang="pt-BR" altLang="pt-BR"/>
              <a:t>Os elementos da fila são armazenados consecutivamente a partir de </a:t>
            </a:r>
            <a:r>
              <a:rPr lang="pt-BR" altLang="pt-BR" i="1"/>
              <a:t>F.A </a:t>
            </a:r>
            <a:r>
              <a:rPr lang="pt-BR" altLang="pt-BR"/>
              <a:t>[</a:t>
            </a:r>
            <a:r>
              <a:rPr lang="pt-BR" altLang="pt-BR" i="1"/>
              <a:t>F.início</a:t>
            </a:r>
            <a:r>
              <a:rPr lang="pt-BR" altLang="pt-BR"/>
              <a:t>] podendo “dar a volta” e continuar a partir de </a:t>
            </a:r>
            <a:r>
              <a:rPr lang="pt-BR" altLang="pt-BR" i="1"/>
              <a:t>F.A </a:t>
            </a:r>
            <a:r>
              <a:rPr lang="pt-BR" altLang="pt-BR"/>
              <a:t>[0]. Exemplo:</a:t>
            </a:r>
          </a:p>
        </p:txBody>
      </p:sp>
      <p:sp>
        <p:nvSpPr>
          <p:cNvPr id="22531" name="AutoShape 3">
            <a:extLst>
              <a:ext uri="{FF2B5EF4-FFF2-40B4-BE49-F238E27FC236}">
                <a16:creationId xmlns:a16="http://schemas.microsoft.com/office/drawing/2014/main" id="{F4C5DF98-83BE-5E8F-8C1F-0406727156E6}"/>
              </a:ext>
            </a:extLst>
          </p:cNvPr>
          <p:cNvSpPr>
            <a:spLocks noChangeArrowheads="1"/>
          </p:cNvSpPr>
          <p:nvPr/>
        </p:nvSpPr>
        <p:spPr bwMode="auto">
          <a:xfrm>
            <a:off x="1986050" y="5963743"/>
            <a:ext cx="587975" cy="503978"/>
          </a:xfrm>
          <a:prstGeom prst="flowChartProcess">
            <a:avLst/>
          </a:prstGeom>
          <a:blipFill dpi="0" rotWithShape="0">
            <a:blip r:embed="rId3"/>
            <a:srcRect/>
            <a:tile tx="0" ty="0" sx="100000" sy="100000" flip="none" algn="tl"/>
          </a:blip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22532" name="AutoShape 4">
            <a:extLst>
              <a:ext uri="{FF2B5EF4-FFF2-40B4-BE49-F238E27FC236}">
                <a16:creationId xmlns:a16="http://schemas.microsoft.com/office/drawing/2014/main" id="{B321D46C-3DA3-B1BA-B088-BFD5A53F38B3}"/>
              </a:ext>
            </a:extLst>
          </p:cNvPr>
          <p:cNvSpPr>
            <a:spLocks noChangeArrowheads="1"/>
          </p:cNvSpPr>
          <p:nvPr/>
        </p:nvSpPr>
        <p:spPr bwMode="auto">
          <a:xfrm>
            <a:off x="2574025" y="5963743"/>
            <a:ext cx="587975" cy="503978"/>
          </a:xfrm>
          <a:prstGeom prst="flowChartProcess">
            <a:avLst/>
          </a:prstGeom>
          <a:blipFill dpi="0" rotWithShape="0">
            <a:blip r:embed="rId3"/>
            <a:srcRect/>
            <a:tile tx="0" ty="0" sx="100000" sy="100000" flip="none" algn="tl"/>
          </a:blip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22533" name="AutoShape 5">
            <a:extLst>
              <a:ext uri="{FF2B5EF4-FFF2-40B4-BE49-F238E27FC236}">
                <a16:creationId xmlns:a16="http://schemas.microsoft.com/office/drawing/2014/main" id="{E66B9B95-6536-F4A6-2559-BC4B723D699F}"/>
              </a:ext>
            </a:extLst>
          </p:cNvPr>
          <p:cNvSpPr>
            <a:spLocks noChangeArrowheads="1"/>
          </p:cNvSpPr>
          <p:nvPr/>
        </p:nvSpPr>
        <p:spPr bwMode="auto">
          <a:xfrm>
            <a:off x="3162000" y="5963743"/>
            <a:ext cx="587975" cy="503978"/>
          </a:xfrm>
          <a:prstGeom prst="flowChartProcess">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22534" name="AutoShape 6">
            <a:extLst>
              <a:ext uri="{FF2B5EF4-FFF2-40B4-BE49-F238E27FC236}">
                <a16:creationId xmlns:a16="http://schemas.microsoft.com/office/drawing/2014/main" id="{FB0F2297-022A-3822-270A-287BB9B77C6B}"/>
              </a:ext>
            </a:extLst>
          </p:cNvPr>
          <p:cNvSpPr>
            <a:spLocks noChangeArrowheads="1"/>
          </p:cNvSpPr>
          <p:nvPr/>
        </p:nvSpPr>
        <p:spPr bwMode="auto">
          <a:xfrm>
            <a:off x="3749974" y="5963743"/>
            <a:ext cx="587975" cy="503978"/>
          </a:xfrm>
          <a:prstGeom prst="flowChartProcess">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22535" name="AutoShape 7">
            <a:extLst>
              <a:ext uri="{FF2B5EF4-FFF2-40B4-BE49-F238E27FC236}">
                <a16:creationId xmlns:a16="http://schemas.microsoft.com/office/drawing/2014/main" id="{BF7C983D-FD73-0CD0-AD52-8FD82614CA3B}"/>
              </a:ext>
            </a:extLst>
          </p:cNvPr>
          <p:cNvSpPr>
            <a:spLocks noChangeArrowheads="1"/>
          </p:cNvSpPr>
          <p:nvPr/>
        </p:nvSpPr>
        <p:spPr bwMode="auto">
          <a:xfrm>
            <a:off x="1986050" y="5459765"/>
            <a:ext cx="587975" cy="503978"/>
          </a:xfrm>
          <a:prstGeom prst="flowChartProcess">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pt-BR" altLang="pt-BR" sz="2646">
                <a:latin typeface="Times New Roman" panose="02020603050405020304" pitchFamily="18" charset="0"/>
              </a:rPr>
              <a:t>0</a:t>
            </a:r>
          </a:p>
        </p:txBody>
      </p:sp>
      <p:sp>
        <p:nvSpPr>
          <p:cNvPr id="22536" name="AutoShape 8">
            <a:extLst>
              <a:ext uri="{FF2B5EF4-FFF2-40B4-BE49-F238E27FC236}">
                <a16:creationId xmlns:a16="http://schemas.microsoft.com/office/drawing/2014/main" id="{BB1A44F7-4342-7215-9CE5-5CB6A2D87499}"/>
              </a:ext>
            </a:extLst>
          </p:cNvPr>
          <p:cNvSpPr>
            <a:spLocks noChangeArrowheads="1"/>
          </p:cNvSpPr>
          <p:nvPr/>
        </p:nvSpPr>
        <p:spPr bwMode="auto">
          <a:xfrm>
            <a:off x="2574025" y="5459765"/>
            <a:ext cx="587975" cy="503978"/>
          </a:xfrm>
          <a:prstGeom prst="flowChartProcess">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pt-BR" altLang="pt-BR" sz="2646">
                <a:latin typeface="Times New Roman" panose="02020603050405020304" pitchFamily="18" charset="0"/>
              </a:rPr>
              <a:t>1</a:t>
            </a:r>
          </a:p>
        </p:txBody>
      </p:sp>
      <p:sp>
        <p:nvSpPr>
          <p:cNvPr id="22537" name="AutoShape 9">
            <a:extLst>
              <a:ext uri="{FF2B5EF4-FFF2-40B4-BE49-F238E27FC236}">
                <a16:creationId xmlns:a16="http://schemas.microsoft.com/office/drawing/2014/main" id="{94A43BBA-1232-2042-D510-573BDC869EE3}"/>
              </a:ext>
            </a:extLst>
          </p:cNvPr>
          <p:cNvSpPr>
            <a:spLocks noChangeArrowheads="1"/>
          </p:cNvSpPr>
          <p:nvPr/>
        </p:nvSpPr>
        <p:spPr bwMode="auto">
          <a:xfrm>
            <a:off x="3162000" y="5459765"/>
            <a:ext cx="587975" cy="503978"/>
          </a:xfrm>
          <a:prstGeom prst="flowChartProcess">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pt-BR" altLang="pt-BR" sz="2646">
                <a:latin typeface="Times New Roman" panose="02020603050405020304" pitchFamily="18" charset="0"/>
              </a:rPr>
              <a:t>2</a:t>
            </a:r>
          </a:p>
        </p:txBody>
      </p:sp>
      <p:sp>
        <p:nvSpPr>
          <p:cNvPr id="22538" name="AutoShape 10">
            <a:extLst>
              <a:ext uri="{FF2B5EF4-FFF2-40B4-BE49-F238E27FC236}">
                <a16:creationId xmlns:a16="http://schemas.microsoft.com/office/drawing/2014/main" id="{FF893F72-2D7E-8EB2-264C-CB9E3EB82BF1}"/>
              </a:ext>
            </a:extLst>
          </p:cNvPr>
          <p:cNvSpPr>
            <a:spLocks noChangeArrowheads="1"/>
          </p:cNvSpPr>
          <p:nvPr/>
        </p:nvSpPr>
        <p:spPr bwMode="auto">
          <a:xfrm>
            <a:off x="3749974" y="5459765"/>
            <a:ext cx="587975" cy="503978"/>
          </a:xfrm>
          <a:prstGeom prst="flowChartProcess">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pt-BR" altLang="pt-BR" sz="2646">
                <a:latin typeface="Times New Roman" panose="02020603050405020304" pitchFamily="18" charset="0"/>
              </a:rPr>
              <a:t>3</a:t>
            </a:r>
          </a:p>
        </p:txBody>
      </p:sp>
      <p:sp>
        <p:nvSpPr>
          <p:cNvPr id="22539" name="AutoShape 11">
            <a:extLst>
              <a:ext uri="{FF2B5EF4-FFF2-40B4-BE49-F238E27FC236}">
                <a16:creationId xmlns:a16="http://schemas.microsoft.com/office/drawing/2014/main" id="{58D15E97-4520-5CB8-8348-041BD91C505F}"/>
              </a:ext>
            </a:extLst>
          </p:cNvPr>
          <p:cNvSpPr>
            <a:spLocks noChangeArrowheads="1"/>
          </p:cNvSpPr>
          <p:nvPr/>
        </p:nvSpPr>
        <p:spPr bwMode="auto">
          <a:xfrm>
            <a:off x="4337949" y="5963743"/>
            <a:ext cx="587975" cy="503978"/>
          </a:xfrm>
          <a:prstGeom prst="flowChartProcess">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22540" name="AutoShape 12">
            <a:extLst>
              <a:ext uri="{FF2B5EF4-FFF2-40B4-BE49-F238E27FC236}">
                <a16:creationId xmlns:a16="http://schemas.microsoft.com/office/drawing/2014/main" id="{F5D7B042-7E9F-9208-9208-199D5F71AC55}"/>
              </a:ext>
            </a:extLst>
          </p:cNvPr>
          <p:cNvSpPr>
            <a:spLocks noChangeArrowheads="1"/>
          </p:cNvSpPr>
          <p:nvPr/>
        </p:nvSpPr>
        <p:spPr bwMode="auto">
          <a:xfrm>
            <a:off x="4925924" y="5963743"/>
            <a:ext cx="587975" cy="503978"/>
          </a:xfrm>
          <a:prstGeom prst="flowChartProcess">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22541" name="AutoShape 13">
            <a:extLst>
              <a:ext uri="{FF2B5EF4-FFF2-40B4-BE49-F238E27FC236}">
                <a16:creationId xmlns:a16="http://schemas.microsoft.com/office/drawing/2014/main" id="{742A9CA3-3BED-646B-308C-CCF4D74382AA}"/>
              </a:ext>
            </a:extLst>
          </p:cNvPr>
          <p:cNvSpPr>
            <a:spLocks noChangeArrowheads="1"/>
          </p:cNvSpPr>
          <p:nvPr/>
        </p:nvSpPr>
        <p:spPr bwMode="auto">
          <a:xfrm>
            <a:off x="5513899" y="5963743"/>
            <a:ext cx="587975" cy="503978"/>
          </a:xfrm>
          <a:prstGeom prst="flowChartProcess">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22542" name="AutoShape 14">
            <a:extLst>
              <a:ext uri="{FF2B5EF4-FFF2-40B4-BE49-F238E27FC236}">
                <a16:creationId xmlns:a16="http://schemas.microsoft.com/office/drawing/2014/main" id="{E83B3A0A-70BC-C163-51BE-E2F0FA18948E}"/>
              </a:ext>
            </a:extLst>
          </p:cNvPr>
          <p:cNvSpPr>
            <a:spLocks noChangeArrowheads="1"/>
          </p:cNvSpPr>
          <p:nvPr/>
        </p:nvSpPr>
        <p:spPr bwMode="auto">
          <a:xfrm>
            <a:off x="6101873" y="5963743"/>
            <a:ext cx="587975" cy="503978"/>
          </a:xfrm>
          <a:prstGeom prst="flowChartProcess">
            <a:avLst/>
          </a:prstGeom>
          <a:blipFill dpi="0" rotWithShape="0">
            <a:blip r:embed="rId3"/>
            <a:srcRect/>
            <a:tile tx="0" ty="0" sx="100000" sy="100000" flip="none" algn="tl"/>
          </a:blip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22543" name="AutoShape 15">
            <a:extLst>
              <a:ext uri="{FF2B5EF4-FFF2-40B4-BE49-F238E27FC236}">
                <a16:creationId xmlns:a16="http://schemas.microsoft.com/office/drawing/2014/main" id="{DED3254C-ABF8-97E3-6238-E689BFDB544C}"/>
              </a:ext>
            </a:extLst>
          </p:cNvPr>
          <p:cNvSpPr>
            <a:spLocks noChangeArrowheads="1"/>
          </p:cNvSpPr>
          <p:nvPr/>
        </p:nvSpPr>
        <p:spPr bwMode="auto">
          <a:xfrm>
            <a:off x="4337949" y="5459765"/>
            <a:ext cx="587975" cy="503978"/>
          </a:xfrm>
          <a:prstGeom prst="flowChartProcess">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pt-BR" altLang="pt-BR" sz="2646">
                <a:latin typeface="Times New Roman" panose="02020603050405020304" pitchFamily="18" charset="0"/>
              </a:rPr>
              <a:t>4</a:t>
            </a:r>
          </a:p>
        </p:txBody>
      </p:sp>
      <p:sp>
        <p:nvSpPr>
          <p:cNvPr id="22544" name="AutoShape 16">
            <a:extLst>
              <a:ext uri="{FF2B5EF4-FFF2-40B4-BE49-F238E27FC236}">
                <a16:creationId xmlns:a16="http://schemas.microsoft.com/office/drawing/2014/main" id="{EE952439-7418-9171-F0E2-4F754257FD10}"/>
              </a:ext>
            </a:extLst>
          </p:cNvPr>
          <p:cNvSpPr>
            <a:spLocks noChangeArrowheads="1"/>
          </p:cNvSpPr>
          <p:nvPr/>
        </p:nvSpPr>
        <p:spPr bwMode="auto">
          <a:xfrm>
            <a:off x="4925924" y="5459765"/>
            <a:ext cx="587975" cy="503978"/>
          </a:xfrm>
          <a:prstGeom prst="flowChartProcess">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pt-BR" altLang="pt-BR" sz="2646">
                <a:latin typeface="Times New Roman" panose="02020603050405020304" pitchFamily="18" charset="0"/>
              </a:rPr>
              <a:t>5</a:t>
            </a:r>
          </a:p>
        </p:txBody>
      </p:sp>
      <p:sp>
        <p:nvSpPr>
          <p:cNvPr id="22545" name="AutoShape 17">
            <a:extLst>
              <a:ext uri="{FF2B5EF4-FFF2-40B4-BE49-F238E27FC236}">
                <a16:creationId xmlns:a16="http://schemas.microsoft.com/office/drawing/2014/main" id="{2A09F681-4014-2893-FEB2-2BB0E18826CD}"/>
              </a:ext>
            </a:extLst>
          </p:cNvPr>
          <p:cNvSpPr>
            <a:spLocks noChangeArrowheads="1"/>
          </p:cNvSpPr>
          <p:nvPr/>
        </p:nvSpPr>
        <p:spPr bwMode="auto">
          <a:xfrm>
            <a:off x="5513899" y="5459765"/>
            <a:ext cx="587975" cy="503978"/>
          </a:xfrm>
          <a:prstGeom prst="flowChartProcess">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pt-BR" altLang="pt-BR" sz="2646">
                <a:latin typeface="Times New Roman" panose="02020603050405020304" pitchFamily="18" charset="0"/>
              </a:rPr>
              <a:t>6</a:t>
            </a:r>
          </a:p>
        </p:txBody>
      </p:sp>
      <p:sp>
        <p:nvSpPr>
          <p:cNvPr id="22546" name="AutoShape 18">
            <a:extLst>
              <a:ext uri="{FF2B5EF4-FFF2-40B4-BE49-F238E27FC236}">
                <a16:creationId xmlns:a16="http://schemas.microsoft.com/office/drawing/2014/main" id="{589FADC4-637E-71C7-7C0F-D194631CFFF5}"/>
              </a:ext>
            </a:extLst>
          </p:cNvPr>
          <p:cNvSpPr>
            <a:spLocks noChangeArrowheads="1"/>
          </p:cNvSpPr>
          <p:nvPr/>
        </p:nvSpPr>
        <p:spPr bwMode="auto">
          <a:xfrm>
            <a:off x="6101873" y="5459765"/>
            <a:ext cx="587975" cy="503978"/>
          </a:xfrm>
          <a:prstGeom prst="flowChartProcess">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pt-BR" altLang="pt-BR" sz="2646">
                <a:latin typeface="Times New Roman" panose="02020603050405020304" pitchFamily="18" charset="0"/>
              </a:rPr>
              <a:t>7</a:t>
            </a:r>
          </a:p>
        </p:txBody>
      </p:sp>
      <p:sp>
        <p:nvSpPr>
          <p:cNvPr id="22547" name="AutoShape 19">
            <a:extLst>
              <a:ext uri="{FF2B5EF4-FFF2-40B4-BE49-F238E27FC236}">
                <a16:creationId xmlns:a16="http://schemas.microsoft.com/office/drawing/2014/main" id="{607E17CC-694B-76B5-E13F-541554D7B588}"/>
              </a:ext>
            </a:extLst>
          </p:cNvPr>
          <p:cNvSpPr>
            <a:spLocks noChangeArrowheads="1"/>
          </p:cNvSpPr>
          <p:nvPr/>
        </p:nvSpPr>
        <p:spPr bwMode="auto">
          <a:xfrm>
            <a:off x="6689848" y="5963743"/>
            <a:ext cx="587975" cy="503978"/>
          </a:xfrm>
          <a:prstGeom prst="flowChartProcess">
            <a:avLst/>
          </a:prstGeom>
          <a:blipFill dpi="0" rotWithShape="0">
            <a:blip r:embed="rId3"/>
            <a:srcRect/>
            <a:tile tx="0" ty="0" sx="100000" sy="100000" flip="none" algn="tl"/>
          </a:blip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22548" name="AutoShape 20">
            <a:extLst>
              <a:ext uri="{FF2B5EF4-FFF2-40B4-BE49-F238E27FC236}">
                <a16:creationId xmlns:a16="http://schemas.microsoft.com/office/drawing/2014/main" id="{88E8B21A-3CE9-BA27-1F21-B958198C533E}"/>
              </a:ext>
            </a:extLst>
          </p:cNvPr>
          <p:cNvSpPr>
            <a:spLocks noChangeArrowheads="1"/>
          </p:cNvSpPr>
          <p:nvPr/>
        </p:nvSpPr>
        <p:spPr bwMode="auto">
          <a:xfrm>
            <a:off x="7277823" y="5963743"/>
            <a:ext cx="587975" cy="503978"/>
          </a:xfrm>
          <a:prstGeom prst="flowChartProcess">
            <a:avLst/>
          </a:prstGeom>
          <a:blipFill dpi="0" rotWithShape="0">
            <a:blip r:embed="rId3"/>
            <a:srcRect/>
            <a:tile tx="0" ty="0" sx="100000" sy="100000" flip="none" algn="tl"/>
          </a:blip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22549" name="AutoShape 21">
            <a:extLst>
              <a:ext uri="{FF2B5EF4-FFF2-40B4-BE49-F238E27FC236}">
                <a16:creationId xmlns:a16="http://schemas.microsoft.com/office/drawing/2014/main" id="{2124BA0A-1C49-CE41-0688-E3F9F54C0FB1}"/>
              </a:ext>
            </a:extLst>
          </p:cNvPr>
          <p:cNvSpPr>
            <a:spLocks noChangeArrowheads="1"/>
          </p:cNvSpPr>
          <p:nvPr/>
        </p:nvSpPr>
        <p:spPr bwMode="auto">
          <a:xfrm>
            <a:off x="6689848" y="5459765"/>
            <a:ext cx="587975" cy="503978"/>
          </a:xfrm>
          <a:prstGeom prst="flowChartProcess">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pt-BR" altLang="pt-BR" sz="2646">
                <a:latin typeface="Times New Roman" panose="02020603050405020304" pitchFamily="18" charset="0"/>
              </a:rPr>
              <a:t>8</a:t>
            </a:r>
          </a:p>
        </p:txBody>
      </p:sp>
      <p:sp>
        <p:nvSpPr>
          <p:cNvPr id="22550" name="AutoShape 22">
            <a:extLst>
              <a:ext uri="{FF2B5EF4-FFF2-40B4-BE49-F238E27FC236}">
                <a16:creationId xmlns:a16="http://schemas.microsoft.com/office/drawing/2014/main" id="{D2E7DE90-2B8F-5787-1CEB-6F1DDF9BB93E}"/>
              </a:ext>
            </a:extLst>
          </p:cNvPr>
          <p:cNvSpPr>
            <a:spLocks noChangeArrowheads="1"/>
          </p:cNvSpPr>
          <p:nvPr/>
        </p:nvSpPr>
        <p:spPr bwMode="auto">
          <a:xfrm>
            <a:off x="7277823" y="5459765"/>
            <a:ext cx="587975" cy="503978"/>
          </a:xfrm>
          <a:prstGeom prst="flowChartProcess">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pt-BR" altLang="pt-BR" sz="2646">
                <a:latin typeface="Times New Roman" panose="02020603050405020304" pitchFamily="18" charset="0"/>
              </a:rPr>
              <a:t>9</a:t>
            </a:r>
          </a:p>
        </p:txBody>
      </p:sp>
      <p:sp>
        <p:nvSpPr>
          <p:cNvPr id="22551" name="AutoShape 23">
            <a:extLst>
              <a:ext uri="{FF2B5EF4-FFF2-40B4-BE49-F238E27FC236}">
                <a16:creationId xmlns:a16="http://schemas.microsoft.com/office/drawing/2014/main" id="{38FB1C55-9699-B46A-19CE-8E5882D0AF39}"/>
              </a:ext>
            </a:extLst>
          </p:cNvPr>
          <p:cNvSpPr>
            <a:spLocks noChangeArrowheads="1"/>
          </p:cNvSpPr>
          <p:nvPr/>
        </p:nvSpPr>
        <p:spPr bwMode="auto">
          <a:xfrm>
            <a:off x="1398076" y="5963743"/>
            <a:ext cx="587975" cy="503978"/>
          </a:xfrm>
          <a:prstGeom prst="flowChartProcess">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pt-BR" altLang="pt-BR" sz="2646" i="1">
                <a:latin typeface="Times New Roman" panose="02020603050405020304" pitchFamily="18" charset="0"/>
              </a:rPr>
              <a:t>A</a:t>
            </a:r>
          </a:p>
        </p:txBody>
      </p:sp>
      <p:sp>
        <p:nvSpPr>
          <p:cNvPr id="22552" name="Text Box 24">
            <a:extLst>
              <a:ext uri="{FF2B5EF4-FFF2-40B4-BE49-F238E27FC236}">
                <a16:creationId xmlns:a16="http://schemas.microsoft.com/office/drawing/2014/main" id="{8F972A7C-0C71-FDE8-5B4F-2389DB19F649}"/>
              </a:ext>
            </a:extLst>
          </p:cNvPr>
          <p:cNvSpPr txBox="1">
            <a:spLocks noChangeArrowheads="1"/>
          </p:cNvSpPr>
          <p:nvPr/>
        </p:nvSpPr>
        <p:spPr bwMode="auto">
          <a:xfrm>
            <a:off x="8285780" y="5459765"/>
            <a:ext cx="1595931" cy="13256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spcBef>
                <a:spcPts val="1653"/>
              </a:spcBef>
            </a:pPr>
            <a:r>
              <a:rPr lang="pt-BR" altLang="pt-BR" sz="2646" i="1">
                <a:latin typeface="Times New Roman" panose="02020603050405020304" pitchFamily="18" charset="0"/>
              </a:rPr>
              <a:t>max</a:t>
            </a:r>
            <a:r>
              <a:rPr lang="pt-BR" altLang="pt-BR" sz="2646">
                <a:latin typeface="Times New Roman" panose="02020603050405020304" pitchFamily="18" charset="0"/>
              </a:rPr>
              <a:t> = 10</a:t>
            </a:r>
            <a:br>
              <a:rPr lang="pt-BR" altLang="pt-BR" sz="2646" i="1">
                <a:latin typeface="Times New Roman" panose="02020603050405020304" pitchFamily="18" charset="0"/>
              </a:rPr>
            </a:br>
            <a:r>
              <a:rPr lang="pt-BR" altLang="pt-BR" sz="2646" i="1">
                <a:latin typeface="Times New Roman" panose="02020603050405020304" pitchFamily="18" charset="0"/>
              </a:rPr>
              <a:t>início = </a:t>
            </a:r>
            <a:r>
              <a:rPr lang="pt-BR" altLang="pt-BR" sz="2646">
                <a:latin typeface="Times New Roman" panose="02020603050405020304" pitchFamily="18" charset="0"/>
              </a:rPr>
              <a:t>7 </a:t>
            </a:r>
            <a:r>
              <a:rPr lang="pt-BR" altLang="pt-BR" sz="2646" i="1">
                <a:latin typeface="Times New Roman" panose="02020603050405020304" pitchFamily="18" charset="0"/>
              </a:rPr>
              <a:t>n = </a:t>
            </a:r>
            <a:r>
              <a:rPr lang="pt-BR" altLang="pt-BR" sz="2646">
                <a:latin typeface="Times New Roman" panose="02020603050405020304" pitchFamily="18" charset="0"/>
              </a:rPr>
              <a:t>5        </a:t>
            </a:r>
          </a:p>
        </p:txBody>
      </p:sp>
      <p:sp>
        <p:nvSpPr>
          <p:cNvPr id="22553" name="Text Box 25">
            <a:extLst>
              <a:ext uri="{FF2B5EF4-FFF2-40B4-BE49-F238E27FC236}">
                <a16:creationId xmlns:a16="http://schemas.microsoft.com/office/drawing/2014/main" id="{2579B3E1-84C4-21BB-2EC8-B2A56EF23D0A}"/>
              </a:ext>
            </a:extLst>
          </p:cNvPr>
          <p:cNvSpPr txBox="1">
            <a:spLocks noChangeArrowheads="1"/>
          </p:cNvSpPr>
          <p:nvPr/>
        </p:nvSpPr>
        <p:spPr bwMode="auto">
          <a:xfrm>
            <a:off x="5849885" y="6635715"/>
            <a:ext cx="1234291" cy="7828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2205">
                <a:latin typeface="Times New Roman" panose="02020603050405020304" pitchFamily="18" charset="0"/>
              </a:rPr>
              <a:t>Primeiro</a:t>
            </a:r>
          </a:p>
          <a:p>
            <a:pPr eaLnBrk="1" hangingPunct="1">
              <a:buClrTx/>
              <a:buFontTx/>
              <a:buNone/>
            </a:pPr>
            <a:r>
              <a:rPr lang="pt-BR" altLang="pt-BR" sz="2205">
                <a:latin typeface="Times New Roman" panose="02020603050405020304" pitchFamily="18" charset="0"/>
              </a:rPr>
              <a:t>elemento</a:t>
            </a:r>
          </a:p>
        </p:txBody>
      </p:sp>
      <p:sp>
        <p:nvSpPr>
          <p:cNvPr id="22554" name="Line 26">
            <a:extLst>
              <a:ext uri="{FF2B5EF4-FFF2-40B4-BE49-F238E27FC236}">
                <a16:creationId xmlns:a16="http://schemas.microsoft.com/office/drawing/2014/main" id="{5911075E-3DA4-BD84-C452-B76482E80FBE}"/>
              </a:ext>
            </a:extLst>
          </p:cNvPr>
          <p:cNvSpPr>
            <a:spLocks noChangeShapeType="1"/>
          </p:cNvSpPr>
          <p:nvPr/>
        </p:nvSpPr>
        <p:spPr bwMode="auto">
          <a:xfrm flipV="1">
            <a:off x="6437859" y="6465973"/>
            <a:ext cx="1750" cy="255489"/>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22555" name="Text Box 27">
            <a:extLst>
              <a:ext uri="{FF2B5EF4-FFF2-40B4-BE49-F238E27FC236}">
                <a16:creationId xmlns:a16="http://schemas.microsoft.com/office/drawing/2014/main" id="{0A07C3EE-C45A-3C14-2187-49D36851FE33}"/>
              </a:ext>
            </a:extLst>
          </p:cNvPr>
          <p:cNvSpPr txBox="1">
            <a:spLocks noChangeArrowheads="1"/>
          </p:cNvSpPr>
          <p:nvPr/>
        </p:nvSpPr>
        <p:spPr bwMode="auto">
          <a:xfrm>
            <a:off x="2238040" y="6635715"/>
            <a:ext cx="1234291" cy="7828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2205">
                <a:latin typeface="Times New Roman" panose="02020603050405020304" pitchFamily="18" charset="0"/>
              </a:rPr>
              <a:t>Último </a:t>
            </a:r>
          </a:p>
          <a:p>
            <a:pPr eaLnBrk="1" hangingPunct="1">
              <a:buClrTx/>
              <a:buFontTx/>
              <a:buNone/>
            </a:pPr>
            <a:r>
              <a:rPr lang="pt-BR" altLang="pt-BR" sz="2205">
                <a:latin typeface="Times New Roman" panose="02020603050405020304" pitchFamily="18" charset="0"/>
              </a:rPr>
              <a:t>elemento</a:t>
            </a:r>
          </a:p>
        </p:txBody>
      </p:sp>
      <p:sp>
        <p:nvSpPr>
          <p:cNvPr id="22556" name="Line 28">
            <a:extLst>
              <a:ext uri="{FF2B5EF4-FFF2-40B4-BE49-F238E27FC236}">
                <a16:creationId xmlns:a16="http://schemas.microsoft.com/office/drawing/2014/main" id="{A30D6F5B-0D98-6EE5-A309-D271AB95BAF8}"/>
              </a:ext>
            </a:extLst>
          </p:cNvPr>
          <p:cNvSpPr>
            <a:spLocks noChangeShapeType="1"/>
          </p:cNvSpPr>
          <p:nvPr/>
        </p:nvSpPr>
        <p:spPr bwMode="auto">
          <a:xfrm flipV="1">
            <a:off x="2826015" y="6465973"/>
            <a:ext cx="1750" cy="255489"/>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688755F7-D68B-631E-A28D-10D9FBED9E6E}"/>
              </a:ext>
            </a:extLst>
          </p:cNvPr>
          <p:cNvSpPr>
            <a:spLocks noGrp="1" noChangeArrowheads="1"/>
          </p:cNvSpPr>
          <p:nvPr>
            <p:ph type="title" idx="4294967295"/>
          </p:nvPr>
        </p:nvSpPr>
        <p:spPr>
          <a:xfrm>
            <a:off x="309622" y="78747"/>
            <a:ext cx="8567632" cy="503978"/>
          </a:xfrm>
          <a:ln/>
        </p:spPr>
        <p:txBody>
          <a:bodyPr lIns="99208" tIns="51588" rIns="99208" bIns="51588" anchor="ctr">
            <a:noAutofit/>
          </a:bodyPr>
          <a:lstStyle/>
          <a:p>
            <a:pPr>
              <a:tabLst>
                <a:tab pos="0"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sz="4000" b="1" spc="-1" dirty="0">
                <a:solidFill>
                  <a:srgbClr val="00AEEF"/>
                </a:solidFill>
                <a:latin typeface="Calibri"/>
                <a:ea typeface="+mn-ea"/>
                <a:cs typeface="+mn-cs"/>
              </a:rPr>
              <a:t>Filas Implementadas com </a:t>
            </a:r>
            <a:r>
              <a:rPr lang="pt-BR" altLang="pt-BR" sz="4000" b="1" spc="-1" dirty="0" err="1">
                <a:solidFill>
                  <a:srgbClr val="00AEEF"/>
                </a:solidFill>
                <a:latin typeface="Calibri"/>
                <a:ea typeface="+mn-ea"/>
                <a:cs typeface="+mn-cs"/>
              </a:rPr>
              <a:t>Arrays</a:t>
            </a:r>
            <a:endParaRPr lang="pt-BR" altLang="pt-BR" sz="4000" b="1" spc="-1" dirty="0">
              <a:solidFill>
                <a:srgbClr val="00AEEF"/>
              </a:solidFill>
              <a:latin typeface="Calibri"/>
              <a:ea typeface="+mn-ea"/>
              <a:cs typeface="+mn-cs"/>
            </a:endParaRPr>
          </a:p>
        </p:txBody>
      </p:sp>
      <p:sp>
        <p:nvSpPr>
          <p:cNvPr id="23554" name="Rectangle 2">
            <a:extLst>
              <a:ext uri="{FF2B5EF4-FFF2-40B4-BE49-F238E27FC236}">
                <a16:creationId xmlns:a16="http://schemas.microsoft.com/office/drawing/2014/main" id="{C7380CEF-830C-E10D-C6B2-6011F4F9E7BC}"/>
              </a:ext>
            </a:extLst>
          </p:cNvPr>
          <p:cNvSpPr>
            <a:spLocks noGrp="1" noChangeArrowheads="1"/>
          </p:cNvSpPr>
          <p:nvPr>
            <p:ph type="body" idx="4294967295"/>
          </p:nvPr>
        </p:nvSpPr>
        <p:spPr>
          <a:xfrm>
            <a:off x="1062090" y="1259945"/>
            <a:ext cx="5291773" cy="5459765"/>
          </a:xfrm>
          <a:ln/>
        </p:spPr>
        <p:txBody>
          <a:bodyPr lIns="99208" tIns="51588" rIns="99208" bIns="51588">
            <a:normAutofit fontScale="77500" lnSpcReduction="20000"/>
          </a:bodyPr>
          <a:lstStyle/>
          <a:p>
            <a:pPr indent="-376229">
              <a:spcBef>
                <a:spcPts val="551"/>
              </a:spcBef>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b="1"/>
              <a:t>proc</a:t>
            </a:r>
            <a:r>
              <a:rPr lang="pt-BR" altLang="pt-BR"/>
              <a:t> </a:t>
            </a:r>
            <a:r>
              <a:rPr lang="pt-BR" altLang="pt-BR" i="1"/>
              <a:t>enfileira</a:t>
            </a:r>
            <a:r>
              <a:rPr lang="pt-BR" altLang="pt-BR"/>
              <a:t> (dado </a:t>
            </a:r>
            <a:r>
              <a:rPr lang="pt-BR" altLang="pt-BR" i="1"/>
              <a:t>v</a:t>
            </a:r>
            <a:r>
              <a:rPr lang="pt-BR" altLang="pt-BR"/>
              <a:t>, fila </a:t>
            </a:r>
            <a:r>
              <a:rPr lang="pt-BR" altLang="pt-BR" i="1"/>
              <a:t>F</a:t>
            </a:r>
            <a:r>
              <a:rPr lang="pt-BR" altLang="pt-BR"/>
              <a:t>) {</a:t>
            </a:r>
          </a:p>
          <a:p>
            <a:pPr indent="-376229">
              <a:spcBef>
                <a:spcPts val="551"/>
              </a:spcBef>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latin typeface="Courier New" panose="02070309020205020404" pitchFamily="49" charset="0"/>
              </a:rPr>
              <a:t>  </a:t>
            </a:r>
            <a:r>
              <a:rPr lang="pt-BR" altLang="pt-BR" b="1"/>
              <a:t>se</a:t>
            </a:r>
            <a:r>
              <a:rPr lang="pt-BR" altLang="pt-BR"/>
              <a:t> </a:t>
            </a:r>
            <a:r>
              <a:rPr lang="pt-BR" altLang="pt-BR" i="1"/>
              <a:t>F</a:t>
            </a:r>
            <a:r>
              <a:rPr lang="pt-BR" altLang="pt-BR"/>
              <a:t>.</a:t>
            </a:r>
            <a:r>
              <a:rPr lang="pt-BR" altLang="pt-BR" i="1"/>
              <a:t>n</a:t>
            </a:r>
            <a:r>
              <a:rPr lang="pt-BR" altLang="pt-BR"/>
              <a:t> &lt; </a:t>
            </a:r>
            <a:r>
              <a:rPr lang="pt-BR" altLang="pt-BR" i="1"/>
              <a:t>F</a:t>
            </a:r>
            <a:r>
              <a:rPr lang="pt-BR" altLang="pt-BR"/>
              <a:t>.</a:t>
            </a:r>
            <a:r>
              <a:rPr lang="pt-BR" altLang="pt-BR" i="1"/>
              <a:t>max</a:t>
            </a:r>
            <a:r>
              <a:rPr lang="pt-BR" altLang="pt-BR"/>
              <a:t> </a:t>
            </a:r>
            <a:r>
              <a:rPr lang="pt-BR" altLang="pt-BR" b="1"/>
              <a:t>então</a:t>
            </a:r>
            <a:r>
              <a:rPr lang="pt-BR" altLang="pt-BR"/>
              <a:t> {</a:t>
            </a:r>
          </a:p>
          <a:p>
            <a:pPr indent="-376229">
              <a:spcBef>
                <a:spcPts val="551"/>
              </a:spcBef>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latin typeface="Courier New" panose="02070309020205020404" pitchFamily="49" charset="0"/>
              </a:rPr>
              <a:t>    </a:t>
            </a:r>
            <a:r>
              <a:rPr lang="pt-BR" altLang="pt-BR" i="1"/>
              <a:t>F</a:t>
            </a:r>
            <a:r>
              <a:rPr lang="pt-BR" altLang="pt-BR"/>
              <a:t>.</a:t>
            </a:r>
            <a:r>
              <a:rPr lang="pt-BR" altLang="pt-BR" i="1"/>
              <a:t>A</a:t>
            </a:r>
            <a:r>
              <a:rPr lang="pt-BR" altLang="pt-BR"/>
              <a:t> [(</a:t>
            </a:r>
            <a:r>
              <a:rPr lang="pt-BR" altLang="pt-BR" i="1"/>
              <a:t>F</a:t>
            </a:r>
            <a:r>
              <a:rPr lang="pt-BR" altLang="pt-BR"/>
              <a:t>.</a:t>
            </a:r>
            <a:r>
              <a:rPr lang="pt-BR" altLang="pt-BR" i="1"/>
              <a:t>início</a:t>
            </a:r>
            <a:r>
              <a:rPr lang="pt-BR" altLang="pt-BR"/>
              <a:t> + </a:t>
            </a:r>
            <a:r>
              <a:rPr lang="pt-BR" altLang="pt-BR" i="1"/>
              <a:t>F</a:t>
            </a:r>
            <a:r>
              <a:rPr lang="pt-BR" altLang="pt-BR"/>
              <a:t>.</a:t>
            </a:r>
            <a:r>
              <a:rPr lang="pt-BR" altLang="pt-BR" i="1"/>
              <a:t>n</a:t>
            </a:r>
            <a:r>
              <a:rPr lang="pt-BR" altLang="pt-BR"/>
              <a:t>) mod </a:t>
            </a:r>
            <a:r>
              <a:rPr lang="pt-BR" altLang="pt-BR" i="1"/>
              <a:t>F</a:t>
            </a:r>
            <a:r>
              <a:rPr lang="pt-BR" altLang="pt-BR"/>
              <a:t>.</a:t>
            </a:r>
            <a:r>
              <a:rPr lang="pt-BR" altLang="pt-BR" i="1"/>
              <a:t>max</a:t>
            </a:r>
            <a:r>
              <a:rPr lang="pt-BR" altLang="pt-BR"/>
              <a:t>] </a:t>
            </a:r>
            <a:r>
              <a:rPr lang="pt-BR" altLang="pt-BR">
                <a:latin typeface="Symbol" panose="05050102010706020507" pitchFamily="18" charset="2"/>
              </a:rPr>
              <a:t></a:t>
            </a:r>
            <a:r>
              <a:rPr lang="pt-BR" altLang="pt-BR"/>
              <a:t> </a:t>
            </a:r>
            <a:r>
              <a:rPr lang="pt-BR" altLang="pt-BR" i="1"/>
              <a:t>v</a:t>
            </a:r>
          </a:p>
          <a:p>
            <a:pPr indent="-376229">
              <a:spcBef>
                <a:spcPts val="551"/>
              </a:spcBef>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latin typeface="Courier New" panose="02070309020205020404" pitchFamily="49" charset="0"/>
              </a:rPr>
              <a:t>    </a:t>
            </a:r>
            <a:r>
              <a:rPr lang="pt-BR" altLang="pt-BR" i="1"/>
              <a:t>F</a:t>
            </a:r>
            <a:r>
              <a:rPr lang="pt-BR" altLang="pt-BR"/>
              <a:t>.</a:t>
            </a:r>
            <a:r>
              <a:rPr lang="pt-BR" altLang="pt-BR" i="1"/>
              <a:t>n</a:t>
            </a:r>
            <a:r>
              <a:rPr lang="pt-BR" altLang="pt-BR"/>
              <a:t> </a:t>
            </a:r>
            <a:r>
              <a:rPr lang="pt-BR" altLang="pt-BR">
                <a:latin typeface="Symbol" panose="05050102010706020507" pitchFamily="18" charset="2"/>
              </a:rPr>
              <a:t></a:t>
            </a:r>
            <a:r>
              <a:rPr lang="pt-BR" altLang="pt-BR"/>
              <a:t> </a:t>
            </a:r>
            <a:r>
              <a:rPr lang="pt-BR" altLang="pt-BR" i="1"/>
              <a:t>F</a:t>
            </a:r>
            <a:r>
              <a:rPr lang="pt-BR" altLang="pt-BR"/>
              <a:t>.</a:t>
            </a:r>
            <a:r>
              <a:rPr lang="pt-BR" altLang="pt-BR" i="1"/>
              <a:t>n</a:t>
            </a:r>
            <a:r>
              <a:rPr lang="pt-BR" altLang="pt-BR"/>
              <a:t> + 1</a:t>
            </a:r>
          </a:p>
          <a:p>
            <a:pPr indent="-376229">
              <a:spcBef>
                <a:spcPts val="551"/>
              </a:spcBef>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latin typeface="Courier New" panose="02070309020205020404" pitchFamily="49" charset="0"/>
              </a:rPr>
              <a:t>  </a:t>
            </a:r>
            <a:r>
              <a:rPr lang="pt-BR" altLang="pt-BR"/>
              <a:t>}</a:t>
            </a:r>
          </a:p>
          <a:p>
            <a:pPr indent="-376229">
              <a:spcBef>
                <a:spcPts val="551"/>
              </a:spcBef>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latin typeface="Courier New" panose="02070309020205020404" pitchFamily="49" charset="0"/>
              </a:rPr>
              <a:t>  </a:t>
            </a:r>
            <a:r>
              <a:rPr lang="pt-BR" altLang="pt-BR" b="1"/>
              <a:t>senão</a:t>
            </a:r>
            <a:r>
              <a:rPr lang="pt-BR" altLang="pt-BR"/>
              <a:t> </a:t>
            </a:r>
            <a:r>
              <a:rPr lang="pt-BR" altLang="pt-BR" b="1"/>
              <a:t>reportar</a:t>
            </a:r>
            <a:r>
              <a:rPr lang="pt-BR" altLang="pt-BR"/>
              <a:t> ("Overflow") </a:t>
            </a:r>
          </a:p>
          <a:p>
            <a:pPr indent="-376229">
              <a:spcBef>
                <a:spcPts val="551"/>
              </a:spcBef>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t>}</a:t>
            </a:r>
            <a:r>
              <a:rPr lang="pt-BR" altLang="pt-BR">
                <a:latin typeface="Courier New" panose="02070309020205020404" pitchFamily="49" charset="0"/>
              </a:rPr>
              <a:t>  </a:t>
            </a:r>
          </a:p>
          <a:p>
            <a:pPr indent="-376229">
              <a:spcBef>
                <a:spcPts val="551"/>
              </a:spcBef>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endParaRPr lang="pt-BR" altLang="pt-BR"/>
          </a:p>
          <a:p>
            <a:pPr indent="-376229">
              <a:spcBef>
                <a:spcPts val="551"/>
              </a:spcBef>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b="1"/>
              <a:t>proc</a:t>
            </a:r>
            <a:r>
              <a:rPr lang="pt-BR" altLang="pt-BR"/>
              <a:t> </a:t>
            </a:r>
            <a:r>
              <a:rPr lang="pt-BR" altLang="pt-BR" i="1"/>
              <a:t>desenfileira</a:t>
            </a:r>
            <a:r>
              <a:rPr lang="pt-BR" altLang="pt-BR"/>
              <a:t> (fila </a:t>
            </a:r>
            <a:r>
              <a:rPr lang="pt-BR" altLang="pt-BR" i="1"/>
              <a:t>F</a:t>
            </a:r>
            <a:r>
              <a:rPr lang="pt-BR" altLang="pt-BR"/>
              <a:t>) {</a:t>
            </a:r>
          </a:p>
          <a:p>
            <a:pPr indent="-376229">
              <a:spcBef>
                <a:spcPts val="551"/>
              </a:spcBef>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latin typeface="Courier New" panose="02070309020205020404" pitchFamily="49" charset="0"/>
              </a:rPr>
              <a:t>  </a:t>
            </a:r>
            <a:r>
              <a:rPr lang="pt-BR" altLang="pt-BR" b="1"/>
              <a:t>se</a:t>
            </a:r>
            <a:r>
              <a:rPr lang="pt-BR" altLang="pt-BR"/>
              <a:t> </a:t>
            </a:r>
            <a:r>
              <a:rPr lang="pt-BR" altLang="pt-BR" i="1"/>
              <a:t>F</a:t>
            </a:r>
            <a:r>
              <a:rPr lang="pt-BR" altLang="pt-BR"/>
              <a:t>.</a:t>
            </a:r>
            <a:r>
              <a:rPr lang="pt-BR" altLang="pt-BR" i="1"/>
              <a:t>n</a:t>
            </a:r>
            <a:r>
              <a:rPr lang="pt-BR" altLang="pt-BR"/>
              <a:t> &gt; 0 </a:t>
            </a:r>
            <a:r>
              <a:rPr lang="pt-BR" altLang="pt-BR" b="1"/>
              <a:t>então</a:t>
            </a:r>
            <a:r>
              <a:rPr lang="pt-BR" altLang="pt-BR"/>
              <a:t> {</a:t>
            </a:r>
          </a:p>
          <a:p>
            <a:pPr indent="-376229">
              <a:spcBef>
                <a:spcPts val="551"/>
              </a:spcBef>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latin typeface="Courier New" panose="02070309020205020404" pitchFamily="49" charset="0"/>
              </a:rPr>
              <a:t>    </a:t>
            </a:r>
            <a:r>
              <a:rPr lang="pt-BR" altLang="pt-BR" i="1"/>
              <a:t>F</a:t>
            </a:r>
            <a:r>
              <a:rPr lang="pt-BR" altLang="pt-BR"/>
              <a:t>.</a:t>
            </a:r>
            <a:r>
              <a:rPr lang="pt-BR" altLang="pt-BR" i="1"/>
              <a:t>início</a:t>
            </a:r>
            <a:r>
              <a:rPr lang="pt-BR" altLang="pt-BR"/>
              <a:t> </a:t>
            </a:r>
            <a:r>
              <a:rPr lang="pt-BR" altLang="pt-BR">
                <a:latin typeface="Symbol" panose="05050102010706020507" pitchFamily="18" charset="2"/>
              </a:rPr>
              <a:t></a:t>
            </a:r>
            <a:r>
              <a:rPr lang="pt-BR" altLang="pt-BR"/>
              <a:t> (</a:t>
            </a:r>
            <a:r>
              <a:rPr lang="pt-BR" altLang="pt-BR" i="1"/>
              <a:t>F</a:t>
            </a:r>
            <a:r>
              <a:rPr lang="pt-BR" altLang="pt-BR"/>
              <a:t>.</a:t>
            </a:r>
            <a:r>
              <a:rPr lang="pt-BR" altLang="pt-BR" i="1"/>
              <a:t>início</a:t>
            </a:r>
            <a:r>
              <a:rPr lang="pt-BR" altLang="pt-BR"/>
              <a:t> + 1) mod </a:t>
            </a:r>
            <a:r>
              <a:rPr lang="pt-BR" altLang="pt-BR" i="1"/>
              <a:t>F</a:t>
            </a:r>
            <a:r>
              <a:rPr lang="pt-BR" altLang="pt-BR"/>
              <a:t>.</a:t>
            </a:r>
            <a:r>
              <a:rPr lang="pt-BR" altLang="pt-BR" i="1"/>
              <a:t>max</a:t>
            </a:r>
          </a:p>
          <a:p>
            <a:pPr indent="-376229">
              <a:spcBef>
                <a:spcPts val="551"/>
              </a:spcBef>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latin typeface="Courier New" panose="02070309020205020404" pitchFamily="49" charset="0"/>
              </a:rPr>
              <a:t>    </a:t>
            </a:r>
            <a:r>
              <a:rPr lang="pt-BR" altLang="pt-BR" i="1"/>
              <a:t>F</a:t>
            </a:r>
            <a:r>
              <a:rPr lang="pt-BR" altLang="pt-BR"/>
              <a:t>.</a:t>
            </a:r>
            <a:r>
              <a:rPr lang="pt-BR" altLang="pt-BR" i="1"/>
              <a:t>n</a:t>
            </a:r>
            <a:r>
              <a:rPr lang="pt-BR" altLang="pt-BR"/>
              <a:t> </a:t>
            </a:r>
            <a:r>
              <a:rPr lang="pt-BR" altLang="pt-BR">
                <a:latin typeface="Symbol" panose="05050102010706020507" pitchFamily="18" charset="2"/>
              </a:rPr>
              <a:t></a:t>
            </a:r>
            <a:r>
              <a:rPr lang="pt-BR" altLang="pt-BR"/>
              <a:t> </a:t>
            </a:r>
            <a:r>
              <a:rPr lang="pt-BR" altLang="pt-BR" i="1"/>
              <a:t>F</a:t>
            </a:r>
            <a:r>
              <a:rPr lang="pt-BR" altLang="pt-BR"/>
              <a:t>.</a:t>
            </a:r>
            <a:r>
              <a:rPr lang="pt-BR" altLang="pt-BR" i="1"/>
              <a:t>n</a:t>
            </a:r>
            <a:r>
              <a:rPr lang="pt-BR" altLang="pt-BR"/>
              <a:t> – 1</a:t>
            </a:r>
          </a:p>
          <a:p>
            <a:pPr indent="-376229">
              <a:spcBef>
                <a:spcPts val="551"/>
              </a:spcBef>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latin typeface="Courier New" panose="02070309020205020404" pitchFamily="49" charset="0"/>
              </a:rPr>
              <a:t>  </a:t>
            </a:r>
            <a:r>
              <a:rPr lang="pt-BR" altLang="pt-BR"/>
              <a:t>}</a:t>
            </a:r>
          </a:p>
          <a:p>
            <a:pPr indent="-376229">
              <a:spcBef>
                <a:spcPts val="551"/>
              </a:spcBef>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latin typeface="Courier New" panose="02070309020205020404" pitchFamily="49" charset="0"/>
              </a:rPr>
              <a:t>  </a:t>
            </a:r>
            <a:r>
              <a:rPr lang="pt-BR" altLang="pt-BR" b="1"/>
              <a:t>senão</a:t>
            </a:r>
            <a:r>
              <a:rPr lang="pt-BR" altLang="pt-BR"/>
              <a:t> </a:t>
            </a:r>
            <a:r>
              <a:rPr lang="pt-BR" altLang="pt-BR" b="1"/>
              <a:t>reportar</a:t>
            </a:r>
            <a:r>
              <a:rPr lang="pt-BR" altLang="pt-BR"/>
              <a:t> ("Underflow")</a:t>
            </a:r>
          </a:p>
          <a:p>
            <a:pPr indent="-376229">
              <a:spcBef>
                <a:spcPts val="551"/>
              </a:spcBef>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t>}</a:t>
            </a:r>
          </a:p>
          <a:p>
            <a:pPr indent="-376229">
              <a:spcBef>
                <a:spcPts val="551"/>
              </a:spcBef>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endParaRPr lang="pt-BR" altLang="pt-BR"/>
          </a:p>
        </p:txBody>
      </p:sp>
      <p:sp>
        <p:nvSpPr>
          <p:cNvPr id="23555" name="Text Box 3">
            <a:extLst>
              <a:ext uri="{FF2B5EF4-FFF2-40B4-BE49-F238E27FC236}">
                <a16:creationId xmlns:a16="http://schemas.microsoft.com/office/drawing/2014/main" id="{BFA37361-1418-D465-1F74-522E2B826463}"/>
              </a:ext>
            </a:extLst>
          </p:cNvPr>
          <p:cNvSpPr txBox="1">
            <a:spLocks noChangeArrowheads="1"/>
          </p:cNvSpPr>
          <p:nvPr/>
        </p:nvSpPr>
        <p:spPr bwMode="auto">
          <a:xfrm>
            <a:off x="6521855" y="1259945"/>
            <a:ext cx="3443852" cy="35279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nSpc>
                <a:spcPct val="90000"/>
              </a:lnSpc>
              <a:spcBef>
                <a:spcPts val="551"/>
              </a:spcBef>
            </a:pPr>
            <a:r>
              <a:rPr lang="pt-PT" altLang="pt-BR" sz="2205" b="1"/>
              <a:t>proc</a:t>
            </a:r>
            <a:r>
              <a:rPr lang="pt-PT" altLang="pt-BR" sz="2205"/>
              <a:t> </a:t>
            </a:r>
            <a:r>
              <a:rPr lang="pt-PT" altLang="pt-BR" sz="2205" i="1"/>
              <a:t>comprimento</a:t>
            </a:r>
            <a:r>
              <a:rPr lang="pt-PT" altLang="pt-BR" sz="2205"/>
              <a:t> (fila </a:t>
            </a:r>
            <a:r>
              <a:rPr lang="pt-PT" altLang="pt-BR" sz="2205" i="1"/>
              <a:t>F</a:t>
            </a:r>
            <a:r>
              <a:rPr lang="pt-PT" altLang="pt-BR" sz="2205"/>
              <a:t>) {</a:t>
            </a:r>
          </a:p>
          <a:p>
            <a:pPr>
              <a:lnSpc>
                <a:spcPct val="90000"/>
              </a:lnSpc>
              <a:spcBef>
                <a:spcPts val="551"/>
              </a:spcBef>
            </a:pPr>
            <a:r>
              <a:rPr lang="pt-PT" altLang="pt-BR" sz="2205">
                <a:latin typeface="Courier New" panose="02070309020205020404" pitchFamily="49" charset="0"/>
              </a:rPr>
              <a:t>  </a:t>
            </a:r>
            <a:r>
              <a:rPr lang="pt-PT" altLang="pt-BR" sz="2205" b="1"/>
              <a:t>retornar</a:t>
            </a:r>
            <a:r>
              <a:rPr lang="pt-PT" altLang="pt-BR" sz="2205"/>
              <a:t> </a:t>
            </a:r>
            <a:r>
              <a:rPr lang="pt-PT" altLang="pt-BR" sz="2205" i="1"/>
              <a:t>F</a:t>
            </a:r>
            <a:r>
              <a:rPr lang="pt-PT" altLang="pt-BR" sz="2205"/>
              <a:t>.</a:t>
            </a:r>
            <a:r>
              <a:rPr lang="pt-PT" altLang="pt-BR" sz="2205" i="1"/>
              <a:t>n</a:t>
            </a:r>
          </a:p>
          <a:p>
            <a:pPr>
              <a:lnSpc>
                <a:spcPct val="90000"/>
              </a:lnSpc>
              <a:spcBef>
                <a:spcPts val="551"/>
              </a:spcBef>
            </a:pPr>
            <a:r>
              <a:rPr lang="pt-PT" altLang="pt-BR" sz="2205"/>
              <a:t>}</a:t>
            </a:r>
          </a:p>
          <a:p>
            <a:pPr>
              <a:lnSpc>
                <a:spcPct val="90000"/>
              </a:lnSpc>
              <a:spcBef>
                <a:spcPts val="551"/>
              </a:spcBef>
            </a:pPr>
            <a:endParaRPr lang="pt-PT" altLang="pt-BR" sz="2205"/>
          </a:p>
          <a:p>
            <a:pPr>
              <a:lnSpc>
                <a:spcPct val="90000"/>
              </a:lnSpc>
              <a:spcBef>
                <a:spcPts val="551"/>
              </a:spcBef>
            </a:pPr>
            <a:r>
              <a:rPr lang="pt-PT" altLang="pt-BR" sz="2205" b="1"/>
              <a:t>proc</a:t>
            </a:r>
            <a:r>
              <a:rPr lang="pt-PT" altLang="pt-BR" sz="2205"/>
              <a:t> </a:t>
            </a:r>
            <a:r>
              <a:rPr lang="pt-PT" altLang="pt-BR" sz="2205" i="1"/>
              <a:t>próximo</a:t>
            </a:r>
            <a:r>
              <a:rPr lang="pt-PT" altLang="pt-BR" sz="2205"/>
              <a:t> (fila </a:t>
            </a:r>
            <a:r>
              <a:rPr lang="pt-PT" altLang="pt-BR" sz="2205" i="1"/>
              <a:t>F</a:t>
            </a:r>
            <a:r>
              <a:rPr lang="pt-PT" altLang="pt-BR" sz="2205"/>
              <a:t>) {</a:t>
            </a:r>
          </a:p>
          <a:p>
            <a:pPr>
              <a:lnSpc>
                <a:spcPct val="90000"/>
              </a:lnSpc>
              <a:spcBef>
                <a:spcPts val="551"/>
              </a:spcBef>
            </a:pPr>
            <a:r>
              <a:rPr lang="pt-PT" altLang="pt-BR" sz="2205">
                <a:latin typeface="Courier New" panose="02070309020205020404" pitchFamily="49" charset="0"/>
              </a:rPr>
              <a:t>  </a:t>
            </a:r>
            <a:r>
              <a:rPr lang="pt-PT" altLang="pt-BR" sz="2205" b="1"/>
              <a:t>retornar</a:t>
            </a:r>
            <a:r>
              <a:rPr lang="pt-PT" altLang="pt-BR" sz="2205"/>
              <a:t> </a:t>
            </a:r>
            <a:r>
              <a:rPr lang="pt-PT" altLang="pt-BR" sz="2205" i="1"/>
              <a:t>F</a:t>
            </a:r>
            <a:r>
              <a:rPr lang="pt-PT" altLang="pt-BR" sz="2205"/>
              <a:t>.</a:t>
            </a:r>
            <a:r>
              <a:rPr lang="pt-PT" altLang="pt-BR" sz="2205" i="1"/>
              <a:t>A</a:t>
            </a:r>
            <a:r>
              <a:rPr lang="pt-PT" altLang="pt-BR" sz="2205"/>
              <a:t> [</a:t>
            </a:r>
            <a:r>
              <a:rPr lang="pt-PT" altLang="pt-BR" sz="2205" i="1"/>
              <a:t>F</a:t>
            </a:r>
            <a:r>
              <a:rPr lang="pt-PT" altLang="pt-BR" sz="2205"/>
              <a:t>.</a:t>
            </a:r>
            <a:r>
              <a:rPr lang="pt-PT" altLang="pt-BR" sz="2205" i="1"/>
              <a:t>início</a:t>
            </a:r>
            <a:r>
              <a:rPr lang="pt-PT" altLang="pt-BR" sz="2205"/>
              <a:t>]</a:t>
            </a:r>
          </a:p>
          <a:p>
            <a:pPr>
              <a:lnSpc>
                <a:spcPct val="90000"/>
              </a:lnSpc>
              <a:spcBef>
                <a:spcPts val="551"/>
              </a:spcBef>
            </a:pPr>
            <a:r>
              <a:rPr lang="pt-PT" altLang="pt-BR" sz="2205"/>
              <a:t>}</a:t>
            </a:r>
          </a:p>
          <a:p>
            <a:pPr>
              <a:spcBef>
                <a:spcPts val="1378"/>
              </a:spcBef>
            </a:pPr>
            <a:endParaRPr lang="pt-PT" altLang="pt-BR" sz="2205"/>
          </a:p>
        </p:txBody>
      </p:sp>
      <p:sp>
        <p:nvSpPr>
          <p:cNvPr id="23556" name="Line 4">
            <a:extLst>
              <a:ext uri="{FF2B5EF4-FFF2-40B4-BE49-F238E27FC236}">
                <a16:creationId xmlns:a16="http://schemas.microsoft.com/office/drawing/2014/main" id="{AB00FE05-3AF5-3391-706C-75A1BE472EA6}"/>
              </a:ext>
            </a:extLst>
          </p:cNvPr>
          <p:cNvSpPr>
            <a:spLocks noChangeShapeType="1"/>
          </p:cNvSpPr>
          <p:nvPr/>
        </p:nvSpPr>
        <p:spPr bwMode="auto">
          <a:xfrm>
            <a:off x="6353863" y="1343942"/>
            <a:ext cx="1750" cy="5543762"/>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23557" name="Line 5">
            <a:extLst>
              <a:ext uri="{FF2B5EF4-FFF2-40B4-BE49-F238E27FC236}">
                <a16:creationId xmlns:a16="http://schemas.microsoft.com/office/drawing/2014/main" id="{FF26D2E0-DF34-3B63-41C1-9356A5EDE87C}"/>
              </a:ext>
            </a:extLst>
          </p:cNvPr>
          <p:cNvSpPr>
            <a:spLocks noChangeShapeType="1"/>
          </p:cNvSpPr>
          <p:nvPr/>
        </p:nvSpPr>
        <p:spPr bwMode="auto">
          <a:xfrm>
            <a:off x="894098" y="3863834"/>
            <a:ext cx="5459765" cy="175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23558" name="Line 6">
            <a:extLst>
              <a:ext uri="{FF2B5EF4-FFF2-40B4-BE49-F238E27FC236}">
                <a16:creationId xmlns:a16="http://schemas.microsoft.com/office/drawing/2014/main" id="{3E32358C-FC4B-3BB2-7880-D2C7E71B934F}"/>
              </a:ext>
            </a:extLst>
          </p:cNvPr>
          <p:cNvSpPr>
            <a:spLocks noChangeShapeType="1"/>
          </p:cNvSpPr>
          <p:nvPr/>
        </p:nvSpPr>
        <p:spPr bwMode="auto">
          <a:xfrm>
            <a:off x="6395860" y="2872829"/>
            <a:ext cx="3695841" cy="175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a:extLst>
              <a:ext uri="{FF2B5EF4-FFF2-40B4-BE49-F238E27FC236}">
                <a16:creationId xmlns:a16="http://schemas.microsoft.com/office/drawing/2014/main" id="{80715FF7-0A77-8566-7D48-571DCC4C1CAA}"/>
              </a:ext>
            </a:extLst>
          </p:cNvPr>
          <p:cNvSpPr txBox="1">
            <a:spLocks noChangeArrowheads="1"/>
          </p:cNvSpPr>
          <p:nvPr/>
        </p:nvSpPr>
        <p:spPr bwMode="auto">
          <a:xfrm>
            <a:off x="306123" y="0"/>
            <a:ext cx="9416346" cy="713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Filas Estáticas</a:t>
            </a:r>
          </a:p>
        </p:txBody>
      </p:sp>
      <p:sp>
        <p:nvSpPr>
          <p:cNvPr id="24578" name="Text Box 2">
            <a:extLst>
              <a:ext uri="{FF2B5EF4-FFF2-40B4-BE49-F238E27FC236}">
                <a16:creationId xmlns:a16="http://schemas.microsoft.com/office/drawing/2014/main" id="{8C306E24-35D3-85ED-4D60-B2663A6303F5}"/>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lgn="just">
              <a:spcBef>
                <a:spcPts val="772"/>
              </a:spcBef>
            </a:pPr>
            <a:r>
              <a:rPr lang="pt-BR" altLang="pt-BR" sz="2205"/>
              <a:t>Uma </a:t>
            </a:r>
            <a:r>
              <a:rPr lang="pt-BR" altLang="pt-BR" sz="2205" b="1"/>
              <a:t>fila</a:t>
            </a:r>
            <a:r>
              <a:rPr lang="pt-BR" altLang="pt-BR" sz="2205"/>
              <a:t> é um conjunto ordenado de itens a partir do qual podem-se eliminar itens numa extremidade (chamada </a:t>
            </a:r>
            <a:r>
              <a:rPr lang="pt-BR" altLang="pt-BR" sz="2205" b="1"/>
              <a:t>início</a:t>
            </a:r>
            <a:r>
              <a:rPr lang="pt-BR" altLang="pt-BR" sz="2205"/>
              <a:t> da fila) e no qual podem-se inserir itens na outra extremidade (chamada </a:t>
            </a:r>
            <a:r>
              <a:rPr lang="pt-BR" altLang="pt-BR" sz="2205" b="1"/>
              <a:t>final</a:t>
            </a:r>
            <a:r>
              <a:rPr lang="pt-BR" altLang="pt-BR" sz="2205"/>
              <a:t> da fila) (PLT, pág207).</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a:extLst>
              <a:ext uri="{FF2B5EF4-FFF2-40B4-BE49-F238E27FC236}">
                <a16:creationId xmlns:a16="http://schemas.microsoft.com/office/drawing/2014/main" id="{D06BA68B-26A9-FBB9-C0A3-58836FBE7626}"/>
              </a:ext>
            </a:extLst>
          </p:cNvPr>
          <p:cNvSpPr txBox="1">
            <a:spLocks noChangeArrowheads="1"/>
          </p:cNvSpPr>
          <p:nvPr/>
        </p:nvSpPr>
        <p:spPr bwMode="auto">
          <a:xfrm>
            <a:off x="362120" y="0"/>
            <a:ext cx="9071610" cy="713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Filas Estáticas</a:t>
            </a:r>
          </a:p>
        </p:txBody>
      </p:sp>
      <p:pic>
        <p:nvPicPr>
          <p:cNvPr id="25602" name="Picture 2">
            <a:extLst>
              <a:ext uri="{FF2B5EF4-FFF2-40B4-BE49-F238E27FC236}">
                <a16:creationId xmlns:a16="http://schemas.microsoft.com/office/drawing/2014/main" id="{CCD74E9B-F7AF-CDD7-69F3-37933232A7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855" y="2985372"/>
            <a:ext cx="9047111" cy="191616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03" name="Rectangle 3">
            <a:extLst>
              <a:ext uri="{FF2B5EF4-FFF2-40B4-BE49-F238E27FC236}">
                <a16:creationId xmlns:a16="http://schemas.microsoft.com/office/drawing/2014/main" id="{26174FF6-0414-C052-3886-C801201B097E}"/>
              </a:ext>
            </a:extLst>
          </p:cNvPr>
          <p:cNvSpPr>
            <a:spLocks noChangeArrowheads="1"/>
          </p:cNvSpPr>
          <p:nvPr/>
        </p:nvSpPr>
        <p:spPr bwMode="auto">
          <a:xfrm>
            <a:off x="2132272" y="5046762"/>
            <a:ext cx="6245277" cy="409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pt-BR" altLang="pt-BR" sz="1984" b="1"/>
              <a:t>Figura 1 – Representação dos estados de uma fila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a:extLst>
              <a:ext uri="{FF2B5EF4-FFF2-40B4-BE49-F238E27FC236}">
                <a16:creationId xmlns:a16="http://schemas.microsoft.com/office/drawing/2014/main" id="{AB0D29F7-795C-3FF4-68FA-EFA7F1A7AF32}"/>
              </a:ext>
            </a:extLst>
          </p:cNvPr>
          <p:cNvSpPr txBox="1">
            <a:spLocks noChangeArrowheads="1"/>
          </p:cNvSpPr>
          <p:nvPr/>
        </p:nvSpPr>
        <p:spPr bwMode="auto">
          <a:xfrm>
            <a:off x="306123" y="0"/>
            <a:ext cx="9071610" cy="713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Filas Estáticas</a:t>
            </a:r>
          </a:p>
        </p:txBody>
      </p:sp>
      <p:sp>
        <p:nvSpPr>
          <p:cNvPr id="26626" name="Text Box 2">
            <a:extLst>
              <a:ext uri="{FF2B5EF4-FFF2-40B4-BE49-F238E27FC236}">
                <a16:creationId xmlns:a16="http://schemas.microsoft.com/office/drawing/2014/main" id="{DF53DBA4-F2FC-D5E5-1959-71FB6D614857}"/>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lgn="just">
              <a:spcBef>
                <a:spcPts val="661"/>
              </a:spcBef>
            </a:pPr>
            <a:r>
              <a:rPr lang="pt-BR" altLang="pt-BR" sz="2646"/>
              <a:t>A Figura 1, desenho 1 ilustra uma fila contendo três elementos, A, B e C. A é o início da fila e C é o final. </a:t>
            </a:r>
          </a:p>
          <a:p>
            <a:pPr algn="just">
              <a:spcBef>
                <a:spcPts val="661"/>
              </a:spcBef>
            </a:pPr>
            <a:r>
              <a:rPr lang="pt-BR" altLang="pt-BR" sz="2646"/>
              <a:t>Na Figura 1, desenho 2, foi eliminado um elemento da fila. Como os elementos só podem ser eliminados a partir do início da fila, A é removido e B passa a ocupar o início da fila. </a:t>
            </a:r>
          </a:p>
          <a:p>
            <a:pPr algn="just">
              <a:spcBef>
                <a:spcPts val="661"/>
              </a:spcBef>
            </a:pPr>
            <a:r>
              <a:rPr lang="pt-BR" altLang="pt-BR" sz="2646"/>
              <a:t>Na Figura 1, desenho 3, quando os itens D e E forem inseridos, essa operação deverá ocorrer no final da fila.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242004-3691-4825-FB5E-B2070D87D3EF}"/>
              </a:ext>
            </a:extLst>
          </p:cNvPr>
          <p:cNvSpPr>
            <a:spLocks noGrp="1"/>
          </p:cNvSpPr>
          <p:nvPr>
            <p:ph type="title"/>
          </p:nvPr>
        </p:nvSpPr>
        <p:spPr>
          <a:xfrm>
            <a:off x="534240" y="107682"/>
            <a:ext cx="9622080" cy="570049"/>
          </a:xfrm>
        </p:spPr>
        <p:txBody>
          <a:bodyPr/>
          <a:lstStyle/>
          <a:p>
            <a:r>
              <a:rPr lang="pt-BR" sz="4000" b="1" spc="-1" dirty="0">
                <a:solidFill>
                  <a:srgbClr val="00AEEF"/>
                </a:solidFill>
                <a:latin typeface="Calibri"/>
                <a:ea typeface="+mn-ea"/>
                <a:cs typeface="+mn-cs"/>
              </a:rPr>
              <a:t>Cronograma de Aulas</a:t>
            </a:r>
          </a:p>
        </p:txBody>
      </p:sp>
      <p:pic>
        <p:nvPicPr>
          <p:cNvPr id="3" name="Imagem 2">
            <a:extLst>
              <a:ext uri="{FF2B5EF4-FFF2-40B4-BE49-F238E27FC236}">
                <a16:creationId xmlns:a16="http://schemas.microsoft.com/office/drawing/2014/main" id="{BC90BDEA-5EF6-9F5D-D80C-2DAB5E79FEBC}"/>
              </a:ext>
            </a:extLst>
          </p:cNvPr>
          <p:cNvPicPr>
            <a:picLocks noChangeAspect="1"/>
          </p:cNvPicPr>
          <p:nvPr/>
        </p:nvPicPr>
        <p:blipFill>
          <a:blip r:embed="rId2"/>
          <a:stretch>
            <a:fillRect/>
          </a:stretch>
        </p:blipFill>
        <p:spPr>
          <a:xfrm>
            <a:off x="242747" y="916063"/>
            <a:ext cx="10174846" cy="6173228"/>
          </a:xfrm>
          <a:prstGeom prst="rect">
            <a:avLst/>
          </a:prstGeom>
        </p:spPr>
      </p:pic>
    </p:spTree>
    <p:extLst>
      <p:ext uri="{BB962C8B-B14F-4D97-AF65-F5344CB8AC3E}">
        <p14:creationId xmlns:p14="http://schemas.microsoft.com/office/powerpoint/2010/main" val="2006604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a:extLst>
              <a:ext uri="{FF2B5EF4-FFF2-40B4-BE49-F238E27FC236}">
                <a16:creationId xmlns:a16="http://schemas.microsoft.com/office/drawing/2014/main" id="{F203EEED-B6B7-49BC-2CB0-BCC868F9FECB}"/>
              </a:ext>
            </a:extLst>
          </p:cNvPr>
          <p:cNvSpPr txBox="1">
            <a:spLocks noChangeArrowheads="1"/>
          </p:cNvSpPr>
          <p:nvPr/>
        </p:nvSpPr>
        <p:spPr bwMode="auto">
          <a:xfrm>
            <a:off x="306123" y="10500"/>
            <a:ext cx="9496842" cy="705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Filas Estáticas</a:t>
            </a:r>
          </a:p>
        </p:txBody>
      </p:sp>
      <p:sp>
        <p:nvSpPr>
          <p:cNvPr id="27650" name="Text Box 2">
            <a:extLst>
              <a:ext uri="{FF2B5EF4-FFF2-40B4-BE49-F238E27FC236}">
                <a16:creationId xmlns:a16="http://schemas.microsoft.com/office/drawing/2014/main" id="{3C4C2942-4304-91A5-CBB1-9ED744E49F5C}"/>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lgn="just">
              <a:spcBef>
                <a:spcPts val="772"/>
              </a:spcBef>
            </a:pPr>
            <a:r>
              <a:rPr lang="pt-BR" altLang="pt-BR" sz="2205"/>
              <a:t>O primeiro elemento inserido numa fila é o primeiro a ser removido. Por essa razão, uma fila é ocasionalmente chamada lista </a:t>
            </a:r>
            <a:r>
              <a:rPr lang="pt-BR" altLang="pt-BR" sz="2205" b="1" i="1"/>
              <a:t>fifo </a:t>
            </a:r>
            <a:r>
              <a:rPr lang="pt-BR" altLang="pt-BR" sz="2205"/>
              <a:t>(</a:t>
            </a:r>
            <a:r>
              <a:rPr lang="pt-BR" altLang="pt-BR" sz="2205" i="1"/>
              <a:t>first-in, first-out – </a:t>
            </a:r>
            <a:r>
              <a:rPr lang="pt-BR" altLang="pt-BR" sz="2205"/>
              <a:t>o primeiro que entra é o primeiro a sair).</a:t>
            </a:r>
          </a:p>
          <a:p>
            <a:pPr algn="just">
              <a:spcBef>
                <a:spcPts val="772"/>
              </a:spcBef>
            </a:pPr>
            <a:r>
              <a:rPr lang="pt-BR" altLang="pt-BR" sz="2205"/>
              <a:t>Existem muitos exemplos de fila no mundo real. Uma fila de banco ou no ponto de ônibus ou um grupo de carros aguardando sua vez no pedágio são exemplos conhecidos de filas (PLT, pág208).</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a:extLst>
              <a:ext uri="{FF2B5EF4-FFF2-40B4-BE49-F238E27FC236}">
                <a16:creationId xmlns:a16="http://schemas.microsoft.com/office/drawing/2014/main" id="{37F56646-3D6D-78F9-9BEE-719CF47F4ABF}"/>
              </a:ext>
            </a:extLst>
          </p:cNvPr>
          <p:cNvSpPr txBox="1">
            <a:spLocks noChangeArrowheads="1"/>
          </p:cNvSpPr>
          <p:nvPr/>
        </p:nvSpPr>
        <p:spPr bwMode="auto">
          <a:xfrm>
            <a:off x="306123" y="0"/>
            <a:ext cx="9575588" cy="713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Filas Estáticas</a:t>
            </a:r>
          </a:p>
        </p:txBody>
      </p:sp>
      <p:sp>
        <p:nvSpPr>
          <p:cNvPr id="28674" name="Text Box 2">
            <a:extLst>
              <a:ext uri="{FF2B5EF4-FFF2-40B4-BE49-F238E27FC236}">
                <a16:creationId xmlns:a16="http://schemas.microsoft.com/office/drawing/2014/main" id="{43BE2765-3952-BC09-1EE0-7DA222DC9ED4}"/>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lgn="just">
              <a:spcBef>
                <a:spcPts val="661"/>
              </a:spcBef>
            </a:pPr>
            <a:r>
              <a:rPr lang="pt-BR" altLang="pt-BR" sz="2646"/>
              <a:t>Um exemplo de utilização em computação é a implementação de uma fila de impressão. </a:t>
            </a:r>
          </a:p>
          <a:p>
            <a:pPr algn="just">
              <a:spcBef>
                <a:spcPts val="661"/>
              </a:spcBef>
            </a:pPr>
            <a:r>
              <a:rPr lang="pt-BR" altLang="pt-BR" sz="2646"/>
              <a:t>Se a impressora é compartilhada por várias máquinas, deve-se adotar uma estratégia para determinar que documento será impresso primeiro. </a:t>
            </a:r>
          </a:p>
          <a:p>
            <a:pPr algn="just">
              <a:spcBef>
                <a:spcPts val="661"/>
              </a:spcBef>
            </a:pPr>
            <a:r>
              <a:rPr lang="pt-BR" altLang="pt-BR" sz="2646"/>
              <a:t>A estratégia mais simples é tratar todas as requisições com a mesma prioridade e imprimir os documentos na ordem em que forem submetidos – o primeiro submetido é o primeiro a ser impresso.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a:extLst>
              <a:ext uri="{FF2B5EF4-FFF2-40B4-BE49-F238E27FC236}">
                <a16:creationId xmlns:a16="http://schemas.microsoft.com/office/drawing/2014/main" id="{D53FEEB8-34F7-6073-7B02-3D7B633F5381}"/>
              </a:ext>
            </a:extLst>
          </p:cNvPr>
          <p:cNvSpPr txBox="1">
            <a:spLocks noChangeArrowheads="1"/>
          </p:cNvSpPr>
          <p:nvPr/>
        </p:nvSpPr>
        <p:spPr bwMode="auto">
          <a:xfrm>
            <a:off x="306123" y="0"/>
            <a:ext cx="9258853" cy="713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Filas Estáticas</a:t>
            </a:r>
          </a:p>
        </p:txBody>
      </p:sp>
      <p:sp>
        <p:nvSpPr>
          <p:cNvPr id="29698" name="Text Box 2">
            <a:extLst>
              <a:ext uri="{FF2B5EF4-FFF2-40B4-BE49-F238E27FC236}">
                <a16:creationId xmlns:a16="http://schemas.microsoft.com/office/drawing/2014/main" id="{CCB3B61A-CA4B-3725-691C-7416532EAA5C}"/>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lgn="just">
              <a:lnSpc>
                <a:spcPct val="90000"/>
              </a:lnSpc>
              <a:spcBef>
                <a:spcPts val="661"/>
              </a:spcBef>
            </a:pPr>
            <a:r>
              <a:rPr lang="pt-BR" altLang="pt-BR" sz="2646"/>
              <a:t>Para implementar um fila, devemos ser capazes de inserir novos elementos em uma extremidade, o fim, e retirar elementos da outra extremidade, o início.</a:t>
            </a:r>
          </a:p>
          <a:p>
            <a:pPr algn="just">
              <a:lnSpc>
                <a:spcPct val="90000"/>
              </a:lnSpc>
              <a:spcBef>
                <a:spcPts val="661"/>
              </a:spcBef>
            </a:pPr>
            <a:r>
              <a:rPr lang="pt-BR" altLang="pt-BR" sz="2646"/>
              <a:t>Três operações primitivas podem ser aplicadas a uma fila:</a:t>
            </a:r>
          </a:p>
          <a:p>
            <a:pPr marL="0" lvl="1" algn="just">
              <a:lnSpc>
                <a:spcPct val="90000"/>
              </a:lnSpc>
              <a:spcBef>
                <a:spcPts val="661"/>
              </a:spcBef>
            </a:pPr>
            <a:r>
              <a:rPr lang="pt-BR" altLang="pt-BR" sz="2205" i="1"/>
              <a:t>insere</a:t>
            </a:r>
            <a:r>
              <a:rPr lang="pt-BR" altLang="pt-BR" sz="2205"/>
              <a:t>(f,x), insere o item x no início da fila f.</a:t>
            </a:r>
          </a:p>
          <a:p>
            <a:pPr marL="0" lvl="1" algn="just">
              <a:lnSpc>
                <a:spcPct val="90000"/>
              </a:lnSpc>
              <a:spcBef>
                <a:spcPts val="661"/>
              </a:spcBef>
            </a:pPr>
            <a:r>
              <a:rPr lang="pt-BR" altLang="pt-BR" sz="2205"/>
              <a:t>x = </a:t>
            </a:r>
            <a:r>
              <a:rPr lang="pt-BR" altLang="pt-BR" sz="2205" i="1"/>
              <a:t>remove</a:t>
            </a:r>
            <a:r>
              <a:rPr lang="pt-BR" altLang="pt-BR" sz="2205"/>
              <a:t>(f), elimina o último elemento da fila f e define x com seu conteúdo.</a:t>
            </a:r>
          </a:p>
          <a:p>
            <a:pPr marL="0" lvl="1" algn="just">
              <a:lnSpc>
                <a:spcPct val="90000"/>
              </a:lnSpc>
              <a:spcBef>
                <a:spcPts val="661"/>
              </a:spcBef>
            </a:pPr>
            <a:r>
              <a:rPr lang="pt-BR" altLang="pt-BR" sz="2205" i="1"/>
              <a:t>empty</a:t>
            </a:r>
            <a:r>
              <a:rPr lang="pt-BR" altLang="pt-BR" sz="2205"/>
              <a:t>(f), retorna falso ou verdadeiro, dependendo de a fila conter ou não algum elemento.</a:t>
            </a:r>
          </a:p>
          <a:p>
            <a:pPr algn="just">
              <a:lnSpc>
                <a:spcPct val="90000"/>
              </a:lnSpc>
              <a:spcBef>
                <a:spcPts val="772"/>
              </a:spcBef>
            </a:pPr>
            <a:endParaRPr lang="pt-BR" altLang="pt-BR" sz="2205"/>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a:extLst>
              <a:ext uri="{FF2B5EF4-FFF2-40B4-BE49-F238E27FC236}">
                <a16:creationId xmlns:a16="http://schemas.microsoft.com/office/drawing/2014/main" id="{5FA7E8CD-6325-31C6-AA04-68746154C435}"/>
              </a:ext>
            </a:extLst>
          </p:cNvPr>
          <p:cNvSpPr txBox="1">
            <a:spLocks noChangeArrowheads="1"/>
          </p:cNvSpPr>
          <p:nvPr/>
        </p:nvSpPr>
        <p:spPr bwMode="auto">
          <a:xfrm>
            <a:off x="362120" y="89247"/>
            <a:ext cx="9071610" cy="6247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Filas Estáticas</a:t>
            </a:r>
          </a:p>
        </p:txBody>
      </p:sp>
      <p:sp>
        <p:nvSpPr>
          <p:cNvPr id="30722" name="Rectangle 2">
            <a:extLst>
              <a:ext uri="{FF2B5EF4-FFF2-40B4-BE49-F238E27FC236}">
                <a16:creationId xmlns:a16="http://schemas.microsoft.com/office/drawing/2014/main" id="{FB7DF7AF-688D-4479-B0F8-72A87A88A77B}"/>
              </a:ext>
            </a:extLst>
          </p:cNvPr>
          <p:cNvSpPr>
            <a:spLocks noChangeArrowheads="1"/>
          </p:cNvSpPr>
          <p:nvPr/>
        </p:nvSpPr>
        <p:spPr bwMode="auto">
          <a:xfrm>
            <a:off x="1217834" y="2287822"/>
            <a:ext cx="8572881" cy="17328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984"/>
              <a:t>    </a:t>
            </a:r>
            <a:r>
              <a:rPr lang="pt-BR" altLang="pt-BR" sz="2646"/>
              <a:t>1                       2                        3        </a:t>
            </a:r>
          </a:p>
          <a:p>
            <a:pPr eaLnBrk="1" hangingPunct="1">
              <a:buClrTx/>
              <a:buFontTx/>
              <a:buNone/>
            </a:pPr>
            <a:r>
              <a:rPr lang="pt-BR" altLang="pt-BR" sz="2646"/>
              <a:t> insere(f,A)         remove(f)            insere(f,D)</a:t>
            </a:r>
          </a:p>
          <a:p>
            <a:pPr eaLnBrk="1" hangingPunct="1">
              <a:buClrTx/>
              <a:buFontTx/>
              <a:buNone/>
            </a:pPr>
            <a:r>
              <a:rPr lang="pt-BR" altLang="pt-BR" sz="2646"/>
              <a:t> insere(f,B)                                   insere(f,E)</a:t>
            </a:r>
          </a:p>
          <a:p>
            <a:pPr eaLnBrk="1" hangingPunct="1">
              <a:buClrTx/>
              <a:buFontTx/>
              <a:buNone/>
            </a:pPr>
            <a:r>
              <a:rPr lang="pt-BR" altLang="pt-BR" sz="2646"/>
              <a:t> insere(f,C)</a:t>
            </a:r>
            <a:r>
              <a:rPr lang="pt-BR" altLang="pt-BR" sz="1984"/>
              <a:t>                                </a:t>
            </a:r>
          </a:p>
        </p:txBody>
      </p:sp>
      <p:pic>
        <p:nvPicPr>
          <p:cNvPr id="30723" name="Picture 3">
            <a:extLst>
              <a:ext uri="{FF2B5EF4-FFF2-40B4-BE49-F238E27FC236}">
                <a16:creationId xmlns:a16="http://schemas.microsoft.com/office/drawing/2014/main" id="{C1CF3AF5-094A-78A5-C5DB-698C6E91DE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855" y="4415060"/>
            <a:ext cx="9047111" cy="19161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1">
            <a:extLst>
              <a:ext uri="{FF2B5EF4-FFF2-40B4-BE49-F238E27FC236}">
                <a16:creationId xmlns:a16="http://schemas.microsoft.com/office/drawing/2014/main" id="{27B6B46A-0604-3B70-679A-9C47C0A70867}"/>
              </a:ext>
            </a:extLst>
          </p:cNvPr>
          <p:cNvSpPr txBox="1">
            <a:spLocks noChangeArrowheads="1"/>
          </p:cNvSpPr>
          <p:nvPr/>
        </p:nvSpPr>
        <p:spPr bwMode="auto">
          <a:xfrm>
            <a:off x="281624" y="10500"/>
            <a:ext cx="9071610" cy="705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Filas Estáticas</a:t>
            </a:r>
          </a:p>
        </p:txBody>
      </p:sp>
      <p:sp>
        <p:nvSpPr>
          <p:cNvPr id="31746" name="Text Box 2">
            <a:extLst>
              <a:ext uri="{FF2B5EF4-FFF2-40B4-BE49-F238E27FC236}">
                <a16:creationId xmlns:a16="http://schemas.microsoft.com/office/drawing/2014/main" id="{6D3D548A-3CDE-C142-542F-DBCB12FBF8C7}"/>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lgn="just">
              <a:spcBef>
                <a:spcPts val="661"/>
              </a:spcBef>
            </a:pPr>
            <a:r>
              <a:rPr lang="pt-BR" altLang="pt-BR" sz="2646"/>
              <a:t>Por definição, não existe limitação do número de elementos que uma fila pode conter, portanto, a operação </a:t>
            </a:r>
            <a:r>
              <a:rPr lang="pt-BR" altLang="pt-BR" sz="2646" i="1"/>
              <a:t>insere</a:t>
            </a:r>
            <a:r>
              <a:rPr lang="pt-BR" altLang="pt-BR" sz="2646"/>
              <a:t> sempre pode ser realizada.</a:t>
            </a:r>
          </a:p>
          <a:p>
            <a:pPr algn="just">
              <a:spcBef>
                <a:spcPts val="661"/>
              </a:spcBef>
            </a:pPr>
            <a:r>
              <a:rPr lang="pt-BR" altLang="pt-BR" sz="2646"/>
              <a:t>No entanto, a prática pode ser diferente, dependendo da estrutura de representação utilizada para representar a fila. </a:t>
            </a:r>
          </a:p>
          <a:p>
            <a:pPr algn="just">
              <a:spcBef>
                <a:spcPts val="661"/>
              </a:spcBef>
            </a:pPr>
            <a:r>
              <a:rPr lang="pt-BR" altLang="pt-BR" sz="2646"/>
              <a:t>No caso de se utilizar uma estrutura do tipo vetor, o limite superior de elementos que a fila pode conter é igual ao número máximo de elementos do vetor. (PLT, pág209).</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1">
            <a:extLst>
              <a:ext uri="{FF2B5EF4-FFF2-40B4-BE49-F238E27FC236}">
                <a16:creationId xmlns:a16="http://schemas.microsoft.com/office/drawing/2014/main" id="{2500A570-D710-2F96-224E-FE4B2D7374AC}"/>
              </a:ext>
            </a:extLst>
          </p:cNvPr>
          <p:cNvSpPr txBox="1">
            <a:spLocks noChangeArrowheads="1"/>
          </p:cNvSpPr>
          <p:nvPr/>
        </p:nvSpPr>
        <p:spPr bwMode="auto">
          <a:xfrm>
            <a:off x="306123" y="0"/>
            <a:ext cx="9071610" cy="713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Filas Estáticas</a:t>
            </a:r>
          </a:p>
        </p:txBody>
      </p:sp>
      <p:sp>
        <p:nvSpPr>
          <p:cNvPr id="32770" name="Text Box 2">
            <a:extLst>
              <a:ext uri="{FF2B5EF4-FFF2-40B4-BE49-F238E27FC236}">
                <a16:creationId xmlns:a16="http://schemas.microsoft.com/office/drawing/2014/main" id="{EC7CA436-BCD5-FD03-A314-FD1EB1AB067A}"/>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lgn="just">
              <a:lnSpc>
                <a:spcPct val="90000"/>
              </a:lnSpc>
              <a:spcBef>
                <a:spcPts val="772"/>
              </a:spcBef>
            </a:pPr>
            <a:r>
              <a:rPr lang="pt-BR" altLang="pt-BR" sz="2205"/>
              <a:t>No caso de se tentar incluir um número maior de elementos que o suportado pela estrutura de representação, comete-se o erro do </a:t>
            </a:r>
            <a:r>
              <a:rPr lang="pt-BR" altLang="pt-BR" sz="2205" b="1"/>
              <a:t>overflow</a:t>
            </a:r>
            <a:r>
              <a:rPr lang="pt-BR" altLang="pt-BR" sz="2205"/>
              <a:t>.</a:t>
            </a:r>
          </a:p>
          <a:p>
            <a:pPr algn="just">
              <a:lnSpc>
                <a:spcPct val="90000"/>
              </a:lnSpc>
              <a:spcBef>
                <a:spcPts val="772"/>
              </a:spcBef>
            </a:pPr>
            <a:r>
              <a:rPr lang="pt-BR" altLang="pt-BR" sz="2205"/>
              <a:t>A operação remove, contudo, só pode ser aplicada se a fila não estiver vazia. A tentativa de se retirar um elemento de uma fila vazia constitui um erro de chamado </a:t>
            </a:r>
            <a:r>
              <a:rPr lang="pt-BR" altLang="pt-BR" sz="2205" b="1"/>
              <a:t>underflow</a:t>
            </a:r>
            <a:r>
              <a:rPr lang="pt-BR" altLang="pt-BR" sz="2205"/>
              <a:t>. Evidentemente, a operação </a:t>
            </a:r>
            <a:r>
              <a:rPr lang="pt-BR" altLang="pt-BR" sz="2205" i="1"/>
              <a:t>empty </a:t>
            </a:r>
            <a:r>
              <a:rPr lang="pt-BR" altLang="pt-BR" sz="2205"/>
              <a:t>é sempre aplicável.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1">
            <a:extLst>
              <a:ext uri="{FF2B5EF4-FFF2-40B4-BE49-F238E27FC236}">
                <a16:creationId xmlns:a16="http://schemas.microsoft.com/office/drawing/2014/main" id="{2025C46F-E841-EE3C-E8D1-1CEA7AD09AEC}"/>
              </a:ext>
            </a:extLst>
          </p:cNvPr>
          <p:cNvSpPr txBox="1">
            <a:spLocks noChangeArrowheads="1"/>
          </p:cNvSpPr>
          <p:nvPr/>
        </p:nvSpPr>
        <p:spPr bwMode="auto">
          <a:xfrm>
            <a:off x="281624" y="10500"/>
            <a:ext cx="9071610" cy="705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Filas Estáticas</a:t>
            </a:r>
          </a:p>
        </p:txBody>
      </p:sp>
      <p:sp>
        <p:nvSpPr>
          <p:cNvPr id="33794" name="Text Box 2">
            <a:extLst>
              <a:ext uri="{FF2B5EF4-FFF2-40B4-BE49-F238E27FC236}">
                <a16:creationId xmlns:a16="http://schemas.microsoft.com/office/drawing/2014/main" id="{F8926B20-3B4B-CA90-853F-40803DC422EF}"/>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spcBef>
                <a:spcPts val="772"/>
              </a:spcBef>
            </a:pPr>
            <a:r>
              <a:rPr lang="pt-BR" altLang="pt-BR" sz="2205" b="1"/>
              <a:t>Implementação de Filas em C</a:t>
            </a:r>
          </a:p>
          <a:p>
            <a:pPr marL="0" lvl="1" algn="just">
              <a:spcBef>
                <a:spcPts val="661"/>
              </a:spcBef>
            </a:pPr>
            <a:r>
              <a:rPr lang="pt-BR" altLang="pt-BR" sz="2205"/>
              <a:t>Uma estrutura do tipo vetor pode representar de maneira satisfatória uma fila, não obstante exija maior esforço de programação na implementação. </a:t>
            </a:r>
          </a:p>
          <a:p>
            <a:pPr algn="just">
              <a:spcBef>
                <a:spcPts val="772"/>
              </a:spcBef>
            </a:pPr>
            <a:r>
              <a:rPr lang="pt-BR" altLang="pt-BR" sz="2205" b="1"/>
              <a:t>Exemplo de Fila para Letras sem Ponteiros</a:t>
            </a:r>
          </a:p>
          <a:p>
            <a:pPr marL="0" lvl="1" algn="just">
              <a:spcBef>
                <a:spcPts val="661"/>
              </a:spcBef>
            </a:pPr>
            <a:r>
              <a:rPr lang="pt-BR" altLang="pt-BR" sz="2205"/>
              <a:t>O exemplo abaixo implementa uma Fila estática utilizando um vetor de caracteres para no máximo cinco caracteres.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a:extLst>
              <a:ext uri="{FF2B5EF4-FFF2-40B4-BE49-F238E27FC236}">
                <a16:creationId xmlns:a16="http://schemas.microsoft.com/office/drawing/2014/main" id="{EE4313B8-080C-5898-E1E1-7EE3BC980042}"/>
              </a:ext>
            </a:extLst>
          </p:cNvPr>
          <p:cNvSpPr txBox="1">
            <a:spLocks noChangeArrowheads="1"/>
          </p:cNvSpPr>
          <p:nvPr/>
        </p:nvSpPr>
        <p:spPr bwMode="auto">
          <a:xfrm>
            <a:off x="306123" y="10500"/>
            <a:ext cx="9071610" cy="705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Filas Estáticas</a:t>
            </a:r>
          </a:p>
        </p:txBody>
      </p:sp>
      <p:sp>
        <p:nvSpPr>
          <p:cNvPr id="34818" name="Text Box 2">
            <a:extLst>
              <a:ext uri="{FF2B5EF4-FFF2-40B4-BE49-F238E27FC236}">
                <a16:creationId xmlns:a16="http://schemas.microsoft.com/office/drawing/2014/main" id="{D722B00A-7A64-C794-360B-3AB5861FDD1C}"/>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lgn="just">
              <a:spcBef>
                <a:spcPts val="772"/>
              </a:spcBef>
            </a:pPr>
            <a:r>
              <a:rPr lang="pt-BR" altLang="pt-BR" sz="3200" dirty="0"/>
              <a:t>As operações implementadas foram:</a:t>
            </a:r>
          </a:p>
          <a:p>
            <a:pPr marL="457200" lvl="2">
              <a:spcBef>
                <a:spcPts val="661"/>
              </a:spcBef>
            </a:pPr>
            <a:r>
              <a:rPr lang="pt-BR" altLang="pt-BR" sz="3200" dirty="0"/>
              <a:t>insere: inserção do elemento no final da fila</a:t>
            </a:r>
          </a:p>
          <a:p>
            <a:pPr marL="457200" lvl="2">
              <a:spcBef>
                <a:spcPts val="661"/>
              </a:spcBef>
            </a:pPr>
            <a:r>
              <a:rPr lang="pt-BR" altLang="pt-BR" sz="3200" dirty="0"/>
              <a:t>remove: remoção do elemento do início da fila</a:t>
            </a:r>
          </a:p>
          <a:p>
            <a:pPr marL="457200" lvl="2">
              <a:spcBef>
                <a:spcPts val="661"/>
              </a:spcBef>
            </a:pPr>
            <a:r>
              <a:rPr lang="pt-BR" altLang="pt-BR" sz="3200" dirty="0"/>
              <a:t>imprime: impressão dos elementos da fila</a:t>
            </a:r>
          </a:p>
          <a:p>
            <a:pPr marL="457200" lvl="2">
              <a:spcBef>
                <a:spcPts val="661"/>
              </a:spcBef>
            </a:pPr>
            <a:r>
              <a:rPr lang="pt-BR" altLang="pt-BR" sz="3200" dirty="0"/>
              <a:t>busca: busca os elementos da fila</a:t>
            </a:r>
          </a:p>
          <a:p>
            <a:pPr algn="just">
              <a:spcBef>
                <a:spcPts val="772"/>
              </a:spcBef>
            </a:pPr>
            <a:endParaRPr lang="pt-BR" altLang="pt-BR" sz="3200" dirty="0"/>
          </a:p>
          <a:p>
            <a:pPr>
              <a:spcBef>
                <a:spcPts val="772"/>
              </a:spcBef>
            </a:pPr>
            <a:endParaRPr lang="pt-BR" altLang="pt-BR" sz="32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1">
            <a:extLst>
              <a:ext uri="{FF2B5EF4-FFF2-40B4-BE49-F238E27FC236}">
                <a16:creationId xmlns:a16="http://schemas.microsoft.com/office/drawing/2014/main" id="{36512D3D-54A8-BFE4-FD60-A36F08689407}"/>
              </a:ext>
            </a:extLst>
          </p:cNvPr>
          <p:cNvSpPr txBox="1">
            <a:spLocks noChangeArrowheads="1"/>
          </p:cNvSpPr>
          <p:nvPr/>
        </p:nvSpPr>
        <p:spPr bwMode="auto">
          <a:xfrm>
            <a:off x="306123" y="10500"/>
            <a:ext cx="9071610" cy="705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Filas Estáticas – Exemplo sem Ponteiro</a:t>
            </a:r>
          </a:p>
        </p:txBody>
      </p:sp>
      <p:sp>
        <p:nvSpPr>
          <p:cNvPr id="35842" name="Text Box 2">
            <a:extLst>
              <a:ext uri="{FF2B5EF4-FFF2-40B4-BE49-F238E27FC236}">
                <a16:creationId xmlns:a16="http://schemas.microsoft.com/office/drawing/2014/main" id="{03AC0983-274D-BA89-151A-57665317BF94}"/>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spcBef>
                <a:spcPts val="772"/>
              </a:spcBef>
            </a:pPr>
            <a:r>
              <a:rPr lang="en-US" altLang="pt-BR" sz="2800" dirty="0"/>
              <a:t>struct fila</a:t>
            </a:r>
          </a:p>
          <a:p>
            <a:pPr>
              <a:spcBef>
                <a:spcPts val="772"/>
              </a:spcBef>
            </a:pPr>
            <a:r>
              <a:rPr lang="en-US" altLang="pt-BR" sz="2800" dirty="0"/>
              <a:t>{</a:t>
            </a:r>
          </a:p>
          <a:p>
            <a:pPr>
              <a:spcBef>
                <a:spcPts val="772"/>
              </a:spcBef>
            </a:pPr>
            <a:r>
              <a:rPr lang="en-US" altLang="pt-BR" sz="2800" dirty="0"/>
              <a:t>       char </a:t>
            </a:r>
            <a:r>
              <a:rPr lang="en-US" altLang="pt-BR" sz="2800" dirty="0" err="1"/>
              <a:t>vetor</a:t>
            </a:r>
            <a:r>
              <a:rPr lang="en-US" altLang="pt-BR" sz="2800" dirty="0"/>
              <a:t>[MAX];</a:t>
            </a:r>
          </a:p>
          <a:p>
            <a:pPr>
              <a:spcBef>
                <a:spcPts val="772"/>
              </a:spcBef>
            </a:pPr>
            <a:r>
              <a:rPr lang="en-US" altLang="pt-BR" sz="2800" dirty="0"/>
              <a:t>       int </a:t>
            </a:r>
            <a:r>
              <a:rPr lang="en-US" altLang="pt-BR" sz="2800" dirty="0" err="1"/>
              <a:t>inicio</a:t>
            </a:r>
            <a:r>
              <a:rPr lang="en-US" altLang="pt-BR" sz="2800" dirty="0"/>
              <a:t>;</a:t>
            </a:r>
          </a:p>
          <a:p>
            <a:pPr>
              <a:spcBef>
                <a:spcPts val="772"/>
              </a:spcBef>
            </a:pPr>
            <a:r>
              <a:rPr lang="en-US" altLang="pt-BR" sz="2800" dirty="0"/>
              <a:t>       int final;</a:t>
            </a:r>
          </a:p>
          <a:p>
            <a:pPr>
              <a:spcBef>
                <a:spcPts val="772"/>
              </a:spcBef>
            </a:pPr>
            <a:r>
              <a:rPr lang="en-US" altLang="pt-BR" sz="2800" dirty="0"/>
              <a:t>}; struct fila f;</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1">
            <a:extLst>
              <a:ext uri="{FF2B5EF4-FFF2-40B4-BE49-F238E27FC236}">
                <a16:creationId xmlns:a16="http://schemas.microsoft.com/office/drawing/2014/main" id="{4A162646-D047-5CBD-8B2F-109B3710E5E6}"/>
              </a:ext>
            </a:extLst>
          </p:cNvPr>
          <p:cNvSpPr txBox="1">
            <a:spLocks noChangeArrowheads="1"/>
          </p:cNvSpPr>
          <p:nvPr/>
        </p:nvSpPr>
        <p:spPr bwMode="auto">
          <a:xfrm>
            <a:off x="281624" y="10500"/>
            <a:ext cx="9071610" cy="705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Filas Estáticas – Exemplo sem Ponteiro</a:t>
            </a:r>
          </a:p>
        </p:txBody>
      </p:sp>
      <p:sp>
        <p:nvSpPr>
          <p:cNvPr id="36866" name="Text Box 2">
            <a:extLst>
              <a:ext uri="{FF2B5EF4-FFF2-40B4-BE49-F238E27FC236}">
                <a16:creationId xmlns:a16="http://schemas.microsoft.com/office/drawing/2014/main" id="{6069DFF9-E8EA-3A3A-4F18-9EBD17DB49A6}"/>
              </a:ext>
            </a:extLst>
          </p:cNvPr>
          <p:cNvSpPr txBox="1">
            <a:spLocks noChangeArrowheads="1"/>
          </p:cNvSpPr>
          <p:nvPr/>
        </p:nvSpPr>
        <p:spPr bwMode="auto">
          <a:xfrm>
            <a:off x="932085" y="1255419"/>
            <a:ext cx="8567632" cy="4535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nSpc>
                <a:spcPct val="80000"/>
              </a:lnSpc>
              <a:spcBef>
                <a:spcPts val="661"/>
              </a:spcBef>
            </a:pPr>
            <a:r>
              <a:rPr lang="en-US" altLang="pt-BR" sz="2646"/>
              <a:t>void insere(){</a:t>
            </a:r>
          </a:p>
          <a:p>
            <a:pPr>
              <a:lnSpc>
                <a:spcPct val="80000"/>
              </a:lnSpc>
              <a:spcBef>
                <a:spcPts val="661"/>
              </a:spcBef>
            </a:pPr>
            <a:r>
              <a:rPr lang="en-US" altLang="pt-BR" sz="2646"/>
              <a:t>   char letra;</a:t>
            </a:r>
          </a:p>
          <a:p>
            <a:pPr>
              <a:lnSpc>
                <a:spcPct val="80000"/>
              </a:lnSpc>
              <a:spcBef>
                <a:spcPts val="661"/>
              </a:spcBef>
            </a:pPr>
            <a:r>
              <a:rPr lang="en-US" altLang="pt-BR" sz="2646"/>
              <a:t>   if(f.final == MAX)</a:t>
            </a:r>
            <a:r>
              <a:rPr lang="pt-BR" altLang="pt-BR" sz="2646"/>
              <a:t>{</a:t>
            </a:r>
          </a:p>
          <a:p>
            <a:pPr>
              <a:lnSpc>
                <a:spcPct val="80000"/>
              </a:lnSpc>
              <a:spcBef>
                <a:spcPts val="661"/>
              </a:spcBef>
            </a:pPr>
            <a:r>
              <a:rPr lang="pt-BR" altLang="pt-BR" sz="2646"/>
              <a:t>      printf("\nFila cheia!");</a:t>
            </a:r>
          </a:p>
          <a:p>
            <a:pPr>
              <a:lnSpc>
                <a:spcPct val="80000"/>
              </a:lnSpc>
              <a:spcBef>
                <a:spcPts val="661"/>
              </a:spcBef>
            </a:pPr>
            <a:r>
              <a:rPr lang="pt-BR" altLang="pt-BR" sz="2646"/>
              <a:t>      exit(1);</a:t>
            </a:r>
          </a:p>
          <a:p>
            <a:pPr>
              <a:lnSpc>
                <a:spcPct val="80000"/>
              </a:lnSpc>
              <a:spcBef>
                <a:spcPts val="661"/>
              </a:spcBef>
            </a:pPr>
            <a:r>
              <a:rPr lang="pt-BR" altLang="pt-BR" sz="2646"/>
              <a:t>   }</a:t>
            </a:r>
          </a:p>
          <a:p>
            <a:pPr>
              <a:lnSpc>
                <a:spcPct val="80000"/>
              </a:lnSpc>
              <a:spcBef>
                <a:spcPts val="661"/>
              </a:spcBef>
            </a:pPr>
            <a:r>
              <a:rPr lang="pt-BR" altLang="pt-BR" sz="2646"/>
              <a:t>   else{</a:t>
            </a:r>
          </a:p>
          <a:p>
            <a:pPr>
              <a:lnSpc>
                <a:spcPct val="80000"/>
              </a:lnSpc>
              <a:spcBef>
                <a:spcPts val="661"/>
              </a:spcBef>
            </a:pPr>
            <a:r>
              <a:rPr lang="pt-BR" altLang="pt-BR" sz="2646"/>
              <a:t>       printf("\nDigite uma letra: ");</a:t>
            </a:r>
          </a:p>
          <a:p>
            <a:pPr>
              <a:lnSpc>
                <a:spcPct val="80000"/>
              </a:lnSpc>
              <a:spcBef>
                <a:spcPts val="661"/>
              </a:spcBef>
            </a:pPr>
            <a:r>
              <a:rPr lang="pt-BR" altLang="pt-BR" sz="2646"/>
              <a:t>       scanf(" %c",&amp;letra);</a:t>
            </a:r>
          </a:p>
          <a:p>
            <a:pPr>
              <a:lnSpc>
                <a:spcPct val="80000"/>
              </a:lnSpc>
              <a:spcBef>
                <a:spcPts val="661"/>
              </a:spcBef>
            </a:pPr>
            <a:r>
              <a:rPr lang="pt-BR" altLang="pt-BR" sz="2646"/>
              <a:t>       f.vetor[f.final] = letra;</a:t>
            </a:r>
          </a:p>
          <a:p>
            <a:pPr>
              <a:lnSpc>
                <a:spcPct val="80000"/>
              </a:lnSpc>
              <a:spcBef>
                <a:spcPts val="661"/>
              </a:spcBef>
            </a:pPr>
            <a:r>
              <a:rPr lang="pt-BR" altLang="pt-BR" sz="2646"/>
              <a:t>       f.final++;</a:t>
            </a:r>
          </a:p>
          <a:p>
            <a:pPr>
              <a:lnSpc>
                <a:spcPct val="80000"/>
              </a:lnSpc>
              <a:spcBef>
                <a:spcPts val="661"/>
              </a:spcBef>
            </a:pPr>
            <a:r>
              <a:rPr lang="pt-BR" altLang="pt-BR" sz="2646"/>
              <a:t>       printf("Elemento %c inserido com sucesso!",letra);  </a:t>
            </a:r>
          </a:p>
          <a:p>
            <a:pPr>
              <a:lnSpc>
                <a:spcPct val="80000"/>
              </a:lnSpc>
              <a:spcBef>
                <a:spcPts val="661"/>
              </a:spcBef>
            </a:pPr>
            <a:r>
              <a:rPr lang="pt-BR" altLang="pt-BR" sz="2646"/>
              <a:t>    </a:t>
            </a:r>
            <a:r>
              <a:rPr lang="en-US" altLang="pt-BR" sz="2646"/>
              <a:t>} </a:t>
            </a:r>
          </a:p>
          <a:p>
            <a:pPr>
              <a:lnSpc>
                <a:spcPct val="80000"/>
              </a:lnSpc>
              <a:spcBef>
                <a:spcPts val="661"/>
              </a:spcBef>
            </a:pPr>
            <a:r>
              <a:rPr lang="en-US" altLang="pt-BR" sz="2646"/>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8F066E-CEF4-F2CD-C338-2100CD2B1DE8}"/>
              </a:ext>
            </a:extLst>
          </p:cNvPr>
          <p:cNvSpPr>
            <a:spLocks noGrp="1"/>
          </p:cNvSpPr>
          <p:nvPr>
            <p:ph type="title"/>
          </p:nvPr>
        </p:nvSpPr>
        <p:spPr/>
        <p:txBody>
          <a:bodyPr/>
          <a:lstStyle/>
          <a:p>
            <a:r>
              <a:rPr lang="pt-BR" sz="4000" b="1" spc="-1" dirty="0">
                <a:solidFill>
                  <a:srgbClr val="00AEEF"/>
                </a:solidFill>
                <a:latin typeface="Calibri"/>
                <a:ea typeface="+mn-ea"/>
                <a:cs typeface="+mn-cs"/>
              </a:rPr>
              <a:t>Fontes da Aula</a:t>
            </a:r>
          </a:p>
        </p:txBody>
      </p:sp>
      <p:sp>
        <p:nvSpPr>
          <p:cNvPr id="3" name="Subtítulo 2">
            <a:extLst>
              <a:ext uri="{FF2B5EF4-FFF2-40B4-BE49-F238E27FC236}">
                <a16:creationId xmlns:a16="http://schemas.microsoft.com/office/drawing/2014/main" id="{FDD4C1DA-150F-F446-A02F-78562E53BDBA}"/>
              </a:ext>
            </a:extLst>
          </p:cNvPr>
          <p:cNvSpPr>
            <a:spLocks noGrp="1"/>
          </p:cNvSpPr>
          <p:nvPr>
            <p:ph type="subTitle"/>
          </p:nvPr>
        </p:nvSpPr>
        <p:spPr>
          <a:xfrm>
            <a:off x="448179" y="1573984"/>
            <a:ext cx="9622080" cy="1261800"/>
          </a:xfrm>
        </p:spPr>
        <p:txBody>
          <a:bodyPr/>
          <a:lstStyle/>
          <a:p>
            <a:pPr marL="0" indent="0">
              <a:buNone/>
            </a:pPr>
            <a:r>
              <a:rPr lang="pt-BR" sz="3600" dirty="0"/>
              <a:t>https://github.com/barretuino/estruturadados</a:t>
            </a:r>
          </a:p>
        </p:txBody>
      </p:sp>
    </p:spTree>
    <p:extLst>
      <p:ext uri="{BB962C8B-B14F-4D97-AF65-F5344CB8AC3E}">
        <p14:creationId xmlns:p14="http://schemas.microsoft.com/office/powerpoint/2010/main" val="904253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 Box 1">
            <a:extLst>
              <a:ext uri="{FF2B5EF4-FFF2-40B4-BE49-F238E27FC236}">
                <a16:creationId xmlns:a16="http://schemas.microsoft.com/office/drawing/2014/main" id="{4249257E-4FDB-54BE-1E05-075FE054F2AC}"/>
              </a:ext>
            </a:extLst>
          </p:cNvPr>
          <p:cNvSpPr txBox="1">
            <a:spLocks noChangeArrowheads="1"/>
          </p:cNvSpPr>
          <p:nvPr/>
        </p:nvSpPr>
        <p:spPr bwMode="auto">
          <a:xfrm>
            <a:off x="306123" y="10500"/>
            <a:ext cx="9071610" cy="705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Filas Estáticas – Exemplo sem Ponteiro</a:t>
            </a:r>
          </a:p>
        </p:txBody>
      </p:sp>
      <p:sp>
        <p:nvSpPr>
          <p:cNvPr id="37890" name="Text Box 2">
            <a:extLst>
              <a:ext uri="{FF2B5EF4-FFF2-40B4-BE49-F238E27FC236}">
                <a16:creationId xmlns:a16="http://schemas.microsoft.com/office/drawing/2014/main" id="{663793A0-8724-506C-8CBD-7317D818C089}"/>
              </a:ext>
            </a:extLst>
          </p:cNvPr>
          <p:cNvSpPr txBox="1">
            <a:spLocks noChangeArrowheads="1"/>
          </p:cNvSpPr>
          <p:nvPr/>
        </p:nvSpPr>
        <p:spPr bwMode="auto">
          <a:xfrm>
            <a:off x="1609817" y="1942416"/>
            <a:ext cx="8567632" cy="4535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nSpc>
                <a:spcPct val="80000"/>
              </a:lnSpc>
              <a:spcBef>
                <a:spcPts val="661"/>
              </a:spcBef>
            </a:pPr>
            <a:r>
              <a:rPr lang="en-US" altLang="pt-BR" sz="2646"/>
              <a:t>void remove(){</a:t>
            </a:r>
          </a:p>
          <a:p>
            <a:pPr>
              <a:lnSpc>
                <a:spcPct val="80000"/>
              </a:lnSpc>
              <a:spcBef>
                <a:spcPts val="661"/>
              </a:spcBef>
            </a:pPr>
            <a:r>
              <a:rPr lang="en-US" altLang="pt-BR" sz="2646"/>
              <a:t>   int i, vezes=0;</a:t>
            </a:r>
          </a:p>
          <a:p>
            <a:pPr>
              <a:lnSpc>
                <a:spcPct val="80000"/>
              </a:lnSpc>
              <a:spcBef>
                <a:spcPts val="661"/>
              </a:spcBef>
            </a:pPr>
            <a:r>
              <a:rPr lang="en-US" altLang="pt-BR" sz="2646"/>
              <a:t>   </a:t>
            </a:r>
            <a:r>
              <a:rPr lang="pt-BR" altLang="pt-BR" sz="2646"/>
              <a:t>if(f.final == 0){</a:t>
            </a:r>
          </a:p>
          <a:p>
            <a:pPr>
              <a:lnSpc>
                <a:spcPct val="80000"/>
              </a:lnSpc>
              <a:spcBef>
                <a:spcPts val="661"/>
              </a:spcBef>
            </a:pPr>
            <a:r>
              <a:rPr lang="pt-BR" altLang="pt-BR" sz="2646"/>
              <a:t>      printf("\nLista Vazia!");</a:t>
            </a:r>
          </a:p>
          <a:p>
            <a:pPr>
              <a:lnSpc>
                <a:spcPct val="80000"/>
              </a:lnSpc>
              <a:spcBef>
                <a:spcPts val="661"/>
              </a:spcBef>
            </a:pPr>
            <a:r>
              <a:rPr lang="pt-BR" altLang="pt-BR" sz="2646"/>
              <a:t>      exit(1);</a:t>
            </a:r>
          </a:p>
          <a:p>
            <a:pPr>
              <a:lnSpc>
                <a:spcPct val="80000"/>
              </a:lnSpc>
              <a:spcBef>
                <a:spcPts val="661"/>
              </a:spcBef>
            </a:pPr>
            <a:r>
              <a:rPr lang="pt-BR" altLang="pt-BR" sz="2646"/>
              <a:t>   }</a:t>
            </a:r>
          </a:p>
          <a:p>
            <a:pPr>
              <a:lnSpc>
                <a:spcPct val="80000"/>
              </a:lnSpc>
              <a:spcBef>
                <a:spcPts val="661"/>
              </a:spcBef>
            </a:pPr>
            <a:r>
              <a:rPr lang="pt-BR" altLang="pt-BR" sz="2646"/>
              <a:t>   i = f.inicio;</a:t>
            </a:r>
          </a:p>
          <a:p>
            <a:pPr>
              <a:lnSpc>
                <a:spcPct val="80000"/>
              </a:lnSpc>
              <a:spcBef>
                <a:spcPts val="661"/>
              </a:spcBef>
            </a:pPr>
            <a:r>
              <a:rPr lang="pt-BR" altLang="pt-BR" sz="2646"/>
              <a:t>   while (vezes &lt; (f.final-1)){</a:t>
            </a:r>
          </a:p>
          <a:p>
            <a:pPr>
              <a:lnSpc>
                <a:spcPct val="80000"/>
              </a:lnSpc>
              <a:spcBef>
                <a:spcPts val="661"/>
              </a:spcBef>
            </a:pPr>
            <a:r>
              <a:rPr lang="pt-BR" altLang="pt-BR" sz="2646"/>
              <a:t>     f.vetor[i] = f.vetor[i+1];</a:t>
            </a:r>
          </a:p>
          <a:p>
            <a:pPr>
              <a:lnSpc>
                <a:spcPct val="80000"/>
              </a:lnSpc>
              <a:spcBef>
                <a:spcPts val="661"/>
              </a:spcBef>
            </a:pPr>
            <a:r>
              <a:rPr lang="pt-BR" altLang="pt-BR" sz="2646"/>
              <a:t>     </a:t>
            </a:r>
            <a:r>
              <a:rPr lang="en-US" altLang="pt-BR" sz="2646"/>
              <a:t>i++;</a:t>
            </a:r>
          </a:p>
          <a:p>
            <a:pPr>
              <a:lnSpc>
                <a:spcPct val="80000"/>
              </a:lnSpc>
              <a:spcBef>
                <a:spcPts val="661"/>
              </a:spcBef>
            </a:pPr>
            <a:r>
              <a:rPr lang="en-US" altLang="pt-BR" sz="2646"/>
              <a:t>     vezes++;</a:t>
            </a:r>
          </a:p>
          <a:p>
            <a:pPr>
              <a:lnSpc>
                <a:spcPct val="80000"/>
              </a:lnSpc>
              <a:spcBef>
                <a:spcPts val="661"/>
              </a:spcBef>
            </a:pPr>
            <a:r>
              <a:rPr lang="en-US" altLang="pt-BR" sz="2646"/>
              <a:t>   }</a:t>
            </a:r>
          </a:p>
          <a:p>
            <a:pPr>
              <a:lnSpc>
                <a:spcPct val="80000"/>
              </a:lnSpc>
              <a:spcBef>
                <a:spcPts val="661"/>
              </a:spcBef>
            </a:pPr>
            <a:r>
              <a:rPr lang="en-US" altLang="pt-BR" sz="2646"/>
              <a:t>   f.final--;</a:t>
            </a:r>
          </a:p>
          <a:p>
            <a:pPr>
              <a:lnSpc>
                <a:spcPct val="80000"/>
              </a:lnSpc>
              <a:spcBef>
                <a:spcPts val="661"/>
              </a:spcBef>
            </a:pPr>
            <a:r>
              <a:rPr lang="en-US" altLang="pt-BR" sz="2646"/>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1">
            <a:extLst>
              <a:ext uri="{FF2B5EF4-FFF2-40B4-BE49-F238E27FC236}">
                <a16:creationId xmlns:a16="http://schemas.microsoft.com/office/drawing/2014/main" id="{10153134-C0F4-A2B5-8101-226DFF43AECE}"/>
              </a:ext>
            </a:extLst>
          </p:cNvPr>
          <p:cNvSpPr txBox="1">
            <a:spLocks noChangeArrowheads="1"/>
          </p:cNvSpPr>
          <p:nvPr/>
        </p:nvSpPr>
        <p:spPr bwMode="auto">
          <a:xfrm>
            <a:off x="281624" y="10500"/>
            <a:ext cx="9071610" cy="705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Filas Estáticas – Exemplo sem Ponteiro</a:t>
            </a:r>
          </a:p>
        </p:txBody>
      </p:sp>
      <p:sp>
        <p:nvSpPr>
          <p:cNvPr id="38914" name="Text Box 2">
            <a:extLst>
              <a:ext uri="{FF2B5EF4-FFF2-40B4-BE49-F238E27FC236}">
                <a16:creationId xmlns:a16="http://schemas.microsoft.com/office/drawing/2014/main" id="{EC899641-A148-DB91-5443-F2339007B35B}"/>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nSpc>
                <a:spcPct val="90000"/>
              </a:lnSpc>
              <a:spcBef>
                <a:spcPts val="661"/>
              </a:spcBef>
            </a:pPr>
            <a:r>
              <a:rPr lang="en-US" altLang="pt-BR" sz="2646"/>
              <a:t>void imprime()</a:t>
            </a:r>
          </a:p>
          <a:p>
            <a:pPr>
              <a:lnSpc>
                <a:spcPct val="90000"/>
              </a:lnSpc>
              <a:spcBef>
                <a:spcPts val="661"/>
              </a:spcBef>
            </a:pPr>
            <a:r>
              <a:rPr lang="en-US" altLang="pt-BR" sz="2646"/>
              <a:t>{</a:t>
            </a:r>
          </a:p>
          <a:p>
            <a:pPr>
              <a:lnSpc>
                <a:spcPct val="90000"/>
              </a:lnSpc>
              <a:spcBef>
                <a:spcPts val="661"/>
              </a:spcBef>
            </a:pPr>
            <a:r>
              <a:rPr lang="en-US" altLang="pt-BR" sz="2646"/>
              <a:t>   int letra;</a:t>
            </a:r>
          </a:p>
          <a:p>
            <a:pPr>
              <a:lnSpc>
                <a:spcPct val="90000"/>
              </a:lnSpc>
              <a:spcBef>
                <a:spcPts val="661"/>
              </a:spcBef>
            </a:pPr>
            <a:r>
              <a:rPr lang="en-US" altLang="pt-BR" sz="2646"/>
              <a:t>   int i;</a:t>
            </a:r>
          </a:p>
          <a:p>
            <a:pPr>
              <a:lnSpc>
                <a:spcPct val="90000"/>
              </a:lnSpc>
              <a:spcBef>
                <a:spcPts val="661"/>
              </a:spcBef>
            </a:pPr>
            <a:r>
              <a:rPr lang="en-US" altLang="pt-BR" sz="2646"/>
              <a:t>   i = f.inicio;</a:t>
            </a:r>
          </a:p>
          <a:p>
            <a:pPr>
              <a:lnSpc>
                <a:spcPct val="90000"/>
              </a:lnSpc>
              <a:spcBef>
                <a:spcPts val="661"/>
              </a:spcBef>
            </a:pPr>
            <a:r>
              <a:rPr lang="en-US" altLang="pt-BR" sz="2646"/>
              <a:t>   while(i != f.final)</a:t>
            </a:r>
          </a:p>
          <a:p>
            <a:pPr>
              <a:lnSpc>
                <a:spcPct val="90000"/>
              </a:lnSpc>
              <a:spcBef>
                <a:spcPts val="661"/>
              </a:spcBef>
            </a:pPr>
            <a:r>
              <a:rPr lang="en-US" altLang="pt-BR" sz="2646"/>
              <a:t>   </a:t>
            </a:r>
            <a:r>
              <a:rPr lang="pt-BR" altLang="pt-BR" sz="2646"/>
              <a:t>{</a:t>
            </a:r>
          </a:p>
          <a:p>
            <a:pPr>
              <a:lnSpc>
                <a:spcPct val="90000"/>
              </a:lnSpc>
              <a:spcBef>
                <a:spcPts val="661"/>
              </a:spcBef>
            </a:pPr>
            <a:r>
              <a:rPr lang="pt-BR" altLang="pt-BR" sz="2646"/>
              <a:t>      letra = f.vetor[i];</a:t>
            </a:r>
          </a:p>
          <a:p>
            <a:pPr>
              <a:lnSpc>
                <a:spcPct val="90000"/>
              </a:lnSpc>
              <a:spcBef>
                <a:spcPts val="661"/>
              </a:spcBef>
            </a:pPr>
            <a:r>
              <a:rPr lang="pt-BR" altLang="pt-BR" sz="2646"/>
              <a:t>      printf("\nElemento %i da lista eh: %c",i,letra);</a:t>
            </a:r>
          </a:p>
          <a:p>
            <a:pPr>
              <a:lnSpc>
                <a:spcPct val="90000"/>
              </a:lnSpc>
              <a:spcBef>
                <a:spcPts val="661"/>
              </a:spcBef>
            </a:pPr>
            <a:r>
              <a:rPr lang="pt-BR" altLang="pt-BR" sz="2646"/>
              <a:t>      i++;</a:t>
            </a:r>
          </a:p>
          <a:p>
            <a:pPr>
              <a:lnSpc>
                <a:spcPct val="90000"/>
              </a:lnSpc>
              <a:spcBef>
                <a:spcPts val="661"/>
              </a:spcBef>
            </a:pPr>
            <a:r>
              <a:rPr lang="pt-BR" altLang="pt-BR" sz="2646"/>
              <a:t>    }</a:t>
            </a:r>
          </a:p>
          <a:p>
            <a:pPr>
              <a:lnSpc>
                <a:spcPct val="90000"/>
              </a:lnSpc>
              <a:spcBef>
                <a:spcPts val="661"/>
              </a:spcBef>
            </a:pPr>
            <a:r>
              <a:rPr lang="pt-BR" altLang="pt-BR" sz="2646"/>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 Box 1">
            <a:extLst>
              <a:ext uri="{FF2B5EF4-FFF2-40B4-BE49-F238E27FC236}">
                <a16:creationId xmlns:a16="http://schemas.microsoft.com/office/drawing/2014/main" id="{63C5646E-5239-86C0-7FBF-69BCE4CB2E51}"/>
              </a:ext>
            </a:extLst>
          </p:cNvPr>
          <p:cNvSpPr txBox="1">
            <a:spLocks noChangeArrowheads="1"/>
          </p:cNvSpPr>
          <p:nvPr/>
        </p:nvSpPr>
        <p:spPr bwMode="auto">
          <a:xfrm>
            <a:off x="281624" y="0"/>
            <a:ext cx="9071610" cy="713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Filas Estáticas – Exemplo sem Ponteiro</a:t>
            </a:r>
          </a:p>
        </p:txBody>
      </p:sp>
      <p:sp>
        <p:nvSpPr>
          <p:cNvPr id="39938" name="Text Box 2">
            <a:extLst>
              <a:ext uri="{FF2B5EF4-FFF2-40B4-BE49-F238E27FC236}">
                <a16:creationId xmlns:a16="http://schemas.microsoft.com/office/drawing/2014/main" id="{AE3EABF1-81F1-C0F5-6A33-C9C59C47E9E2}"/>
              </a:ext>
            </a:extLst>
          </p:cNvPr>
          <p:cNvSpPr txBox="1">
            <a:spLocks noChangeArrowheads="1"/>
          </p:cNvSpPr>
          <p:nvPr/>
        </p:nvSpPr>
        <p:spPr bwMode="auto">
          <a:xfrm>
            <a:off x="810101" y="1763924"/>
            <a:ext cx="4451809"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nSpc>
                <a:spcPct val="80000"/>
              </a:lnSpc>
              <a:spcBef>
                <a:spcPts val="551"/>
              </a:spcBef>
            </a:pPr>
            <a:r>
              <a:rPr lang="pt-BR" altLang="pt-BR" sz="2205"/>
              <a:t>void busca()</a:t>
            </a:r>
          </a:p>
          <a:p>
            <a:pPr>
              <a:lnSpc>
                <a:spcPct val="80000"/>
              </a:lnSpc>
              <a:spcBef>
                <a:spcPts val="551"/>
              </a:spcBef>
            </a:pPr>
            <a:r>
              <a:rPr lang="pt-BR" altLang="pt-BR" sz="2205"/>
              <a:t>{</a:t>
            </a:r>
          </a:p>
          <a:p>
            <a:pPr>
              <a:lnSpc>
                <a:spcPct val="80000"/>
              </a:lnSpc>
              <a:spcBef>
                <a:spcPts val="551"/>
              </a:spcBef>
            </a:pPr>
            <a:r>
              <a:rPr lang="pt-BR" altLang="pt-BR" sz="2205"/>
              <a:t>     bool encontrou;</a:t>
            </a:r>
          </a:p>
          <a:p>
            <a:pPr>
              <a:lnSpc>
                <a:spcPct val="80000"/>
              </a:lnSpc>
              <a:spcBef>
                <a:spcPts val="551"/>
              </a:spcBef>
            </a:pPr>
            <a:r>
              <a:rPr lang="pt-BR" altLang="pt-BR" sz="2205"/>
              <a:t>     char letra_procurada;</a:t>
            </a:r>
          </a:p>
          <a:p>
            <a:pPr>
              <a:lnSpc>
                <a:spcPct val="80000"/>
              </a:lnSpc>
              <a:spcBef>
                <a:spcPts val="551"/>
              </a:spcBef>
            </a:pPr>
            <a:r>
              <a:rPr lang="pt-BR" altLang="pt-BR" sz="2205"/>
              <a:t>     char letra;</a:t>
            </a:r>
          </a:p>
          <a:p>
            <a:pPr>
              <a:lnSpc>
                <a:spcPct val="80000"/>
              </a:lnSpc>
              <a:spcBef>
                <a:spcPts val="551"/>
              </a:spcBef>
            </a:pPr>
            <a:r>
              <a:rPr lang="pt-BR" altLang="pt-BR" sz="2205"/>
              <a:t>     int i;</a:t>
            </a:r>
          </a:p>
          <a:p>
            <a:pPr>
              <a:lnSpc>
                <a:spcPct val="80000"/>
              </a:lnSpc>
              <a:spcBef>
                <a:spcPts val="551"/>
              </a:spcBef>
            </a:pPr>
            <a:r>
              <a:rPr lang="pt-BR" altLang="pt-BR" sz="2205"/>
              <a:t>     i = f.inicio;</a:t>
            </a:r>
          </a:p>
          <a:p>
            <a:pPr>
              <a:lnSpc>
                <a:spcPct val="80000"/>
              </a:lnSpc>
              <a:spcBef>
                <a:spcPts val="551"/>
              </a:spcBef>
            </a:pPr>
            <a:r>
              <a:rPr lang="pt-BR" altLang="pt-BR" sz="2205"/>
              <a:t>     printf("Entre com a letra que deseja buscar: ");</a:t>
            </a:r>
          </a:p>
          <a:p>
            <a:pPr>
              <a:lnSpc>
                <a:spcPct val="80000"/>
              </a:lnSpc>
              <a:spcBef>
                <a:spcPts val="551"/>
              </a:spcBef>
            </a:pPr>
            <a:r>
              <a:rPr lang="pt-BR" altLang="pt-BR" sz="2205"/>
              <a:t>     scanf(" %c",&amp;letra_procurada);</a:t>
            </a:r>
          </a:p>
          <a:p>
            <a:pPr>
              <a:lnSpc>
                <a:spcPct val="80000"/>
              </a:lnSpc>
              <a:spcBef>
                <a:spcPts val="551"/>
              </a:spcBef>
            </a:pPr>
            <a:r>
              <a:rPr lang="pt-BR" altLang="pt-BR" sz="2205"/>
              <a:t>     </a:t>
            </a:r>
          </a:p>
          <a:p>
            <a:pPr>
              <a:lnSpc>
                <a:spcPct val="80000"/>
              </a:lnSpc>
              <a:spcBef>
                <a:spcPts val="551"/>
              </a:spcBef>
            </a:pPr>
            <a:r>
              <a:rPr lang="pt-BR" altLang="pt-BR" sz="2205"/>
              <a:t>     while(i != f.final)        </a:t>
            </a:r>
          </a:p>
          <a:p>
            <a:pPr>
              <a:lnSpc>
                <a:spcPct val="80000"/>
              </a:lnSpc>
              <a:spcBef>
                <a:spcPts val="551"/>
              </a:spcBef>
            </a:pPr>
            <a:r>
              <a:rPr lang="pt-BR" altLang="pt-BR" sz="2205"/>
              <a:t>     {</a:t>
            </a:r>
          </a:p>
          <a:p>
            <a:pPr>
              <a:lnSpc>
                <a:spcPct val="80000"/>
              </a:lnSpc>
              <a:spcBef>
                <a:spcPts val="551"/>
              </a:spcBef>
            </a:pPr>
            <a:r>
              <a:rPr lang="pt-BR" altLang="pt-BR" sz="2205"/>
              <a:t>        letra = f.vetor[i];</a:t>
            </a:r>
          </a:p>
          <a:p>
            <a:pPr>
              <a:lnSpc>
                <a:spcPct val="80000"/>
              </a:lnSpc>
              <a:spcBef>
                <a:spcPts val="551"/>
              </a:spcBef>
            </a:pPr>
            <a:r>
              <a:rPr lang="pt-BR" altLang="pt-BR" sz="2205"/>
              <a:t>        </a:t>
            </a:r>
          </a:p>
        </p:txBody>
      </p:sp>
      <p:sp>
        <p:nvSpPr>
          <p:cNvPr id="39939" name="Text Box 3">
            <a:extLst>
              <a:ext uri="{FF2B5EF4-FFF2-40B4-BE49-F238E27FC236}">
                <a16:creationId xmlns:a16="http://schemas.microsoft.com/office/drawing/2014/main" id="{39519699-A9D2-A56A-F727-F66850CA3945}"/>
              </a:ext>
            </a:extLst>
          </p:cNvPr>
          <p:cNvSpPr txBox="1">
            <a:spLocks noChangeArrowheads="1"/>
          </p:cNvSpPr>
          <p:nvPr/>
        </p:nvSpPr>
        <p:spPr bwMode="auto">
          <a:xfrm>
            <a:off x="5429902" y="1763924"/>
            <a:ext cx="4451809"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nSpc>
                <a:spcPct val="80000"/>
              </a:lnSpc>
              <a:spcBef>
                <a:spcPts val="551"/>
              </a:spcBef>
            </a:pPr>
            <a:r>
              <a:rPr lang="pt-BR" altLang="pt-BR" sz="2205"/>
              <a:t>if(letra == letra_procurada)</a:t>
            </a:r>
          </a:p>
          <a:p>
            <a:pPr>
              <a:lnSpc>
                <a:spcPct val="80000"/>
              </a:lnSpc>
              <a:spcBef>
                <a:spcPts val="551"/>
              </a:spcBef>
            </a:pPr>
            <a:r>
              <a:rPr lang="pt-BR" altLang="pt-BR" sz="2205"/>
              <a:t>        {</a:t>
            </a:r>
          </a:p>
          <a:p>
            <a:pPr>
              <a:lnSpc>
                <a:spcPct val="80000"/>
              </a:lnSpc>
              <a:spcBef>
                <a:spcPts val="551"/>
              </a:spcBef>
            </a:pPr>
            <a:r>
              <a:rPr lang="pt-BR" altLang="pt-BR" sz="2205"/>
              <a:t>           printf("Letra %c encontrada na posicao %i",f.vetor[i],i);</a:t>
            </a:r>
          </a:p>
          <a:p>
            <a:pPr>
              <a:lnSpc>
                <a:spcPct val="80000"/>
              </a:lnSpc>
              <a:spcBef>
                <a:spcPts val="551"/>
              </a:spcBef>
            </a:pPr>
            <a:r>
              <a:rPr lang="pt-BR" altLang="pt-BR" sz="2205"/>
              <a:t>           encontrou = 1;</a:t>
            </a:r>
          </a:p>
          <a:p>
            <a:pPr>
              <a:lnSpc>
                <a:spcPct val="80000"/>
              </a:lnSpc>
              <a:spcBef>
                <a:spcPts val="551"/>
              </a:spcBef>
            </a:pPr>
            <a:r>
              <a:rPr lang="pt-BR" altLang="pt-BR" sz="2205"/>
              <a:t>        }</a:t>
            </a:r>
          </a:p>
          <a:p>
            <a:pPr>
              <a:lnSpc>
                <a:spcPct val="80000"/>
              </a:lnSpc>
              <a:spcBef>
                <a:spcPts val="551"/>
              </a:spcBef>
            </a:pPr>
            <a:r>
              <a:rPr lang="pt-BR" altLang="pt-BR" sz="2205"/>
              <a:t>        i++;</a:t>
            </a:r>
          </a:p>
          <a:p>
            <a:pPr>
              <a:lnSpc>
                <a:spcPct val="80000"/>
              </a:lnSpc>
              <a:spcBef>
                <a:spcPts val="551"/>
              </a:spcBef>
            </a:pPr>
            <a:r>
              <a:rPr lang="pt-BR" altLang="pt-BR" sz="2205"/>
              <a:t>      }</a:t>
            </a:r>
          </a:p>
          <a:p>
            <a:pPr>
              <a:lnSpc>
                <a:spcPct val="80000"/>
              </a:lnSpc>
              <a:spcBef>
                <a:spcPts val="551"/>
              </a:spcBef>
            </a:pPr>
            <a:r>
              <a:rPr lang="pt-BR" altLang="pt-BR" sz="2205"/>
              <a:t>      if(encontrou != 1)</a:t>
            </a:r>
          </a:p>
          <a:p>
            <a:pPr>
              <a:lnSpc>
                <a:spcPct val="80000"/>
              </a:lnSpc>
              <a:spcBef>
                <a:spcPts val="551"/>
              </a:spcBef>
            </a:pPr>
            <a:r>
              <a:rPr lang="pt-BR" altLang="pt-BR" sz="2205"/>
              <a:t>        printf("Elemento %c nao encontrado",letra_procurada);</a:t>
            </a:r>
          </a:p>
          <a:p>
            <a:pPr>
              <a:lnSpc>
                <a:spcPct val="80000"/>
              </a:lnSpc>
              <a:spcBef>
                <a:spcPts val="551"/>
              </a:spcBef>
            </a:pPr>
            <a:r>
              <a:rPr lang="pt-BR" altLang="pt-BR" sz="2205"/>
              <a:t>      getche();</a:t>
            </a:r>
          </a:p>
          <a:p>
            <a:pPr>
              <a:lnSpc>
                <a:spcPct val="80000"/>
              </a:lnSpc>
              <a:spcBef>
                <a:spcPts val="551"/>
              </a:spcBef>
            </a:pPr>
            <a:r>
              <a:rPr lang="pt-BR" altLang="pt-BR" sz="2205"/>
              <a:t>}</a:t>
            </a:r>
          </a:p>
          <a:p>
            <a:pPr>
              <a:lnSpc>
                <a:spcPct val="80000"/>
              </a:lnSpc>
              <a:spcBef>
                <a:spcPts val="551"/>
              </a:spcBef>
            </a:pPr>
            <a:endParaRPr lang="pt-BR" altLang="pt-BR" sz="2205"/>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1">
            <a:extLst>
              <a:ext uri="{FF2B5EF4-FFF2-40B4-BE49-F238E27FC236}">
                <a16:creationId xmlns:a16="http://schemas.microsoft.com/office/drawing/2014/main" id="{037568F5-9DA5-7BDF-84BC-E715DC002A3C}"/>
              </a:ext>
            </a:extLst>
          </p:cNvPr>
          <p:cNvSpPr txBox="1">
            <a:spLocks noChangeArrowheads="1"/>
          </p:cNvSpPr>
          <p:nvPr/>
        </p:nvSpPr>
        <p:spPr bwMode="auto">
          <a:xfrm>
            <a:off x="306123" y="10500"/>
            <a:ext cx="9071610" cy="705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Filas Estáticas – Exemplo com Ponteiro</a:t>
            </a:r>
          </a:p>
        </p:txBody>
      </p:sp>
      <p:sp>
        <p:nvSpPr>
          <p:cNvPr id="40962" name="Text Box 2">
            <a:extLst>
              <a:ext uri="{FF2B5EF4-FFF2-40B4-BE49-F238E27FC236}">
                <a16:creationId xmlns:a16="http://schemas.microsoft.com/office/drawing/2014/main" id="{999925B1-E3E8-8BBE-0E4D-46706A682F19}"/>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spcBef>
                <a:spcPts val="772"/>
              </a:spcBef>
            </a:pPr>
            <a:r>
              <a:rPr lang="pt-BR" altLang="pt-BR" sz="2800" b="1" dirty="0"/>
              <a:t>Exemplo de Fila para Nomes com Ponteiros</a:t>
            </a:r>
          </a:p>
          <a:p>
            <a:pPr algn="just">
              <a:spcBef>
                <a:spcPts val="772"/>
              </a:spcBef>
            </a:pPr>
            <a:r>
              <a:rPr lang="pt-BR" altLang="pt-BR" sz="2800" dirty="0"/>
              <a:t>O exemplo abaixo implementa uma Fila estática com ponteiro utilizando um vetor de caracteres para representar no máximo cinco nomes de até 30 caracteres cada. Duas estruturas foram utilizadas para facilitar a implementação.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Box 1">
            <a:extLst>
              <a:ext uri="{FF2B5EF4-FFF2-40B4-BE49-F238E27FC236}">
                <a16:creationId xmlns:a16="http://schemas.microsoft.com/office/drawing/2014/main" id="{47A1B6F7-7945-9134-B5D0-4F5330669F48}"/>
              </a:ext>
            </a:extLst>
          </p:cNvPr>
          <p:cNvSpPr txBox="1">
            <a:spLocks noChangeArrowheads="1"/>
          </p:cNvSpPr>
          <p:nvPr/>
        </p:nvSpPr>
        <p:spPr bwMode="auto">
          <a:xfrm>
            <a:off x="281624" y="10500"/>
            <a:ext cx="9071610" cy="705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Filas Estáticas – Exemplo com Ponteiro</a:t>
            </a:r>
          </a:p>
        </p:txBody>
      </p:sp>
      <p:sp>
        <p:nvSpPr>
          <p:cNvPr id="41986" name="Text Box 2">
            <a:extLst>
              <a:ext uri="{FF2B5EF4-FFF2-40B4-BE49-F238E27FC236}">
                <a16:creationId xmlns:a16="http://schemas.microsoft.com/office/drawing/2014/main" id="{820D1421-C335-0AD5-F0A9-276CC858FF8A}"/>
              </a:ext>
            </a:extLst>
          </p:cNvPr>
          <p:cNvSpPr txBox="1">
            <a:spLocks noChangeArrowheads="1"/>
          </p:cNvSpPr>
          <p:nvPr/>
        </p:nvSpPr>
        <p:spPr bwMode="auto">
          <a:xfrm>
            <a:off x="810101" y="1285319"/>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nSpc>
                <a:spcPct val="90000"/>
              </a:lnSpc>
              <a:spcBef>
                <a:spcPts val="661"/>
              </a:spcBef>
            </a:pPr>
            <a:r>
              <a:rPr lang="en-US" altLang="pt-BR" sz="2646"/>
              <a:t>#define MAX 5</a:t>
            </a:r>
          </a:p>
          <a:p>
            <a:pPr>
              <a:lnSpc>
                <a:spcPct val="90000"/>
              </a:lnSpc>
              <a:spcBef>
                <a:spcPts val="661"/>
              </a:spcBef>
            </a:pPr>
            <a:r>
              <a:rPr lang="en-US" altLang="pt-BR" sz="2646"/>
              <a:t>struct no</a:t>
            </a:r>
          </a:p>
          <a:p>
            <a:pPr>
              <a:lnSpc>
                <a:spcPct val="90000"/>
              </a:lnSpc>
              <a:spcBef>
                <a:spcPts val="661"/>
              </a:spcBef>
            </a:pPr>
            <a:r>
              <a:rPr lang="en-US" altLang="pt-BR" sz="2646"/>
              <a:t>{</a:t>
            </a:r>
          </a:p>
          <a:p>
            <a:pPr>
              <a:lnSpc>
                <a:spcPct val="90000"/>
              </a:lnSpc>
              <a:spcBef>
                <a:spcPts val="661"/>
              </a:spcBef>
            </a:pPr>
            <a:r>
              <a:rPr lang="en-US" altLang="pt-BR" sz="2646"/>
              <a:t>  char nome[30];</a:t>
            </a:r>
          </a:p>
          <a:p>
            <a:pPr>
              <a:lnSpc>
                <a:spcPct val="90000"/>
              </a:lnSpc>
              <a:spcBef>
                <a:spcPts val="661"/>
              </a:spcBef>
            </a:pPr>
            <a:r>
              <a:rPr lang="en-US" altLang="pt-BR" sz="2646"/>
              <a:t>};</a:t>
            </a:r>
          </a:p>
          <a:p>
            <a:pPr>
              <a:lnSpc>
                <a:spcPct val="90000"/>
              </a:lnSpc>
              <a:spcBef>
                <a:spcPts val="661"/>
              </a:spcBef>
            </a:pPr>
            <a:r>
              <a:rPr lang="en-US" altLang="pt-BR" sz="2646"/>
              <a:t>struct fila</a:t>
            </a:r>
          </a:p>
          <a:p>
            <a:pPr>
              <a:lnSpc>
                <a:spcPct val="90000"/>
              </a:lnSpc>
              <a:spcBef>
                <a:spcPts val="661"/>
              </a:spcBef>
            </a:pPr>
            <a:r>
              <a:rPr lang="pt-BR" altLang="pt-BR" sz="2646"/>
              <a:t>{</a:t>
            </a:r>
          </a:p>
          <a:p>
            <a:pPr>
              <a:lnSpc>
                <a:spcPct val="90000"/>
              </a:lnSpc>
              <a:spcBef>
                <a:spcPts val="661"/>
              </a:spcBef>
            </a:pPr>
            <a:r>
              <a:rPr lang="pt-BR" altLang="pt-BR" sz="2646"/>
              <a:t>  struct no nos[MAX];</a:t>
            </a:r>
          </a:p>
          <a:p>
            <a:pPr>
              <a:lnSpc>
                <a:spcPct val="90000"/>
              </a:lnSpc>
              <a:spcBef>
                <a:spcPts val="661"/>
              </a:spcBef>
            </a:pPr>
            <a:r>
              <a:rPr lang="pt-BR" altLang="pt-BR" sz="2646"/>
              <a:t>  int inicio;</a:t>
            </a:r>
          </a:p>
          <a:p>
            <a:pPr>
              <a:lnSpc>
                <a:spcPct val="90000"/>
              </a:lnSpc>
              <a:spcBef>
                <a:spcPts val="661"/>
              </a:spcBef>
            </a:pPr>
            <a:r>
              <a:rPr lang="pt-BR" altLang="pt-BR" sz="2646"/>
              <a:t>  int fim;</a:t>
            </a:r>
          </a:p>
          <a:p>
            <a:pPr>
              <a:lnSpc>
                <a:spcPct val="90000"/>
              </a:lnSpc>
              <a:spcBef>
                <a:spcPts val="661"/>
              </a:spcBef>
            </a:pPr>
            <a:r>
              <a:rPr lang="pt-BR" altLang="pt-BR" sz="2646"/>
              <a:t>  int quantos;</a:t>
            </a:r>
          </a:p>
          <a:p>
            <a:pPr>
              <a:lnSpc>
                <a:spcPct val="90000"/>
              </a:lnSpc>
              <a:spcBef>
                <a:spcPts val="661"/>
              </a:spcBef>
            </a:pPr>
            <a:r>
              <a:rPr lang="pt-BR" altLang="pt-BR" sz="2646"/>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 Box 1">
            <a:extLst>
              <a:ext uri="{FF2B5EF4-FFF2-40B4-BE49-F238E27FC236}">
                <a16:creationId xmlns:a16="http://schemas.microsoft.com/office/drawing/2014/main" id="{B643CF53-89EB-1BF2-860F-67A82516847C}"/>
              </a:ext>
            </a:extLst>
          </p:cNvPr>
          <p:cNvSpPr txBox="1">
            <a:spLocks noChangeArrowheads="1"/>
          </p:cNvSpPr>
          <p:nvPr/>
        </p:nvSpPr>
        <p:spPr bwMode="auto">
          <a:xfrm>
            <a:off x="306123" y="64748"/>
            <a:ext cx="9071610" cy="57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Filas Estáticas – Exemplo com Ponteiro</a:t>
            </a:r>
          </a:p>
        </p:txBody>
      </p:sp>
      <p:sp>
        <p:nvSpPr>
          <p:cNvPr id="43010" name="Text Box 2">
            <a:extLst>
              <a:ext uri="{FF2B5EF4-FFF2-40B4-BE49-F238E27FC236}">
                <a16:creationId xmlns:a16="http://schemas.microsoft.com/office/drawing/2014/main" id="{D0832428-9F1D-03D8-F8DA-6EA208854238}"/>
              </a:ext>
            </a:extLst>
          </p:cNvPr>
          <p:cNvSpPr txBox="1">
            <a:spLocks noChangeArrowheads="1"/>
          </p:cNvSpPr>
          <p:nvPr/>
        </p:nvSpPr>
        <p:spPr bwMode="auto">
          <a:xfrm>
            <a:off x="810101" y="1285319"/>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spcBef>
                <a:spcPts val="772"/>
              </a:spcBef>
            </a:pPr>
            <a:r>
              <a:rPr lang="en-US" altLang="pt-BR" sz="2400" dirty="0"/>
              <a:t>void </a:t>
            </a:r>
            <a:r>
              <a:rPr lang="en-US" altLang="pt-BR" sz="2400" dirty="0" err="1"/>
              <a:t>inicializaFila</a:t>
            </a:r>
            <a:r>
              <a:rPr lang="en-US" altLang="pt-BR" sz="2400" dirty="0"/>
              <a:t>(struct fila *f)</a:t>
            </a:r>
          </a:p>
          <a:p>
            <a:pPr>
              <a:spcBef>
                <a:spcPts val="772"/>
              </a:spcBef>
            </a:pPr>
            <a:r>
              <a:rPr lang="pt-BR" altLang="pt-BR" sz="2400" dirty="0"/>
              <a:t>{</a:t>
            </a:r>
          </a:p>
          <a:p>
            <a:pPr>
              <a:spcBef>
                <a:spcPts val="772"/>
              </a:spcBef>
            </a:pPr>
            <a:r>
              <a:rPr lang="pt-BR" altLang="pt-BR" sz="2400" dirty="0"/>
              <a:t>  f-&gt;inicio = f-&gt;quantos = 0;</a:t>
            </a:r>
          </a:p>
          <a:p>
            <a:pPr>
              <a:spcBef>
                <a:spcPts val="772"/>
              </a:spcBef>
            </a:pPr>
            <a:r>
              <a:rPr lang="pt-BR" altLang="pt-BR" sz="2400" dirty="0"/>
              <a:t>  f-&gt;fim = -1;</a:t>
            </a:r>
          </a:p>
          <a:p>
            <a:pPr>
              <a:spcBef>
                <a:spcPts val="772"/>
              </a:spcBef>
            </a:pPr>
            <a:r>
              <a:rPr lang="pt-BR" altLang="pt-BR" sz="2400" dirty="0"/>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 Box 1">
            <a:extLst>
              <a:ext uri="{FF2B5EF4-FFF2-40B4-BE49-F238E27FC236}">
                <a16:creationId xmlns:a16="http://schemas.microsoft.com/office/drawing/2014/main" id="{A774BEEC-7C12-F44B-7348-EC803B377BA5}"/>
              </a:ext>
            </a:extLst>
          </p:cNvPr>
          <p:cNvSpPr txBox="1">
            <a:spLocks noChangeArrowheads="1"/>
          </p:cNvSpPr>
          <p:nvPr/>
        </p:nvSpPr>
        <p:spPr bwMode="auto">
          <a:xfrm>
            <a:off x="306123" y="10500"/>
            <a:ext cx="9071610" cy="705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Filas Estáticas – Exemplo com Ponteiro</a:t>
            </a:r>
          </a:p>
        </p:txBody>
      </p:sp>
      <p:sp>
        <p:nvSpPr>
          <p:cNvPr id="44034" name="Text Box 2">
            <a:extLst>
              <a:ext uri="{FF2B5EF4-FFF2-40B4-BE49-F238E27FC236}">
                <a16:creationId xmlns:a16="http://schemas.microsoft.com/office/drawing/2014/main" id="{E6785ABB-4592-BE35-3FDC-49218FE0E36B}"/>
              </a:ext>
            </a:extLst>
          </p:cNvPr>
          <p:cNvSpPr txBox="1">
            <a:spLocks noChangeArrowheads="1"/>
          </p:cNvSpPr>
          <p:nvPr/>
        </p:nvSpPr>
        <p:spPr bwMode="auto">
          <a:xfrm>
            <a:off x="979845" y="2224154"/>
            <a:ext cx="4763295" cy="4535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nSpc>
                <a:spcPct val="80000"/>
              </a:lnSpc>
              <a:spcBef>
                <a:spcPts val="496"/>
              </a:spcBef>
            </a:pPr>
            <a:r>
              <a:rPr lang="pt-BR" altLang="pt-BR" sz="1984"/>
              <a:t>void inserir(struct fila *f, char nome[30])</a:t>
            </a:r>
          </a:p>
          <a:p>
            <a:pPr>
              <a:lnSpc>
                <a:spcPct val="80000"/>
              </a:lnSpc>
              <a:spcBef>
                <a:spcPts val="496"/>
              </a:spcBef>
            </a:pPr>
            <a:r>
              <a:rPr lang="pt-BR" altLang="pt-BR" sz="1984"/>
              <a:t>{</a:t>
            </a:r>
          </a:p>
          <a:p>
            <a:pPr>
              <a:lnSpc>
                <a:spcPct val="80000"/>
              </a:lnSpc>
              <a:spcBef>
                <a:spcPts val="496"/>
              </a:spcBef>
            </a:pPr>
            <a:r>
              <a:rPr lang="pt-BR" altLang="pt-BR" sz="1984"/>
              <a:t>  if(f-&gt;quantos == MAX)</a:t>
            </a:r>
          </a:p>
          <a:p>
            <a:pPr>
              <a:lnSpc>
                <a:spcPct val="80000"/>
              </a:lnSpc>
              <a:spcBef>
                <a:spcPts val="496"/>
              </a:spcBef>
            </a:pPr>
            <a:r>
              <a:rPr lang="pt-BR" altLang="pt-BR" sz="1984"/>
              <a:t>  {</a:t>
            </a:r>
          </a:p>
          <a:p>
            <a:pPr>
              <a:lnSpc>
                <a:spcPct val="80000"/>
              </a:lnSpc>
              <a:spcBef>
                <a:spcPts val="496"/>
              </a:spcBef>
            </a:pPr>
            <a:r>
              <a:rPr lang="pt-BR" altLang="pt-BR" sz="1984"/>
              <a:t>    printf("\nFila Cheia");</a:t>
            </a:r>
          </a:p>
          <a:p>
            <a:pPr>
              <a:lnSpc>
                <a:spcPct val="80000"/>
              </a:lnSpc>
              <a:spcBef>
                <a:spcPts val="496"/>
              </a:spcBef>
            </a:pPr>
            <a:r>
              <a:rPr lang="pt-BR" altLang="pt-BR" sz="1984"/>
              <a:t>    </a:t>
            </a:r>
            <a:r>
              <a:rPr lang="en-US" altLang="pt-BR" sz="1984"/>
              <a:t>exit(1);</a:t>
            </a:r>
          </a:p>
          <a:p>
            <a:pPr>
              <a:lnSpc>
                <a:spcPct val="80000"/>
              </a:lnSpc>
              <a:spcBef>
                <a:spcPts val="496"/>
              </a:spcBef>
            </a:pPr>
            <a:r>
              <a:rPr lang="en-US" altLang="pt-BR" sz="1984"/>
              <a:t>  }</a:t>
            </a:r>
          </a:p>
          <a:p>
            <a:pPr>
              <a:lnSpc>
                <a:spcPct val="80000"/>
              </a:lnSpc>
              <a:spcBef>
                <a:spcPts val="496"/>
              </a:spcBef>
            </a:pPr>
            <a:r>
              <a:rPr lang="en-US" altLang="pt-BR" sz="1984"/>
              <a:t>  else</a:t>
            </a:r>
          </a:p>
          <a:p>
            <a:pPr>
              <a:lnSpc>
                <a:spcPct val="80000"/>
              </a:lnSpc>
              <a:spcBef>
                <a:spcPts val="496"/>
              </a:spcBef>
            </a:pPr>
            <a:r>
              <a:rPr lang="en-US" altLang="pt-BR" sz="1984"/>
              <a:t>  {</a:t>
            </a:r>
          </a:p>
          <a:p>
            <a:pPr>
              <a:lnSpc>
                <a:spcPct val="80000"/>
              </a:lnSpc>
              <a:spcBef>
                <a:spcPts val="496"/>
              </a:spcBef>
            </a:pPr>
            <a:r>
              <a:rPr lang="pt-BR" altLang="pt-BR" sz="1984"/>
              <a:t>     f-&gt;fim++;    </a:t>
            </a:r>
          </a:p>
          <a:p>
            <a:pPr>
              <a:lnSpc>
                <a:spcPct val="80000"/>
              </a:lnSpc>
              <a:spcBef>
                <a:spcPts val="496"/>
              </a:spcBef>
            </a:pPr>
            <a:r>
              <a:rPr lang="pt-BR" altLang="pt-BR" sz="1984"/>
              <a:t>   }</a:t>
            </a:r>
          </a:p>
          <a:p>
            <a:pPr>
              <a:lnSpc>
                <a:spcPct val="80000"/>
              </a:lnSpc>
              <a:spcBef>
                <a:spcPts val="496"/>
              </a:spcBef>
            </a:pPr>
            <a:endParaRPr lang="en-US" altLang="pt-BR" sz="1984"/>
          </a:p>
          <a:p>
            <a:pPr>
              <a:lnSpc>
                <a:spcPct val="80000"/>
              </a:lnSpc>
              <a:spcBef>
                <a:spcPts val="276"/>
              </a:spcBef>
            </a:pPr>
            <a:r>
              <a:rPr lang="en-US" altLang="pt-BR" sz="1323"/>
              <a:t>    </a:t>
            </a:r>
            <a:r>
              <a:rPr lang="pt-BR" altLang="pt-BR" sz="1102"/>
              <a:t>    </a:t>
            </a:r>
          </a:p>
        </p:txBody>
      </p:sp>
      <p:sp>
        <p:nvSpPr>
          <p:cNvPr id="44035" name="Text Box 3">
            <a:extLst>
              <a:ext uri="{FF2B5EF4-FFF2-40B4-BE49-F238E27FC236}">
                <a16:creationId xmlns:a16="http://schemas.microsoft.com/office/drawing/2014/main" id="{A6EE56F6-4DD6-4F2C-EB5D-AD2DCAA33F79}"/>
              </a:ext>
            </a:extLst>
          </p:cNvPr>
          <p:cNvSpPr txBox="1">
            <a:spLocks noChangeArrowheads="1"/>
          </p:cNvSpPr>
          <p:nvPr/>
        </p:nvSpPr>
        <p:spPr bwMode="auto">
          <a:xfrm>
            <a:off x="5429902" y="1763924"/>
            <a:ext cx="4451809"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nSpc>
                <a:spcPct val="80000"/>
              </a:lnSpc>
              <a:spcBef>
                <a:spcPts val="551"/>
              </a:spcBef>
            </a:pPr>
            <a:r>
              <a:rPr lang="pt-BR" altLang="pt-BR" sz="2205"/>
              <a:t>strcpy(f-&gt;nos[f-&gt;fim].nome, nome);</a:t>
            </a:r>
          </a:p>
          <a:p>
            <a:pPr>
              <a:lnSpc>
                <a:spcPct val="80000"/>
              </a:lnSpc>
              <a:spcBef>
                <a:spcPts val="551"/>
              </a:spcBef>
            </a:pPr>
            <a:r>
              <a:rPr lang="pt-BR" altLang="pt-BR" sz="2205"/>
              <a:t>    f-&gt;quantos++;</a:t>
            </a:r>
          </a:p>
          <a:p>
            <a:pPr>
              <a:lnSpc>
                <a:spcPct val="80000"/>
              </a:lnSpc>
              <a:spcBef>
                <a:spcPts val="551"/>
              </a:spcBef>
            </a:pPr>
            <a:r>
              <a:rPr lang="pt-BR" altLang="pt-BR" sz="2205"/>
              <a:t>    printf("\n%s inserido com sucesso!",nome);</a:t>
            </a:r>
          </a:p>
          <a:p>
            <a:pPr>
              <a:lnSpc>
                <a:spcPct val="80000"/>
              </a:lnSpc>
              <a:spcBef>
                <a:spcPts val="551"/>
              </a:spcBef>
            </a:pPr>
            <a:r>
              <a:rPr lang="pt-BR" altLang="pt-BR" sz="2205"/>
              <a:t>    </a:t>
            </a:r>
            <a:r>
              <a:rPr lang="en-US" altLang="pt-BR" sz="2205"/>
              <a:t>getche();</a:t>
            </a:r>
          </a:p>
          <a:p>
            <a:pPr>
              <a:lnSpc>
                <a:spcPct val="80000"/>
              </a:lnSpc>
              <a:spcBef>
                <a:spcPts val="551"/>
              </a:spcBef>
            </a:pPr>
            <a:r>
              <a:rPr lang="en-US" altLang="pt-BR" sz="2205"/>
              <a:t>  }</a:t>
            </a:r>
          </a:p>
          <a:p>
            <a:pPr>
              <a:lnSpc>
                <a:spcPct val="80000"/>
              </a:lnSpc>
              <a:spcBef>
                <a:spcPts val="551"/>
              </a:spcBef>
            </a:pPr>
            <a:r>
              <a:rPr lang="en-US" altLang="pt-BR" sz="2205"/>
              <a:t>}</a:t>
            </a:r>
          </a:p>
          <a:p>
            <a:pPr>
              <a:lnSpc>
                <a:spcPct val="80000"/>
              </a:lnSpc>
              <a:spcBef>
                <a:spcPts val="551"/>
              </a:spcBef>
            </a:pPr>
            <a:endParaRPr lang="pt-BR" altLang="pt-BR" sz="2205"/>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Box 1">
            <a:extLst>
              <a:ext uri="{FF2B5EF4-FFF2-40B4-BE49-F238E27FC236}">
                <a16:creationId xmlns:a16="http://schemas.microsoft.com/office/drawing/2014/main" id="{FDBF014E-64F1-2DE0-8892-2AA0220F4D39}"/>
              </a:ext>
            </a:extLst>
          </p:cNvPr>
          <p:cNvSpPr txBox="1">
            <a:spLocks noChangeArrowheads="1"/>
          </p:cNvSpPr>
          <p:nvPr/>
        </p:nvSpPr>
        <p:spPr bwMode="auto">
          <a:xfrm>
            <a:off x="281624" y="-69997"/>
            <a:ext cx="9071610" cy="7839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Filas Estáticas – Exemplo com Ponteiro</a:t>
            </a:r>
          </a:p>
        </p:txBody>
      </p:sp>
      <p:sp>
        <p:nvSpPr>
          <p:cNvPr id="45058" name="Text Box 2">
            <a:extLst>
              <a:ext uri="{FF2B5EF4-FFF2-40B4-BE49-F238E27FC236}">
                <a16:creationId xmlns:a16="http://schemas.microsoft.com/office/drawing/2014/main" id="{C3F26EEA-9313-B434-7591-1016CCD2D45B}"/>
              </a:ext>
            </a:extLst>
          </p:cNvPr>
          <p:cNvSpPr txBox="1">
            <a:spLocks noChangeArrowheads="1"/>
          </p:cNvSpPr>
          <p:nvPr/>
        </p:nvSpPr>
        <p:spPr bwMode="auto">
          <a:xfrm>
            <a:off x="822351" y="2224154"/>
            <a:ext cx="4987286" cy="4535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nSpc>
                <a:spcPct val="80000"/>
              </a:lnSpc>
              <a:spcBef>
                <a:spcPts val="551"/>
              </a:spcBef>
            </a:pPr>
            <a:r>
              <a:rPr lang="en-US" altLang="pt-BR" sz="2205"/>
              <a:t>void remover(struct fila *f, char nome[30])</a:t>
            </a:r>
          </a:p>
          <a:p>
            <a:pPr>
              <a:lnSpc>
                <a:spcPct val="80000"/>
              </a:lnSpc>
              <a:spcBef>
                <a:spcPts val="551"/>
              </a:spcBef>
            </a:pPr>
            <a:r>
              <a:rPr lang="pt-BR" altLang="pt-BR" sz="2205"/>
              <a:t>{</a:t>
            </a:r>
          </a:p>
          <a:p>
            <a:pPr>
              <a:lnSpc>
                <a:spcPct val="80000"/>
              </a:lnSpc>
              <a:spcBef>
                <a:spcPts val="551"/>
              </a:spcBef>
            </a:pPr>
            <a:r>
              <a:rPr lang="pt-BR" altLang="pt-BR" sz="2205"/>
              <a:t>  if(f-&gt; quantos == 0)</a:t>
            </a:r>
          </a:p>
          <a:p>
            <a:pPr>
              <a:lnSpc>
                <a:spcPct val="80000"/>
              </a:lnSpc>
              <a:spcBef>
                <a:spcPts val="551"/>
              </a:spcBef>
            </a:pPr>
            <a:r>
              <a:rPr lang="pt-BR" altLang="pt-BR" sz="2205"/>
              <a:t>  {</a:t>
            </a:r>
          </a:p>
          <a:p>
            <a:pPr>
              <a:lnSpc>
                <a:spcPct val="80000"/>
              </a:lnSpc>
              <a:spcBef>
                <a:spcPts val="551"/>
              </a:spcBef>
            </a:pPr>
            <a:r>
              <a:rPr lang="pt-BR" altLang="pt-BR" sz="2205"/>
              <a:t>    printf("\nFila vazia");</a:t>
            </a:r>
          </a:p>
          <a:p>
            <a:pPr>
              <a:lnSpc>
                <a:spcPct val="80000"/>
              </a:lnSpc>
              <a:spcBef>
                <a:spcPts val="551"/>
              </a:spcBef>
            </a:pPr>
            <a:r>
              <a:rPr lang="pt-BR" altLang="pt-BR" sz="2205"/>
              <a:t>    exit(1);</a:t>
            </a:r>
          </a:p>
          <a:p>
            <a:pPr>
              <a:lnSpc>
                <a:spcPct val="80000"/>
              </a:lnSpc>
              <a:spcBef>
                <a:spcPts val="551"/>
              </a:spcBef>
            </a:pPr>
            <a:r>
              <a:rPr lang="pt-BR" altLang="pt-BR" sz="2205"/>
              <a:t>  }</a:t>
            </a:r>
          </a:p>
          <a:p>
            <a:pPr>
              <a:lnSpc>
                <a:spcPct val="80000"/>
              </a:lnSpc>
              <a:spcBef>
                <a:spcPts val="551"/>
              </a:spcBef>
            </a:pPr>
            <a:r>
              <a:rPr lang="pt-BR" altLang="pt-BR" sz="2205"/>
              <a:t>  else</a:t>
            </a:r>
          </a:p>
          <a:p>
            <a:pPr>
              <a:lnSpc>
                <a:spcPct val="80000"/>
              </a:lnSpc>
              <a:spcBef>
                <a:spcPts val="551"/>
              </a:spcBef>
            </a:pPr>
            <a:r>
              <a:rPr lang="pt-BR" altLang="pt-BR" sz="2205"/>
              <a:t>  {</a:t>
            </a:r>
          </a:p>
          <a:p>
            <a:pPr>
              <a:lnSpc>
                <a:spcPct val="80000"/>
              </a:lnSpc>
              <a:spcBef>
                <a:spcPts val="551"/>
              </a:spcBef>
            </a:pPr>
            <a:r>
              <a:rPr lang="pt-BR" altLang="pt-BR" sz="2205"/>
              <a:t>    strcpy(nome, f-&gt;nos[f-&gt;inicio].nome);</a:t>
            </a:r>
          </a:p>
          <a:p>
            <a:pPr>
              <a:lnSpc>
                <a:spcPct val="80000"/>
              </a:lnSpc>
              <a:spcBef>
                <a:spcPts val="551"/>
              </a:spcBef>
            </a:pPr>
            <a:r>
              <a:rPr lang="pt-BR" altLang="pt-BR" sz="2205"/>
              <a:t>        </a:t>
            </a:r>
          </a:p>
        </p:txBody>
      </p:sp>
      <p:sp>
        <p:nvSpPr>
          <p:cNvPr id="45059" name="Text Box 3">
            <a:extLst>
              <a:ext uri="{FF2B5EF4-FFF2-40B4-BE49-F238E27FC236}">
                <a16:creationId xmlns:a16="http://schemas.microsoft.com/office/drawing/2014/main" id="{34DE82F1-640A-E017-0960-2F8D79ADDD45}"/>
              </a:ext>
            </a:extLst>
          </p:cNvPr>
          <p:cNvSpPr txBox="1">
            <a:spLocks noChangeArrowheads="1"/>
          </p:cNvSpPr>
          <p:nvPr/>
        </p:nvSpPr>
        <p:spPr bwMode="auto">
          <a:xfrm>
            <a:off x="5821886" y="2192656"/>
            <a:ext cx="4199819" cy="4535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spcBef>
                <a:spcPts val="551"/>
              </a:spcBef>
            </a:pPr>
            <a:r>
              <a:rPr lang="pt-BR" altLang="pt-BR" sz="2205"/>
              <a:t>f-&gt;quantos--;</a:t>
            </a:r>
          </a:p>
          <a:p>
            <a:pPr>
              <a:spcBef>
                <a:spcPts val="551"/>
              </a:spcBef>
            </a:pPr>
            <a:r>
              <a:rPr lang="pt-BR" altLang="pt-BR" sz="2205"/>
              <a:t>f-&gt;inicio++;    </a:t>
            </a:r>
          </a:p>
          <a:p>
            <a:pPr>
              <a:spcBef>
                <a:spcPts val="551"/>
              </a:spcBef>
            </a:pPr>
            <a:r>
              <a:rPr lang="pt-BR" altLang="pt-BR" sz="2205"/>
              <a:t>  }</a:t>
            </a:r>
          </a:p>
          <a:p>
            <a:pPr>
              <a:spcBef>
                <a:spcPts val="551"/>
              </a:spcBef>
            </a:pPr>
            <a:r>
              <a:rPr lang="pt-BR" altLang="pt-BR" sz="2205"/>
              <a:t>  printf("\n%s removido com sucesso!");</a:t>
            </a:r>
          </a:p>
          <a:p>
            <a:pPr>
              <a:spcBef>
                <a:spcPts val="551"/>
              </a:spcBef>
            </a:pPr>
            <a:r>
              <a:rPr lang="pt-BR" altLang="pt-BR" sz="2205"/>
              <a:t>  </a:t>
            </a:r>
            <a:r>
              <a:rPr lang="en-US" altLang="pt-BR" sz="2205"/>
              <a:t>getche();</a:t>
            </a:r>
          </a:p>
          <a:p>
            <a:pPr>
              <a:spcBef>
                <a:spcPts val="551"/>
              </a:spcBef>
            </a:pPr>
            <a:r>
              <a:rPr lang="en-US" altLang="pt-BR" sz="2205"/>
              <a:t>}</a:t>
            </a:r>
          </a:p>
          <a:p>
            <a:pPr>
              <a:spcBef>
                <a:spcPts val="551"/>
              </a:spcBef>
            </a:pPr>
            <a:endParaRPr lang="pt-BR" altLang="pt-BR" sz="2205"/>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1">
            <a:extLst>
              <a:ext uri="{FF2B5EF4-FFF2-40B4-BE49-F238E27FC236}">
                <a16:creationId xmlns:a16="http://schemas.microsoft.com/office/drawing/2014/main" id="{667B3D19-4CF9-3F09-A7D8-F1CB3A43FCC3}"/>
              </a:ext>
            </a:extLst>
          </p:cNvPr>
          <p:cNvSpPr txBox="1">
            <a:spLocks noChangeArrowheads="1"/>
          </p:cNvSpPr>
          <p:nvPr/>
        </p:nvSpPr>
        <p:spPr bwMode="auto">
          <a:xfrm>
            <a:off x="306123" y="10499"/>
            <a:ext cx="9071610" cy="7839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Filas Estáticas – Exemplo com Ponteiro</a:t>
            </a:r>
          </a:p>
        </p:txBody>
      </p:sp>
      <p:sp>
        <p:nvSpPr>
          <p:cNvPr id="46082" name="Text Box 2">
            <a:extLst>
              <a:ext uri="{FF2B5EF4-FFF2-40B4-BE49-F238E27FC236}">
                <a16:creationId xmlns:a16="http://schemas.microsoft.com/office/drawing/2014/main" id="{7A20BF7B-0CD1-AEFF-CFBB-79B3F26F4378}"/>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nSpc>
                <a:spcPct val="80000"/>
              </a:lnSpc>
              <a:spcBef>
                <a:spcPts val="551"/>
              </a:spcBef>
            </a:pPr>
            <a:r>
              <a:rPr lang="en-US" altLang="pt-BR" sz="2205"/>
              <a:t>main()</a:t>
            </a:r>
          </a:p>
          <a:p>
            <a:pPr>
              <a:lnSpc>
                <a:spcPct val="80000"/>
              </a:lnSpc>
              <a:spcBef>
                <a:spcPts val="551"/>
              </a:spcBef>
            </a:pPr>
            <a:r>
              <a:rPr lang="en-US" altLang="pt-BR" sz="2205"/>
              <a:t>{</a:t>
            </a:r>
          </a:p>
          <a:p>
            <a:pPr>
              <a:lnSpc>
                <a:spcPct val="80000"/>
              </a:lnSpc>
              <a:spcBef>
                <a:spcPts val="551"/>
              </a:spcBef>
            </a:pPr>
            <a:r>
              <a:rPr lang="en-US" altLang="pt-BR" sz="2205"/>
              <a:t>    struct fila f;</a:t>
            </a:r>
          </a:p>
          <a:p>
            <a:pPr>
              <a:lnSpc>
                <a:spcPct val="80000"/>
              </a:lnSpc>
              <a:spcBef>
                <a:spcPts val="551"/>
              </a:spcBef>
            </a:pPr>
            <a:r>
              <a:rPr lang="en-US" altLang="pt-BR" sz="2205"/>
              <a:t>    </a:t>
            </a:r>
            <a:r>
              <a:rPr lang="pt-BR" altLang="pt-BR" sz="2205"/>
              <a:t>inicializaFila(&amp;f);</a:t>
            </a:r>
          </a:p>
          <a:p>
            <a:pPr>
              <a:lnSpc>
                <a:spcPct val="80000"/>
              </a:lnSpc>
              <a:spcBef>
                <a:spcPts val="551"/>
              </a:spcBef>
            </a:pPr>
            <a:r>
              <a:rPr lang="pt-BR" altLang="pt-BR" sz="2205"/>
              <a:t>    char nome[30];</a:t>
            </a:r>
          </a:p>
          <a:p>
            <a:pPr>
              <a:lnSpc>
                <a:spcPct val="80000"/>
              </a:lnSpc>
              <a:spcBef>
                <a:spcPts val="551"/>
              </a:spcBef>
            </a:pPr>
            <a:r>
              <a:rPr lang="pt-BR" altLang="pt-BR" sz="2205"/>
              <a:t>...</a:t>
            </a:r>
          </a:p>
          <a:p>
            <a:pPr>
              <a:lnSpc>
                <a:spcPct val="80000"/>
              </a:lnSpc>
              <a:spcBef>
                <a:spcPts val="551"/>
              </a:spcBef>
            </a:pPr>
            <a:r>
              <a:rPr lang="pt-BR" altLang="pt-BR" sz="2205"/>
              <a:t>switch(op)</a:t>
            </a:r>
          </a:p>
          <a:p>
            <a:pPr>
              <a:lnSpc>
                <a:spcPct val="80000"/>
              </a:lnSpc>
              <a:spcBef>
                <a:spcPts val="551"/>
              </a:spcBef>
            </a:pPr>
            <a:r>
              <a:rPr lang="pt-BR" altLang="pt-BR" sz="2205"/>
              <a:t>      {</a:t>
            </a:r>
          </a:p>
          <a:p>
            <a:pPr>
              <a:lnSpc>
                <a:spcPct val="80000"/>
              </a:lnSpc>
              <a:spcBef>
                <a:spcPts val="551"/>
              </a:spcBef>
            </a:pPr>
            <a:r>
              <a:rPr lang="pt-BR" altLang="pt-BR" sz="2205"/>
              <a:t>         case 1: </a:t>
            </a:r>
          </a:p>
          <a:p>
            <a:pPr>
              <a:lnSpc>
                <a:spcPct val="80000"/>
              </a:lnSpc>
              <a:spcBef>
                <a:spcPts val="551"/>
              </a:spcBef>
            </a:pPr>
            <a:r>
              <a:rPr lang="pt-BR" altLang="pt-BR" sz="2205"/>
              <a:t>                 printf("Digite um nome: ");</a:t>
            </a:r>
          </a:p>
          <a:p>
            <a:pPr>
              <a:lnSpc>
                <a:spcPct val="80000"/>
              </a:lnSpc>
              <a:spcBef>
                <a:spcPts val="551"/>
              </a:spcBef>
            </a:pPr>
            <a:r>
              <a:rPr lang="pt-BR" altLang="pt-BR" sz="2205"/>
              <a:t>                 gets(nome);</a:t>
            </a:r>
          </a:p>
          <a:p>
            <a:pPr>
              <a:lnSpc>
                <a:spcPct val="80000"/>
              </a:lnSpc>
              <a:spcBef>
                <a:spcPts val="551"/>
              </a:spcBef>
            </a:pPr>
            <a:r>
              <a:rPr lang="pt-BR" altLang="pt-BR" sz="2205"/>
              <a:t>                 inserir(&amp;f,nome);    </a:t>
            </a:r>
          </a:p>
          <a:p>
            <a:pPr>
              <a:lnSpc>
                <a:spcPct val="80000"/>
              </a:lnSpc>
              <a:spcBef>
                <a:spcPts val="551"/>
              </a:spcBef>
            </a:pPr>
            <a:r>
              <a:rPr lang="pt-BR" altLang="pt-BR" sz="2205"/>
              <a:t>                 </a:t>
            </a:r>
            <a:r>
              <a:rPr lang="en-US" altLang="pt-BR" sz="2205"/>
              <a:t>break;           </a:t>
            </a:r>
          </a:p>
          <a:p>
            <a:pPr>
              <a:lnSpc>
                <a:spcPct val="80000"/>
              </a:lnSpc>
              <a:spcBef>
                <a:spcPts val="551"/>
              </a:spcBef>
            </a:pPr>
            <a:r>
              <a:rPr lang="en-US" altLang="pt-BR" sz="2205"/>
              <a:t>         case 2: </a:t>
            </a:r>
          </a:p>
          <a:p>
            <a:pPr>
              <a:lnSpc>
                <a:spcPct val="80000"/>
              </a:lnSpc>
              <a:spcBef>
                <a:spcPts val="551"/>
              </a:spcBef>
            </a:pPr>
            <a:r>
              <a:rPr lang="en-US" altLang="pt-BR" sz="2205"/>
              <a:t>                 remover(&amp;f, nome);</a:t>
            </a:r>
          </a:p>
          <a:p>
            <a:pPr>
              <a:lnSpc>
                <a:spcPct val="80000"/>
              </a:lnSpc>
              <a:spcBef>
                <a:spcPts val="551"/>
              </a:spcBef>
            </a:pPr>
            <a:r>
              <a:rPr lang="en-US" altLang="pt-BR" sz="2205"/>
              <a:t>                 </a:t>
            </a:r>
            <a:r>
              <a:rPr lang="pt-BR" altLang="pt-BR" sz="2205"/>
              <a:t>break;</a:t>
            </a:r>
          </a:p>
          <a:p>
            <a:pPr>
              <a:lnSpc>
                <a:spcPct val="80000"/>
              </a:lnSpc>
              <a:spcBef>
                <a:spcPts val="551"/>
              </a:spcBef>
            </a:pPr>
            <a:endParaRPr lang="pt-BR" altLang="pt-BR" sz="2205"/>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 Box 1">
            <a:extLst>
              <a:ext uri="{FF2B5EF4-FFF2-40B4-BE49-F238E27FC236}">
                <a16:creationId xmlns:a16="http://schemas.microsoft.com/office/drawing/2014/main" id="{4BE4B2BF-495C-80F7-209A-134B28628B24}"/>
              </a:ext>
            </a:extLst>
          </p:cNvPr>
          <p:cNvSpPr txBox="1">
            <a:spLocks noChangeArrowheads="1"/>
          </p:cNvSpPr>
          <p:nvPr/>
        </p:nvSpPr>
        <p:spPr bwMode="auto">
          <a:xfrm>
            <a:off x="281624" y="0"/>
            <a:ext cx="9071610" cy="635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Filas Estáticas – </a:t>
            </a:r>
            <a:r>
              <a:rPr lang="pt-BR" altLang="pt-BR" sz="4000" b="1" spc="-1" dirty="0" err="1">
                <a:solidFill>
                  <a:srgbClr val="00AEEF"/>
                </a:solidFill>
                <a:latin typeface="Calibri"/>
                <a:cs typeface="+mn-cs"/>
              </a:rPr>
              <a:t>Tanenbaum</a:t>
            </a:r>
            <a:endParaRPr lang="pt-BR" altLang="pt-BR" sz="4000" b="1" spc="-1" dirty="0">
              <a:solidFill>
                <a:srgbClr val="00AEEF"/>
              </a:solidFill>
              <a:latin typeface="Calibri"/>
              <a:cs typeface="+mn-cs"/>
            </a:endParaRPr>
          </a:p>
        </p:txBody>
      </p:sp>
      <p:sp>
        <p:nvSpPr>
          <p:cNvPr id="47106" name="Text Box 2">
            <a:extLst>
              <a:ext uri="{FF2B5EF4-FFF2-40B4-BE49-F238E27FC236}">
                <a16:creationId xmlns:a16="http://schemas.microsoft.com/office/drawing/2014/main" id="{142E4FC3-604F-A69A-2C24-FFC7FC936947}"/>
              </a:ext>
            </a:extLst>
          </p:cNvPr>
          <p:cNvSpPr txBox="1">
            <a:spLocks noChangeArrowheads="1"/>
          </p:cNvSpPr>
          <p:nvPr/>
        </p:nvSpPr>
        <p:spPr bwMode="auto">
          <a:xfrm>
            <a:off x="616464" y="1285319"/>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spcBef>
                <a:spcPts val="772"/>
              </a:spcBef>
            </a:pPr>
            <a:r>
              <a:rPr lang="pt-BR" altLang="pt-BR" sz="2205" b="1"/>
              <a:t>Inserção na Fila</a:t>
            </a:r>
          </a:p>
        </p:txBody>
      </p:sp>
      <p:grpSp>
        <p:nvGrpSpPr>
          <p:cNvPr id="47107" name="Group 3">
            <a:extLst>
              <a:ext uri="{FF2B5EF4-FFF2-40B4-BE49-F238E27FC236}">
                <a16:creationId xmlns:a16="http://schemas.microsoft.com/office/drawing/2014/main" id="{B7391DD3-BEBE-B08B-FA1E-B1F318FBCB3E}"/>
              </a:ext>
            </a:extLst>
          </p:cNvPr>
          <p:cNvGrpSpPr>
            <a:grpSpLocks/>
          </p:cNvGrpSpPr>
          <p:nvPr/>
        </p:nvGrpSpPr>
        <p:grpSpPr bwMode="auto">
          <a:xfrm>
            <a:off x="1741666" y="2328274"/>
            <a:ext cx="7377683" cy="4542805"/>
            <a:chOff x="931" y="1604"/>
            <a:chExt cx="4216" cy="2596"/>
          </a:xfrm>
        </p:grpSpPr>
        <p:grpSp>
          <p:nvGrpSpPr>
            <p:cNvPr id="47108" name="Group 4">
              <a:extLst>
                <a:ext uri="{FF2B5EF4-FFF2-40B4-BE49-F238E27FC236}">
                  <a16:creationId xmlns:a16="http://schemas.microsoft.com/office/drawing/2014/main" id="{153E86CA-4691-EF78-AA68-C3EA1C8D0A77}"/>
                </a:ext>
              </a:extLst>
            </p:cNvPr>
            <p:cNvGrpSpPr>
              <a:grpSpLocks/>
            </p:cNvGrpSpPr>
            <p:nvPr/>
          </p:nvGrpSpPr>
          <p:grpSpPr bwMode="auto">
            <a:xfrm>
              <a:off x="931" y="1624"/>
              <a:ext cx="1133" cy="1115"/>
              <a:chOff x="931" y="1624"/>
              <a:chExt cx="1133" cy="1115"/>
            </a:xfrm>
          </p:grpSpPr>
          <p:grpSp>
            <p:nvGrpSpPr>
              <p:cNvPr id="47109" name="Group 5">
                <a:extLst>
                  <a:ext uri="{FF2B5EF4-FFF2-40B4-BE49-F238E27FC236}">
                    <a16:creationId xmlns:a16="http://schemas.microsoft.com/office/drawing/2014/main" id="{AD0A4646-BF6A-A332-9B3C-3332CC2CEBA8}"/>
                  </a:ext>
                </a:extLst>
              </p:cNvPr>
              <p:cNvGrpSpPr>
                <a:grpSpLocks/>
              </p:cNvGrpSpPr>
              <p:nvPr/>
            </p:nvGrpSpPr>
            <p:grpSpPr bwMode="auto">
              <a:xfrm>
                <a:off x="1152" y="1847"/>
                <a:ext cx="912" cy="810"/>
                <a:chOff x="1152" y="1847"/>
                <a:chExt cx="912" cy="810"/>
              </a:xfrm>
            </p:grpSpPr>
            <p:sp>
              <p:nvSpPr>
                <p:cNvPr id="47110" name="Rectangle 6">
                  <a:extLst>
                    <a:ext uri="{FF2B5EF4-FFF2-40B4-BE49-F238E27FC236}">
                      <a16:creationId xmlns:a16="http://schemas.microsoft.com/office/drawing/2014/main" id="{6A4BC8DC-CA81-44BB-AD55-B57ADD1428E1}"/>
                    </a:ext>
                  </a:extLst>
                </p:cNvPr>
                <p:cNvSpPr>
                  <a:spLocks noChangeArrowheads="1"/>
                </p:cNvSpPr>
                <p:nvPr/>
              </p:nvSpPr>
              <p:spPr bwMode="auto">
                <a:xfrm>
                  <a:off x="1152" y="1847"/>
                  <a:ext cx="912" cy="810"/>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47111" name="Line 7">
                  <a:extLst>
                    <a:ext uri="{FF2B5EF4-FFF2-40B4-BE49-F238E27FC236}">
                      <a16:creationId xmlns:a16="http://schemas.microsoft.com/office/drawing/2014/main" id="{BD212DB3-BB7E-7080-AEFE-6D03DE027229}"/>
                    </a:ext>
                  </a:extLst>
                </p:cNvPr>
                <p:cNvSpPr>
                  <a:spLocks noChangeShapeType="1"/>
                </p:cNvSpPr>
                <p:nvPr/>
              </p:nvSpPr>
              <p:spPr bwMode="auto">
                <a:xfrm>
                  <a:off x="1152" y="2496"/>
                  <a:ext cx="912"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47112" name="Line 8">
                  <a:extLst>
                    <a:ext uri="{FF2B5EF4-FFF2-40B4-BE49-F238E27FC236}">
                      <a16:creationId xmlns:a16="http://schemas.microsoft.com/office/drawing/2014/main" id="{3A7CC7A6-D3DA-CF5C-F73B-4B19F3F3AD05}"/>
                    </a:ext>
                  </a:extLst>
                </p:cNvPr>
                <p:cNvSpPr>
                  <a:spLocks noChangeShapeType="1"/>
                </p:cNvSpPr>
                <p:nvPr/>
              </p:nvSpPr>
              <p:spPr bwMode="auto">
                <a:xfrm>
                  <a:off x="1152" y="2334"/>
                  <a:ext cx="912"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47113" name="Line 9">
                  <a:extLst>
                    <a:ext uri="{FF2B5EF4-FFF2-40B4-BE49-F238E27FC236}">
                      <a16:creationId xmlns:a16="http://schemas.microsoft.com/office/drawing/2014/main" id="{16EE1C4D-DDF2-ED39-7C39-5FA64A8E4F8B}"/>
                    </a:ext>
                  </a:extLst>
                </p:cNvPr>
                <p:cNvSpPr>
                  <a:spLocks noChangeShapeType="1"/>
                </p:cNvSpPr>
                <p:nvPr/>
              </p:nvSpPr>
              <p:spPr bwMode="auto">
                <a:xfrm>
                  <a:off x="1152" y="2172"/>
                  <a:ext cx="912"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47114" name="Line 10">
                  <a:extLst>
                    <a:ext uri="{FF2B5EF4-FFF2-40B4-BE49-F238E27FC236}">
                      <a16:creationId xmlns:a16="http://schemas.microsoft.com/office/drawing/2014/main" id="{1CD9FA2E-2D79-3F61-2D53-4DC1FB771A2F}"/>
                    </a:ext>
                  </a:extLst>
                </p:cNvPr>
                <p:cNvSpPr>
                  <a:spLocks noChangeShapeType="1"/>
                </p:cNvSpPr>
                <p:nvPr/>
              </p:nvSpPr>
              <p:spPr bwMode="auto">
                <a:xfrm>
                  <a:off x="1152" y="2009"/>
                  <a:ext cx="912"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grpSp>
          <p:sp>
            <p:nvSpPr>
              <p:cNvPr id="47115" name="Text Box 11">
                <a:extLst>
                  <a:ext uri="{FF2B5EF4-FFF2-40B4-BE49-F238E27FC236}">
                    <a16:creationId xmlns:a16="http://schemas.microsoft.com/office/drawing/2014/main" id="{EC9D1D1C-FF01-C3A6-B0CF-0653BC33F36E}"/>
                  </a:ext>
                </a:extLst>
              </p:cNvPr>
              <p:cNvSpPr txBox="1">
                <a:spLocks noChangeArrowheads="1"/>
              </p:cNvSpPr>
              <p:nvPr/>
            </p:nvSpPr>
            <p:spPr bwMode="auto">
              <a:xfrm>
                <a:off x="931" y="2497"/>
                <a:ext cx="165" cy="242"/>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0</a:t>
                </a:r>
              </a:p>
            </p:txBody>
          </p:sp>
          <p:sp>
            <p:nvSpPr>
              <p:cNvPr id="47116" name="Text Box 12">
                <a:extLst>
                  <a:ext uri="{FF2B5EF4-FFF2-40B4-BE49-F238E27FC236}">
                    <a16:creationId xmlns:a16="http://schemas.microsoft.com/office/drawing/2014/main" id="{42E8CD41-91AF-B8C3-9AC8-C04BF2116C4F}"/>
                  </a:ext>
                </a:extLst>
              </p:cNvPr>
              <p:cNvSpPr txBox="1">
                <a:spLocks noChangeArrowheads="1"/>
              </p:cNvSpPr>
              <p:nvPr/>
            </p:nvSpPr>
            <p:spPr bwMode="auto">
              <a:xfrm>
                <a:off x="931" y="2321"/>
                <a:ext cx="165" cy="175"/>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1</a:t>
                </a:r>
              </a:p>
            </p:txBody>
          </p:sp>
          <p:sp>
            <p:nvSpPr>
              <p:cNvPr id="47117" name="Text Box 13">
                <a:extLst>
                  <a:ext uri="{FF2B5EF4-FFF2-40B4-BE49-F238E27FC236}">
                    <a16:creationId xmlns:a16="http://schemas.microsoft.com/office/drawing/2014/main" id="{9F29E5E5-3A45-7378-13DA-401F4B2AD0C4}"/>
                  </a:ext>
                </a:extLst>
              </p:cNvPr>
              <p:cNvSpPr txBox="1">
                <a:spLocks noChangeArrowheads="1"/>
              </p:cNvSpPr>
              <p:nvPr/>
            </p:nvSpPr>
            <p:spPr bwMode="auto">
              <a:xfrm>
                <a:off x="931" y="2165"/>
                <a:ext cx="165" cy="175"/>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2</a:t>
                </a:r>
              </a:p>
            </p:txBody>
          </p:sp>
          <p:sp>
            <p:nvSpPr>
              <p:cNvPr id="47118" name="Text Box 14">
                <a:extLst>
                  <a:ext uri="{FF2B5EF4-FFF2-40B4-BE49-F238E27FC236}">
                    <a16:creationId xmlns:a16="http://schemas.microsoft.com/office/drawing/2014/main" id="{4F329F7A-B506-3D4E-D6D5-F9DB42FC2F85}"/>
                  </a:ext>
                </a:extLst>
              </p:cNvPr>
              <p:cNvSpPr txBox="1">
                <a:spLocks noChangeArrowheads="1"/>
              </p:cNvSpPr>
              <p:nvPr/>
            </p:nvSpPr>
            <p:spPr bwMode="auto">
              <a:xfrm>
                <a:off x="931" y="2003"/>
                <a:ext cx="165" cy="175"/>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3</a:t>
                </a:r>
              </a:p>
            </p:txBody>
          </p:sp>
          <p:sp>
            <p:nvSpPr>
              <p:cNvPr id="47119" name="Text Box 15">
                <a:extLst>
                  <a:ext uri="{FF2B5EF4-FFF2-40B4-BE49-F238E27FC236}">
                    <a16:creationId xmlns:a16="http://schemas.microsoft.com/office/drawing/2014/main" id="{78C2B87E-FAF6-43A9-65B4-60AD9760E270}"/>
                  </a:ext>
                </a:extLst>
              </p:cNvPr>
              <p:cNvSpPr txBox="1">
                <a:spLocks noChangeArrowheads="1"/>
              </p:cNvSpPr>
              <p:nvPr/>
            </p:nvSpPr>
            <p:spPr bwMode="auto">
              <a:xfrm>
                <a:off x="938" y="1840"/>
                <a:ext cx="165" cy="175"/>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4</a:t>
                </a:r>
              </a:p>
            </p:txBody>
          </p:sp>
          <p:sp>
            <p:nvSpPr>
              <p:cNvPr id="47120" name="Text Box 16">
                <a:extLst>
                  <a:ext uri="{FF2B5EF4-FFF2-40B4-BE49-F238E27FC236}">
                    <a16:creationId xmlns:a16="http://schemas.microsoft.com/office/drawing/2014/main" id="{DFDE76A3-F755-E6DD-64EF-C5CD9F2AACAA}"/>
                  </a:ext>
                </a:extLst>
              </p:cNvPr>
              <p:cNvSpPr txBox="1">
                <a:spLocks noChangeArrowheads="1"/>
              </p:cNvSpPr>
              <p:nvPr/>
            </p:nvSpPr>
            <p:spPr bwMode="auto">
              <a:xfrm>
                <a:off x="1373" y="1624"/>
                <a:ext cx="663" cy="161"/>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764"/>
                  <a:t>f.itens</a:t>
                </a:r>
              </a:p>
            </p:txBody>
          </p:sp>
        </p:grpSp>
        <p:sp>
          <p:nvSpPr>
            <p:cNvPr id="47121" name="Text Box 17">
              <a:extLst>
                <a:ext uri="{FF2B5EF4-FFF2-40B4-BE49-F238E27FC236}">
                  <a16:creationId xmlns:a16="http://schemas.microsoft.com/office/drawing/2014/main" id="{4CCDE676-1B68-94FD-DE21-F5AF070E7E00}"/>
                </a:ext>
              </a:extLst>
            </p:cNvPr>
            <p:cNvSpPr txBox="1">
              <a:spLocks noChangeArrowheads="1"/>
            </p:cNvSpPr>
            <p:nvPr/>
          </p:nvSpPr>
          <p:spPr bwMode="auto">
            <a:xfrm>
              <a:off x="2099" y="1827"/>
              <a:ext cx="1043" cy="242"/>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764"/>
                <a:t>f.front = f.rear = 4</a:t>
              </a:r>
            </a:p>
          </p:txBody>
        </p:sp>
        <p:sp>
          <p:nvSpPr>
            <p:cNvPr id="47122" name="Text Box 18">
              <a:extLst>
                <a:ext uri="{FF2B5EF4-FFF2-40B4-BE49-F238E27FC236}">
                  <a16:creationId xmlns:a16="http://schemas.microsoft.com/office/drawing/2014/main" id="{2DF1C3FB-FD5F-7190-0DBE-5C3B2E412852}"/>
                </a:ext>
              </a:extLst>
            </p:cNvPr>
            <p:cNvSpPr txBox="1">
              <a:spLocks noChangeArrowheads="1"/>
            </p:cNvSpPr>
            <p:nvPr/>
          </p:nvSpPr>
          <p:spPr bwMode="auto">
            <a:xfrm>
              <a:off x="1511" y="2673"/>
              <a:ext cx="248" cy="161"/>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a)</a:t>
              </a:r>
            </a:p>
          </p:txBody>
        </p:sp>
        <p:grpSp>
          <p:nvGrpSpPr>
            <p:cNvPr id="47123" name="Group 19">
              <a:extLst>
                <a:ext uri="{FF2B5EF4-FFF2-40B4-BE49-F238E27FC236}">
                  <a16:creationId xmlns:a16="http://schemas.microsoft.com/office/drawing/2014/main" id="{235EFCBC-31F4-0D82-AE63-9C394957A100}"/>
                </a:ext>
              </a:extLst>
            </p:cNvPr>
            <p:cNvGrpSpPr>
              <a:grpSpLocks/>
            </p:cNvGrpSpPr>
            <p:nvPr/>
          </p:nvGrpSpPr>
          <p:grpSpPr bwMode="auto">
            <a:xfrm>
              <a:off x="3226" y="1604"/>
              <a:ext cx="1921" cy="1202"/>
              <a:chOff x="3226" y="1604"/>
              <a:chExt cx="1921" cy="1202"/>
            </a:xfrm>
          </p:grpSpPr>
          <p:grpSp>
            <p:nvGrpSpPr>
              <p:cNvPr id="47124" name="Group 20">
                <a:extLst>
                  <a:ext uri="{FF2B5EF4-FFF2-40B4-BE49-F238E27FC236}">
                    <a16:creationId xmlns:a16="http://schemas.microsoft.com/office/drawing/2014/main" id="{D9727DFA-D55C-C8AF-A8DE-D6B4CD45C9D6}"/>
                  </a:ext>
                </a:extLst>
              </p:cNvPr>
              <p:cNvGrpSpPr>
                <a:grpSpLocks/>
              </p:cNvGrpSpPr>
              <p:nvPr/>
            </p:nvGrpSpPr>
            <p:grpSpPr bwMode="auto">
              <a:xfrm>
                <a:off x="3226" y="1604"/>
                <a:ext cx="1133" cy="1115"/>
                <a:chOff x="3226" y="1604"/>
                <a:chExt cx="1133" cy="1115"/>
              </a:xfrm>
            </p:grpSpPr>
            <p:grpSp>
              <p:nvGrpSpPr>
                <p:cNvPr id="47125" name="Group 21">
                  <a:extLst>
                    <a:ext uri="{FF2B5EF4-FFF2-40B4-BE49-F238E27FC236}">
                      <a16:creationId xmlns:a16="http://schemas.microsoft.com/office/drawing/2014/main" id="{42DC84D6-6A68-A4DC-2E74-09808E54A947}"/>
                    </a:ext>
                  </a:extLst>
                </p:cNvPr>
                <p:cNvGrpSpPr>
                  <a:grpSpLocks/>
                </p:cNvGrpSpPr>
                <p:nvPr/>
              </p:nvGrpSpPr>
              <p:grpSpPr bwMode="auto">
                <a:xfrm>
                  <a:off x="3447" y="1827"/>
                  <a:ext cx="912" cy="810"/>
                  <a:chOff x="3447" y="1827"/>
                  <a:chExt cx="912" cy="810"/>
                </a:xfrm>
              </p:grpSpPr>
              <p:sp>
                <p:nvSpPr>
                  <p:cNvPr id="47126" name="Rectangle 22">
                    <a:extLst>
                      <a:ext uri="{FF2B5EF4-FFF2-40B4-BE49-F238E27FC236}">
                        <a16:creationId xmlns:a16="http://schemas.microsoft.com/office/drawing/2014/main" id="{FA32E0A0-0D71-C4E7-430B-056D768FEF9D}"/>
                      </a:ext>
                    </a:extLst>
                  </p:cNvPr>
                  <p:cNvSpPr>
                    <a:spLocks noChangeArrowheads="1"/>
                  </p:cNvSpPr>
                  <p:nvPr/>
                </p:nvSpPr>
                <p:spPr bwMode="auto">
                  <a:xfrm>
                    <a:off x="3447" y="1827"/>
                    <a:ext cx="912" cy="810"/>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47127" name="Line 23">
                    <a:extLst>
                      <a:ext uri="{FF2B5EF4-FFF2-40B4-BE49-F238E27FC236}">
                        <a16:creationId xmlns:a16="http://schemas.microsoft.com/office/drawing/2014/main" id="{2DE14CE8-9E15-9D07-0A01-7E46CC7BC64D}"/>
                      </a:ext>
                    </a:extLst>
                  </p:cNvPr>
                  <p:cNvSpPr>
                    <a:spLocks noChangeShapeType="1"/>
                  </p:cNvSpPr>
                  <p:nvPr/>
                </p:nvSpPr>
                <p:spPr bwMode="auto">
                  <a:xfrm>
                    <a:off x="3447" y="2476"/>
                    <a:ext cx="912"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47128" name="Line 24">
                    <a:extLst>
                      <a:ext uri="{FF2B5EF4-FFF2-40B4-BE49-F238E27FC236}">
                        <a16:creationId xmlns:a16="http://schemas.microsoft.com/office/drawing/2014/main" id="{88E3AAA6-E4A2-AAB5-0277-6330AD1798AD}"/>
                      </a:ext>
                    </a:extLst>
                  </p:cNvPr>
                  <p:cNvSpPr>
                    <a:spLocks noChangeShapeType="1"/>
                  </p:cNvSpPr>
                  <p:nvPr/>
                </p:nvSpPr>
                <p:spPr bwMode="auto">
                  <a:xfrm>
                    <a:off x="3447" y="2314"/>
                    <a:ext cx="912"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47129" name="Line 25">
                    <a:extLst>
                      <a:ext uri="{FF2B5EF4-FFF2-40B4-BE49-F238E27FC236}">
                        <a16:creationId xmlns:a16="http://schemas.microsoft.com/office/drawing/2014/main" id="{E6FB3F1A-3847-CFE7-7050-C421BA68CF35}"/>
                      </a:ext>
                    </a:extLst>
                  </p:cNvPr>
                  <p:cNvSpPr>
                    <a:spLocks noChangeShapeType="1"/>
                  </p:cNvSpPr>
                  <p:nvPr/>
                </p:nvSpPr>
                <p:spPr bwMode="auto">
                  <a:xfrm>
                    <a:off x="3447" y="2152"/>
                    <a:ext cx="912"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47130" name="Line 26">
                    <a:extLst>
                      <a:ext uri="{FF2B5EF4-FFF2-40B4-BE49-F238E27FC236}">
                        <a16:creationId xmlns:a16="http://schemas.microsoft.com/office/drawing/2014/main" id="{90CC64AF-858E-4BA9-AC65-E74BCF3518BE}"/>
                      </a:ext>
                    </a:extLst>
                  </p:cNvPr>
                  <p:cNvSpPr>
                    <a:spLocks noChangeShapeType="1"/>
                  </p:cNvSpPr>
                  <p:nvPr/>
                </p:nvSpPr>
                <p:spPr bwMode="auto">
                  <a:xfrm>
                    <a:off x="3447" y="1989"/>
                    <a:ext cx="912"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grpSp>
            <p:sp>
              <p:nvSpPr>
                <p:cNvPr id="47131" name="Text Box 27">
                  <a:extLst>
                    <a:ext uri="{FF2B5EF4-FFF2-40B4-BE49-F238E27FC236}">
                      <a16:creationId xmlns:a16="http://schemas.microsoft.com/office/drawing/2014/main" id="{776F51B0-C16F-1D12-BABC-988FA7781AEE}"/>
                    </a:ext>
                  </a:extLst>
                </p:cNvPr>
                <p:cNvSpPr txBox="1">
                  <a:spLocks noChangeArrowheads="1"/>
                </p:cNvSpPr>
                <p:nvPr/>
              </p:nvSpPr>
              <p:spPr bwMode="auto">
                <a:xfrm>
                  <a:off x="3226" y="2476"/>
                  <a:ext cx="165" cy="242"/>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0</a:t>
                  </a:r>
                </a:p>
              </p:txBody>
            </p:sp>
            <p:sp>
              <p:nvSpPr>
                <p:cNvPr id="47132" name="Text Box 28">
                  <a:extLst>
                    <a:ext uri="{FF2B5EF4-FFF2-40B4-BE49-F238E27FC236}">
                      <a16:creationId xmlns:a16="http://schemas.microsoft.com/office/drawing/2014/main" id="{378A0269-80F9-A2F0-D312-D10041A3A0AA}"/>
                    </a:ext>
                  </a:extLst>
                </p:cNvPr>
                <p:cNvSpPr txBox="1">
                  <a:spLocks noChangeArrowheads="1"/>
                </p:cNvSpPr>
                <p:nvPr/>
              </p:nvSpPr>
              <p:spPr bwMode="auto">
                <a:xfrm>
                  <a:off x="3226" y="2300"/>
                  <a:ext cx="165" cy="175"/>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1</a:t>
                  </a:r>
                </a:p>
              </p:txBody>
            </p:sp>
            <p:sp>
              <p:nvSpPr>
                <p:cNvPr id="47133" name="Text Box 29">
                  <a:extLst>
                    <a:ext uri="{FF2B5EF4-FFF2-40B4-BE49-F238E27FC236}">
                      <a16:creationId xmlns:a16="http://schemas.microsoft.com/office/drawing/2014/main" id="{10275314-62F0-4AAE-88C6-61F89C709E98}"/>
                    </a:ext>
                  </a:extLst>
                </p:cNvPr>
                <p:cNvSpPr txBox="1">
                  <a:spLocks noChangeArrowheads="1"/>
                </p:cNvSpPr>
                <p:nvPr/>
              </p:nvSpPr>
              <p:spPr bwMode="auto">
                <a:xfrm>
                  <a:off x="3226" y="2145"/>
                  <a:ext cx="165" cy="175"/>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2</a:t>
                  </a:r>
                </a:p>
              </p:txBody>
            </p:sp>
            <p:sp>
              <p:nvSpPr>
                <p:cNvPr id="47134" name="Text Box 30">
                  <a:extLst>
                    <a:ext uri="{FF2B5EF4-FFF2-40B4-BE49-F238E27FC236}">
                      <a16:creationId xmlns:a16="http://schemas.microsoft.com/office/drawing/2014/main" id="{45E82B4E-2429-FBFF-0D7D-23C7B32BB40B}"/>
                    </a:ext>
                  </a:extLst>
                </p:cNvPr>
                <p:cNvSpPr txBox="1">
                  <a:spLocks noChangeArrowheads="1"/>
                </p:cNvSpPr>
                <p:nvPr/>
              </p:nvSpPr>
              <p:spPr bwMode="auto">
                <a:xfrm>
                  <a:off x="3226" y="1982"/>
                  <a:ext cx="165" cy="175"/>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3</a:t>
                  </a:r>
                </a:p>
              </p:txBody>
            </p:sp>
            <p:sp>
              <p:nvSpPr>
                <p:cNvPr id="47135" name="Text Box 31">
                  <a:extLst>
                    <a:ext uri="{FF2B5EF4-FFF2-40B4-BE49-F238E27FC236}">
                      <a16:creationId xmlns:a16="http://schemas.microsoft.com/office/drawing/2014/main" id="{D76C7A5B-78BC-1E73-93B1-AE6BD1E546ED}"/>
                    </a:ext>
                  </a:extLst>
                </p:cNvPr>
                <p:cNvSpPr txBox="1">
                  <a:spLocks noChangeArrowheads="1"/>
                </p:cNvSpPr>
                <p:nvPr/>
              </p:nvSpPr>
              <p:spPr bwMode="auto">
                <a:xfrm>
                  <a:off x="3233" y="1820"/>
                  <a:ext cx="165" cy="175"/>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4</a:t>
                  </a:r>
                </a:p>
              </p:txBody>
            </p:sp>
            <p:sp>
              <p:nvSpPr>
                <p:cNvPr id="47136" name="Text Box 32">
                  <a:extLst>
                    <a:ext uri="{FF2B5EF4-FFF2-40B4-BE49-F238E27FC236}">
                      <a16:creationId xmlns:a16="http://schemas.microsoft.com/office/drawing/2014/main" id="{994C65DE-CFB9-1523-074B-6562495C86F5}"/>
                    </a:ext>
                  </a:extLst>
                </p:cNvPr>
                <p:cNvSpPr txBox="1">
                  <a:spLocks noChangeArrowheads="1"/>
                </p:cNvSpPr>
                <p:nvPr/>
              </p:nvSpPr>
              <p:spPr bwMode="auto">
                <a:xfrm>
                  <a:off x="3668" y="1604"/>
                  <a:ext cx="663" cy="161"/>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764"/>
                    <a:t>f.itens</a:t>
                  </a:r>
                </a:p>
              </p:txBody>
            </p:sp>
          </p:grpSp>
          <p:sp>
            <p:nvSpPr>
              <p:cNvPr id="47137" name="Text Box 33">
                <a:extLst>
                  <a:ext uri="{FF2B5EF4-FFF2-40B4-BE49-F238E27FC236}">
                    <a16:creationId xmlns:a16="http://schemas.microsoft.com/office/drawing/2014/main" id="{E336353A-DC80-2474-B549-9B88F016D7BD}"/>
                  </a:ext>
                </a:extLst>
              </p:cNvPr>
              <p:cNvSpPr txBox="1">
                <a:spLocks noChangeArrowheads="1"/>
              </p:cNvSpPr>
              <p:nvPr/>
            </p:nvSpPr>
            <p:spPr bwMode="auto">
              <a:xfrm>
                <a:off x="3807" y="2645"/>
                <a:ext cx="248" cy="161"/>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b)</a:t>
                </a:r>
              </a:p>
            </p:txBody>
          </p:sp>
          <p:sp>
            <p:nvSpPr>
              <p:cNvPr id="47138" name="Text Box 34">
                <a:extLst>
                  <a:ext uri="{FF2B5EF4-FFF2-40B4-BE49-F238E27FC236}">
                    <a16:creationId xmlns:a16="http://schemas.microsoft.com/office/drawing/2014/main" id="{03A5733E-E32B-868F-72F1-549635745687}"/>
                  </a:ext>
                </a:extLst>
              </p:cNvPr>
              <p:cNvSpPr txBox="1">
                <a:spLocks noChangeArrowheads="1"/>
              </p:cNvSpPr>
              <p:nvPr/>
            </p:nvSpPr>
            <p:spPr bwMode="auto">
              <a:xfrm>
                <a:off x="4401" y="1800"/>
                <a:ext cx="746" cy="242"/>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764"/>
                  <a:t>f.front = 4</a:t>
                </a:r>
              </a:p>
            </p:txBody>
          </p:sp>
          <p:sp>
            <p:nvSpPr>
              <p:cNvPr id="47139" name="Text Box 35">
                <a:extLst>
                  <a:ext uri="{FF2B5EF4-FFF2-40B4-BE49-F238E27FC236}">
                    <a16:creationId xmlns:a16="http://schemas.microsoft.com/office/drawing/2014/main" id="{FAC451FD-A97B-6A23-9ED7-09893CA4D97A}"/>
                  </a:ext>
                </a:extLst>
              </p:cNvPr>
              <p:cNvSpPr txBox="1">
                <a:spLocks noChangeArrowheads="1"/>
              </p:cNvSpPr>
              <p:nvPr/>
            </p:nvSpPr>
            <p:spPr bwMode="auto">
              <a:xfrm>
                <a:off x="4387" y="2449"/>
                <a:ext cx="746" cy="242"/>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764"/>
                  <a:t>f.rear = 0</a:t>
                </a:r>
              </a:p>
            </p:txBody>
          </p:sp>
          <p:sp>
            <p:nvSpPr>
              <p:cNvPr id="47140" name="Text Box 36">
                <a:extLst>
                  <a:ext uri="{FF2B5EF4-FFF2-40B4-BE49-F238E27FC236}">
                    <a16:creationId xmlns:a16="http://schemas.microsoft.com/office/drawing/2014/main" id="{706067BF-C2E2-25CC-8C28-E2264DEE9400}"/>
                  </a:ext>
                </a:extLst>
              </p:cNvPr>
              <p:cNvSpPr txBox="1">
                <a:spLocks noChangeArrowheads="1"/>
              </p:cNvSpPr>
              <p:nvPr/>
            </p:nvSpPr>
            <p:spPr bwMode="auto">
              <a:xfrm>
                <a:off x="3793" y="2484"/>
                <a:ext cx="248" cy="149"/>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102"/>
                  <a:t>10</a:t>
                </a:r>
              </a:p>
            </p:txBody>
          </p:sp>
        </p:grpSp>
        <p:grpSp>
          <p:nvGrpSpPr>
            <p:cNvPr id="47141" name="Group 37">
              <a:extLst>
                <a:ext uri="{FF2B5EF4-FFF2-40B4-BE49-F238E27FC236}">
                  <a16:creationId xmlns:a16="http://schemas.microsoft.com/office/drawing/2014/main" id="{26CB7770-C7E3-6DD4-C698-38C0BFB8849B}"/>
                </a:ext>
              </a:extLst>
            </p:cNvPr>
            <p:cNvGrpSpPr>
              <a:grpSpLocks/>
            </p:cNvGrpSpPr>
            <p:nvPr/>
          </p:nvGrpSpPr>
          <p:grpSpPr bwMode="auto">
            <a:xfrm>
              <a:off x="3226" y="2950"/>
              <a:ext cx="1133" cy="1115"/>
              <a:chOff x="3226" y="2950"/>
              <a:chExt cx="1133" cy="1115"/>
            </a:xfrm>
          </p:grpSpPr>
          <p:grpSp>
            <p:nvGrpSpPr>
              <p:cNvPr id="47142" name="Group 38">
                <a:extLst>
                  <a:ext uri="{FF2B5EF4-FFF2-40B4-BE49-F238E27FC236}">
                    <a16:creationId xmlns:a16="http://schemas.microsoft.com/office/drawing/2014/main" id="{B676E6FD-5709-96CF-86DF-7F1C225A2455}"/>
                  </a:ext>
                </a:extLst>
              </p:cNvPr>
              <p:cNvGrpSpPr>
                <a:grpSpLocks/>
              </p:cNvGrpSpPr>
              <p:nvPr/>
            </p:nvGrpSpPr>
            <p:grpSpPr bwMode="auto">
              <a:xfrm>
                <a:off x="3447" y="3173"/>
                <a:ext cx="912" cy="810"/>
                <a:chOff x="3447" y="3173"/>
                <a:chExt cx="912" cy="810"/>
              </a:xfrm>
            </p:grpSpPr>
            <p:sp>
              <p:nvSpPr>
                <p:cNvPr id="47143" name="Rectangle 39">
                  <a:extLst>
                    <a:ext uri="{FF2B5EF4-FFF2-40B4-BE49-F238E27FC236}">
                      <a16:creationId xmlns:a16="http://schemas.microsoft.com/office/drawing/2014/main" id="{02480165-2ABE-0EBD-2F79-2C344A5C2422}"/>
                    </a:ext>
                  </a:extLst>
                </p:cNvPr>
                <p:cNvSpPr>
                  <a:spLocks noChangeArrowheads="1"/>
                </p:cNvSpPr>
                <p:nvPr/>
              </p:nvSpPr>
              <p:spPr bwMode="auto">
                <a:xfrm>
                  <a:off x="3447" y="3173"/>
                  <a:ext cx="912" cy="810"/>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47144" name="Line 40">
                  <a:extLst>
                    <a:ext uri="{FF2B5EF4-FFF2-40B4-BE49-F238E27FC236}">
                      <a16:creationId xmlns:a16="http://schemas.microsoft.com/office/drawing/2014/main" id="{A7856636-B673-EE84-03FA-6BC8E04DECA7}"/>
                    </a:ext>
                  </a:extLst>
                </p:cNvPr>
                <p:cNvSpPr>
                  <a:spLocks noChangeShapeType="1"/>
                </p:cNvSpPr>
                <p:nvPr/>
              </p:nvSpPr>
              <p:spPr bwMode="auto">
                <a:xfrm>
                  <a:off x="3447" y="3822"/>
                  <a:ext cx="912"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47145" name="Line 41">
                  <a:extLst>
                    <a:ext uri="{FF2B5EF4-FFF2-40B4-BE49-F238E27FC236}">
                      <a16:creationId xmlns:a16="http://schemas.microsoft.com/office/drawing/2014/main" id="{47EED668-7A7C-22A9-3F17-F335D75720AE}"/>
                    </a:ext>
                  </a:extLst>
                </p:cNvPr>
                <p:cNvSpPr>
                  <a:spLocks noChangeShapeType="1"/>
                </p:cNvSpPr>
                <p:nvPr/>
              </p:nvSpPr>
              <p:spPr bwMode="auto">
                <a:xfrm>
                  <a:off x="3447" y="3660"/>
                  <a:ext cx="912"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47146" name="Line 42">
                  <a:extLst>
                    <a:ext uri="{FF2B5EF4-FFF2-40B4-BE49-F238E27FC236}">
                      <a16:creationId xmlns:a16="http://schemas.microsoft.com/office/drawing/2014/main" id="{34DFB413-94A8-0897-8560-CCED4BBFC848}"/>
                    </a:ext>
                  </a:extLst>
                </p:cNvPr>
                <p:cNvSpPr>
                  <a:spLocks noChangeShapeType="1"/>
                </p:cNvSpPr>
                <p:nvPr/>
              </p:nvSpPr>
              <p:spPr bwMode="auto">
                <a:xfrm>
                  <a:off x="3447" y="3497"/>
                  <a:ext cx="912"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47147" name="Line 43">
                  <a:extLst>
                    <a:ext uri="{FF2B5EF4-FFF2-40B4-BE49-F238E27FC236}">
                      <a16:creationId xmlns:a16="http://schemas.microsoft.com/office/drawing/2014/main" id="{DF7D0B7B-FE96-84AB-2462-F04925F79E9A}"/>
                    </a:ext>
                  </a:extLst>
                </p:cNvPr>
                <p:cNvSpPr>
                  <a:spLocks noChangeShapeType="1"/>
                </p:cNvSpPr>
                <p:nvPr/>
              </p:nvSpPr>
              <p:spPr bwMode="auto">
                <a:xfrm>
                  <a:off x="3447" y="3335"/>
                  <a:ext cx="912"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grpSp>
          <p:sp>
            <p:nvSpPr>
              <p:cNvPr id="47148" name="Text Box 44">
                <a:extLst>
                  <a:ext uri="{FF2B5EF4-FFF2-40B4-BE49-F238E27FC236}">
                    <a16:creationId xmlns:a16="http://schemas.microsoft.com/office/drawing/2014/main" id="{8591FD2E-4BA2-D8E4-6564-80B2333694AA}"/>
                  </a:ext>
                </a:extLst>
              </p:cNvPr>
              <p:cNvSpPr txBox="1">
                <a:spLocks noChangeArrowheads="1"/>
              </p:cNvSpPr>
              <p:nvPr/>
            </p:nvSpPr>
            <p:spPr bwMode="auto">
              <a:xfrm>
                <a:off x="3226" y="3822"/>
                <a:ext cx="165" cy="242"/>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0</a:t>
                </a:r>
              </a:p>
            </p:txBody>
          </p:sp>
          <p:sp>
            <p:nvSpPr>
              <p:cNvPr id="47149" name="Text Box 45">
                <a:extLst>
                  <a:ext uri="{FF2B5EF4-FFF2-40B4-BE49-F238E27FC236}">
                    <a16:creationId xmlns:a16="http://schemas.microsoft.com/office/drawing/2014/main" id="{2D2666EA-6660-2E81-7D72-8BA6B2D15EF0}"/>
                  </a:ext>
                </a:extLst>
              </p:cNvPr>
              <p:cNvSpPr txBox="1">
                <a:spLocks noChangeArrowheads="1"/>
              </p:cNvSpPr>
              <p:nvPr/>
            </p:nvSpPr>
            <p:spPr bwMode="auto">
              <a:xfrm>
                <a:off x="3226" y="3646"/>
                <a:ext cx="165" cy="175"/>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1</a:t>
                </a:r>
              </a:p>
            </p:txBody>
          </p:sp>
          <p:sp>
            <p:nvSpPr>
              <p:cNvPr id="47150" name="Text Box 46">
                <a:extLst>
                  <a:ext uri="{FF2B5EF4-FFF2-40B4-BE49-F238E27FC236}">
                    <a16:creationId xmlns:a16="http://schemas.microsoft.com/office/drawing/2014/main" id="{FACB6AC1-9896-70AB-1A1D-DBB276E55FF3}"/>
                  </a:ext>
                </a:extLst>
              </p:cNvPr>
              <p:cNvSpPr txBox="1">
                <a:spLocks noChangeArrowheads="1"/>
              </p:cNvSpPr>
              <p:nvPr/>
            </p:nvSpPr>
            <p:spPr bwMode="auto">
              <a:xfrm>
                <a:off x="3226" y="3491"/>
                <a:ext cx="165" cy="175"/>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2</a:t>
                </a:r>
              </a:p>
            </p:txBody>
          </p:sp>
          <p:sp>
            <p:nvSpPr>
              <p:cNvPr id="47151" name="Text Box 47">
                <a:extLst>
                  <a:ext uri="{FF2B5EF4-FFF2-40B4-BE49-F238E27FC236}">
                    <a16:creationId xmlns:a16="http://schemas.microsoft.com/office/drawing/2014/main" id="{20E18831-D3BB-356D-B4B3-6AE5F870AD4A}"/>
                  </a:ext>
                </a:extLst>
              </p:cNvPr>
              <p:cNvSpPr txBox="1">
                <a:spLocks noChangeArrowheads="1"/>
              </p:cNvSpPr>
              <p:nvPr/>
            </p:nvSpPr>
            <p:spPr bwMode="auto">
              <a:xfrm>
                <a:off x="3226" y="3328"/>
                <a:ext cx="165" cy="175"/>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3</a:t>
                </a:r>
              </a:p>
            </p:txBody>
          </p:sp>
          <p:sp>
            <p:nvSpPr>
              <p:cNvPr id="47152" name="Text Box 48">
                <a:extLst>
                  <a:ext uri="{FF2B5EF4-FFF2-40B4-BE49-F238E27FC236}">
                    <a16:creationId xmlns:a16="http://schemas.microsoft.com/office/drawing/2014/main" id="{9A94BDA3-F157-72C9-BC7E-B1974C569459}"/>
                  </a:ext>
                </a:extLst>
              </p:cNvPr>
              <p:cNvSpPr txBox="1">
                <a:spLocks noChangeArrowheads="1"/>
              </p:cNvSpPr>
              <p:nvPr/>
            </p:nvSpPr>
            <p:spPr bwMode="auto">
              <a:xfrm>
                <a:off x="3233" y="3166"/>
                <a:ext cx="165" cy="175"/>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4</a:t>
                </a:r>
              </a:p>
            </p:txBody>
          </p:sp>
          <p:sp>
            <p:nvSpPr>
              <p:cNvPr id="47153" name="Text Box 49">
                <a:extLst>
                  <a:ext uri="{FF2B5EF4-FFF2-40B4-BE49-F238E27FC236}">
                    <a16:creationId xmlns:a16="http://schemas.microsoft.com/office/drawing/2014/main" id="{715F4C6C-A541-8F87-CF6D-D954BC53FCD9}"/>
                  </a:ext>
                </a:extLst>
              </p:cNvPr>
              <p:cNvSpPr txBox="1">
                <a:spLocks noChangeArrowheads="1"/>
              </p:cNvSpPr>
              <p:nvPr/>
            </p:nvSpPr>
            <p:spPr bwMode="auto">
              <a:xfrm>
                <a:off x="3668" y="2950"/>
                <a:ext cx="663" cy="161"/>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764"/>
                  <a:t>f.itens</a:t>
                </a:r>
              </a:p>
            </p:txBody>
          </p:sp>
        </p:grpSp>
        <p:grpSp>
          <p:nvGrpSpPr>
            <p:cNvPr id="47154" name="Group 50">
              <a:extLst>
                <a:ext uri="{FF2B5EF4-FFF2-40B4-BE49-F238E27FC236}">
                  <a16:creationId xmlns:a16="http://schemas.microsoft.com/office/drawing/2014/main" id="{277E7CA4-3733-B8BC-BAC2-E1FD9FD9CD1B}"/>
                </a:ext>
              </a:extLst>
            </p:cNvPr>
            <p:cNvGrpSpPr>
              <a:grpSpLocks/>
            </p:cNvGrpSpPr>
            <p:nvPr/>
          </p:nvGrpSpPr>
          <p:grpSpPr bwMode="auto">
            <a:xfrm>
              <a:off x="931" y="2950"/>
              <a:ext cx="1921" cy="1250"/>
              <a:chOff x="931" y="2950"/>
              <a:chExt cx="1921" cy="1250"/>
            </a:xfrm>
          </p:grpSpPr>
          <p:grpSp>
            <p:nvGrpSpPr>
              <p:cNvPr id="47155" name="Group 51">
                <a:extLst>
                  <a:ext uri="{FF2B5EF4-FFF2-40B4-BE49-F238E27FC236}">
                    <a16:creationId xmlns:a16="http://schemas.microsoft.com/office/drawing/2014/main" id="{B4E0B612-D3AA-D6AA-0FFE-F96E98695AE0}"/>
                  </a:ext>
                </a:extLst>
              </p:cNvPr>
              <p:cNvGrpSpPr>
                <a:grpSpLocks/>
              </p:cNvGrpSpPr>
              <p:nvPr/>
            </p:nvGrpSpPr>
            <p:grpSpPr bwMode="auto">
              <a:xfrm>
                <a:off x="931" y="2950"/>
                <a:ext cx="1133" cy="1115"/>
                <a:chOff x="931" y="2950"/>
                <a:chExt cx="1133" cy="1115"/>
              </a:xfrm>
            </p:grpSpPr>
            <p:grpSp>
              <p:nvGrpSpPr>
                <p:cNvPr id="47156" name="Group 52">
                  <a:extLst>
                    <a:ext uri="{FF2B5EF4-FFF2-40B4-BE49-F238E27FC236}">
                      <a16:creationId xmlns:a16="http://schemas.microsoft.com/office/drawing/2014/main" id="{DDC012A9-025D-8F41-B397-D26FB11C39B9}"/>
                    </a:ext>
                  </a:extLst>
                </p:cNvPr>
                <p:cNvGrpSpPr>
                  <a:grpSpLocks/>
                </p:cNvGrpSpPr>
                <p:nvPr/>
              </p:nvGrpSpPr>
              <p:grpSpPr bwMode="auto">
                <a:xfrm>
                  <a:off x="1152" y="3173"/>
                  <a:ext cx="912" cy="811"/>
                  <a:chOff x="1152" y="3173"/>
                  <a:chExt cx="912" cy="811"/>
                </a:xfrm>
              </p:grpSpPr>
              <p:sp>
                <p:nvSpPr>
                  <p:cNvPr id="47157" name="Rectangle 53">
                    <a:extLst>
                      <a:ext uri="{FF2B5EF4-FFF2-40B4-BE49-F238E27FC236}">
                        <a16:creationId xmlns:a16="http://schemas.microsoft.com/office/drawing/2014/main" id="{2582B96D-A7AA-414B-9199-E27F58F263E0}"/>
                      </a:ext>
                    </a:extLst>
                  </p:cNvPr>
                  <p:cNvSpPr>
                    <a:spLocks noChangeArrowheads="1"/>
                  </p:cNvSpPr>
                  <p:nvPr/>
                </p:nvSpPr>
                <p:spPr bwMode="auto">
                  <a:xfrm>
                    <a:off x="1152" y="3173"/>
                    <a:ext cx="912" cy="811"/>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47158" name="Line 54">
                    <a:extLst>
                      <a:ext uri="{FF2B5EF4-FFF2-40B4-BE49-F238E27FC236}">
                        <a16:creationId xmlns:a16="http://schemas.microsoft.com/office/drawing/2014/main" id="{8D5DCBCB-8CC5-458D-8DAE-22191D35213E}"/>
                      </a:ext>
                    </a:extLst>
                  </p:cNvPr>
                  <p:cNvSpPr>
                    <a:spLocks noChangeShapeType="1"/>
                  </p:cNvSpPr>
                  <p:nvPr/>
                </p:nvSpPr>
                <p:spPr bwMode="auto">
                  <a:xfrm>
                    <a:off x="1152" y="3822"/>
                    <a:ext cx="912"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47159" name="Line 55">
                    <a:extLst>
                      <a:ext uri="{FF2B5EF4-FFF2-40B4-BE49-F238E27FC236}">
                        <a16:creationId xmlns:a16="http://schemas.microsoft.com/office/drawing/2014/main" id="{BEF0E715-2E0C-8E4B-67F2-B7C6EC63166E}"/>
                      </a:ext>
                    </a:extLst>
                  </p:cNvPr>
                  <p:cNvSpPr>
                    <a:spLocks noChangeShapeType="1"/>
                  </p:cNvSpPr>
                  <p:nvPr/>
                </p:nvSpPr>
                <p:spPr bwMode="auto">
                  <a:xfrm>
                    <a:off x="1152" y="3660"/>
                    <a:ext cx="912"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47160" name="Line 56">
                    <a:extLst>
                      <a:ext uri="{FF2B5EF4-FFF2-40B4-BE49-F238E27FC236}">
                        <a16:creationId xmlns:a16="http://schemas.microsoft.com/office/drawing/2014/main" id="{EA33D625-86EF-B11D-8EB6-7D9BEC098E7E}"/>
                      </a:ext>
                    </a:extLst>
                  </p:cNvPr>
                  <p:cNvSpPr>
                    <a:spLocks noChangeShapeType="1"/>
                  </p:cNvSpPr>
                  <p:nvPr/>
                </p:nvSpPr>
                <p:spPr bwMode="auto">
                  <a:xfrm>
                    <a:off x="1152" y="3497"/>
                    <a:ext cx="912"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47161" name="Line 57">
                    <a:extLst>
                      <a:ext uri="{FF2B5EF4-FFF2-40B4-BE49-F238E27FC236}">
                        <a16:creationId xmlns:a16="http://schemas.microsoft.com/office/drawing/2014/main" id="{B169A5AD-B428-60DF-8324-94386420071B}"/>
                      </a:ext>
                    </a:extLst>
                  </p:cNvPr>
                  <p:cNvSpPr>
                    <a:spLocks noChangeShapeType="1"/>
                  </p:cNvSpPr>
                  <p:nvPr/>
                </p:nvSpPr>
                <p:spPr bwMode="auto">
                  <a:xfrm>
                    <a:off x="1152" y="3335"/>
                    <a:ext cx="912"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grpSp>
            <p:sp>
              <p:nvSpPr>
                <p:cNvPr id="47162" name="Text Box 58">
                  <a:extLst>
                    <a:ext uri="{FF2B5EF4-FFF2-40B4-BE49-F238E27FC236}">
                      <a16:creationId xmlns:a16="http://schemas.microsoft.com/office/drawing/2014/main" id="{5761D03B-B2F2-41D9-5B1C-B41D27F16955}"/>
                    </a:ext>
                  </a:extLst>
                </p:cNvPr>
                <p:cNvSpPr txBox="1">
                  <a:spLocks noChangeArrowheads="1"/>
                </p:cNvSpPr>
                <p:nvPr/>
              </p:nvSpPr>
              <p:spPr bwMode="auto">
                <a:xfrm>
                  <a:off x="931" y="3822"/>
                  <a:ext cx="165" cy="242"/>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0</a:t>
                  </a:r>
                </a:p>
              </p:txBody>
            </p:sp>
            <p:sp>
              <p:nvSpPr>
                <p:cNvPr id="47163" name="Text Box 59">
                  <a:extLst>
                    <a:ext uri="{FF2B5EF4-FFF2-40B4-BE49-F238E27FC236}">
                      <a16:creationId xmlns:a16="http://schemas.microsoft.com/office/drawing/2014/main" id="{B6E3336A-E69B-55AD-6C3C-10698C21F3DC}"/>
                    </a:ext>
                  </a:extLst>
                </p:cNvPr>
                <p:cNvSpPr txBox="1">
                  <a:spLocks noChangeArrowheads="1"/>
                </p:cNvSpPr>
                <p:nvPr/>
              </p:nvSpPr>
              <p:spPr bwMode="auto">
                <a:xfrm>
                  <a:off x="931" y="3646"/>
                  <a:ext cx="165" cy="175"/>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1</a:t>
                  </a:r>
                </a:p>
              </p:txBody>
            </p:sp>
            <p:sp>
              <p:nvSpPr>
                <p:cNvPr id="47164" name="Text Box 60">
                  <a:extLst>
                    <a:ext uri="{FF2B5EF4-FFF2-40B4-BE49-F238E27FC236}">
                      <a16:creationId xmlns:a16="http://schemas.microsoft.com/office/drawing/2014/main" id="{57DEA071-F30B-1E6C-FA2D-2EF77BC16050}"/>
                    </a:ext>
                  </a:extLst>
                </p:cNvPr>
                <p:cNvSpPr txBox="1">
                  <a:spLocks noChangeArrowheads="1"/>
                </p:cNvSpPr>
                <p:nvPr/>
              </p:nvSpPr>
              <p:spPr bwMode="auto">
                <a:xfrm>
                  <a:off x="931" y="3491"/>
                  <a:ext cx="165" cy="175"/>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2</a:t>
                  </a:r>
                </a:p>
              </p:txBody>
            </p:sp>
            <p:sp>
              <p:nvSpPr>
                <p:cNvPr id="47165" name="Text Box 61">
                  <a:extLst>
                    <a:ext uri="{FF2B5EF4-FFF2-40B4-BE49-F238E27FC236}">
                      <a16:creationId xmlns:a16="http://schemas.microsoft.com/office/drawing/2014/main" id="{081ED10B-DD44-5299-09CC-C2BCA96054B3}"/>
                    </a:ext>
                  </a:extLst>
                </p:cNvPr>
                <p:cNvSpPr txBox="1">
                  <a:spLocks noChangeArrowheads="1"/>
                </p:cNvSpPr>
                <p:nvPr/>
              </p:nvSpPr>
              <p:spPr bwMode="auto">
                <a:xfrm>
                  <a:off x="931" y="3329"/>
                  <a:ext cx="165" cy="175"/>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3</a:t>
                  </a:r>
                </a:p>
              </p:txBody>
            </p:sp>
            <p:sp>
              <p:nvSpPr>
                <p:cNvPr id="47166" name="Text Box 62">
                  <a:extLst>
                    <a:ext uri="{FF2B5EF4-FFF2-40B4-BE49-F238E27FC236}">
                      <a16:creationId xmlns:a16="http://schemas.microsoft.com/office/drawing/2014/main" id="{3ADCA540-EB7B-2599-9AD0-A6569F59949D}"/>
                    </a:ext>
                  </a:extLst>
                </p:cNvPr>
                <p:cNvSpPr txBox="1">
                  <a:spLocks noChangeArrowheads="1"/>
                </p:cNvSpPr>
                <p:nvPr/>
              </p:nvSpPr>
              <p:spPr bwMode="auto">
                <a:xfrm>
                  <a:off x="938" y="3166"/>
                  <a:ext cx="165" cy="175"/>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4</a:t>
                  </a:r>
                </a:p>
              </p:txBody>
            </p:sp>
            <p:sp>
              <p:nvSpPr>
                <p:cNvPr id="47167" name="Text Box 63">
                  <a:extLst>
                    <a:ext uri="{FF2B5EF4-FFF2-40B4-BE49-F238E27FC236}">
                      <a16:creationId xmlns:a16="http://schemas.microsoft.com/office/drawing/2014/main" id="{31060B5E-EF8A-705A-8C3A-1698E2D5A48B}"/>
                    </a:ext>
                  </a:extLst>
                </p:cNvPr>
                <p:cNvSpPr txBox="1">
                  <a:spLocks noChangeArrowheads="1"/>
                </p:cNvSpPr>
                <p:nvPr/>
              </p:nvSpPr>
              <p:spPr bwMode="auto">
                <a:xfrm>
                  <a:off x="1373" y="2950"/>
                  <a:ext cx="663" cy="161"/>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764"/>
                    <a:t>f.itens</a:t>
                  </a:r>
                </a:p>
              </p:txBody>
            </p:sp>
          </p:grpSp>
          <p:sp>
            <p:nvSpPr>
              <p:cNvPr id="47168" name="Text Box 64">
                <a:extLst>
                  <a:ext uri="{FF2B5EF4-FFF2-40B4-BE49-F238E27FC236}">
                    <a16:creationId xmlns:a16="http://schemas.microsoft.com/office/drawing/2014/main" id="{37239BCE-44CA-2946-FB2C-91D1F9B87B9B}"/>
                  </a:ext>
                </a:extLst>
              </p:cNvPr>
              <p:cNvSpPr txBox="1">
                <a:spLocks noChangeArrowheads="1"/>
              </p:cNvSpPr>
              <p:nvPr/>
            </p:nvSpPr>
            <p:spPr bwMode="auto">
              <a:xfrm>
                <a:off x="2106" y="3146"/>
                <a:ext cx="746" cy="242"/>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764"/>
                  <a:t>f.front = 4</a:t>
                </a:r>
              </a:p>
            </p:txBody>
          </p:sp>
          <p:sp>
            <p:nvSpPr>
              <p:cNvPr id="47169" name="Text Box 65">
                <a:extLst>
                  <a:ext uri="{FF2B5EF4-FFF2-40B4-BE49-F238E27FC236}">
                    <a16:creationId xmlns:a16="http://schemas.microsoft.com/office/drawing/2014/main" id="{A0FDDB7E-534D-906C-2A95-0ED0725DFE57}"/>
                  </a:ext>
                </a:extLst>
              </p:cNvPr>
              <p:cNvSpPr txBox="1">
                <a:spLocks noChangeArrowheads="1"/>
              </p:cNvSpPr>
              <p:nvPr/>
            </p:nvSpPr>
            <p:spPr bwMode="auto">
              <a:xfrm>
                <a:off x="2099" y="3633"/>
                <a:ext cx="746" cy="243"/>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764"/>
                  <a:t>f.rear = 1</a:t>
                </a:r>
              </a:p>
            </p:txBody>
          </p:sp>
          <p:sp>
            <p:nvSpPr>
              <p:cNvPr id="47170" name="Text Box 66">
                <a:extLst>
                  <a:ext uri="{FF2B5EF4-FFF2-40B4-BE49-F238E27FC236}">
                    <a16:creationId xmlns:a16="http://schemas.microsoft.com/office/drawing/2014/main" id="{F5CA4B49-3851-7195-B21A-2318798B3506}"/>
                  </a:ext>
                </a:extLst>
              </p:cNvPr>
              <p:cNvSpPr txBox="1">
                <a:spLocks noChangeArrowheads="1"/>
              </p:cNvSpPr>
              <p:nvPr/>
            </p:nvSpPr>
            <p:spPr bwMode="auto">
              <a:xfrm>
                <a:off x="1484" y="4039"/>
                <a:ext cx="248" cy="161"/>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c)</a:t>
                </a:r>
              </a:p>
            </p:txBody>
          </p:sp>
          <p:sp>
            <p:nvSpPr>
              <p:cNvPr id="47171" name="Text Box 67">
                <a:extLst>
                  <a:ext uri="{FF2B5EF4-FFF2-40B4-BE49-F238E27FC236}">
                    <a16:creationId xmlns:a16="http://schemas.microsoft.com/office/drawing/2014/main" id="{C46B9DAB-19D5-93B8-3A33-FD46C23C55DA}"/>
                  </a:ext>
                </a:extLst>
              </p:cNvPr>
              <p:cNvSpPr txBox="1">
                <a:spLocks noChangeArrowheads="1"/>
              </p:cNvSpPr>
              <p:nvPr/>
            </p:nvSpPr>
            <p:spPr bwMode="auto">
              <a:xfrm>
                <a:off x="1463" y="3830"/>
                <a:ext cx="248" cy="149"/>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102"/>
                  <a:t>10</a:t>
                </a:r>
              </a:p>
            </p:txBody>
          </p:sp>
          <p:sp>
            <p:nvSpPr>
              <p:cNvPr id="47172" name="Text Box 68">
                <a:extLst>
                  <a:ext uri="{FF2B5EF4-FFF2-40B4-BE49-F238E27FC236}">
                    <a16:creationId xmlns:a16="http://schemas.microsoft.com/office/drawing/2014/main" id="{D5A64E35-2EE6-A7DC-F1A6-0D3A640F860E}"/>
                  </a:ext>
                </a:extLst>
              </p:cNvPr>
              <p:cNvSpPr txBox="1">
                <a:spLocks noChangeArrowheads="1"/>
              </p:cNvSpPr>
              <p:nvPr/>
            </p:nvSpPr>
            <p:spPr bwMode="auto">
              <a:xfrm>
                <a:off x="1463" y="3668"/>
                <a:ext cx="248" cy="149"/>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102"/>
                  <a:t>20</a:t>
                </a:r>
              </a:p>
            </p:txBody>
          </p:sp>
        </p:grpSp>
        <p:grpSp>
          <p:nvGrpSpPr>
            <p:cNvPr id="47173" name="Group 69">
              <a:extLst>
                <a:ext uri="{FF2B5EF4-FFF2-40B4-BE49-F238E27FC236}">
                  <a16:creationId xmlns:a16="http://schemas.microsoft.com/office/drawing/2014/main" id="{78EB3AC0-382B-B6E3-7E75-144F068D28F6}"/>
                </a:ext>
              </a:extLst>
            </p:cNvPr>
            <p:cNvGrpSpPr>
              <a:grpSpLocks/>
            </p:cNvGrpSpPr>
            <p:nvPr/>
          </p:nvGrpSpPr>
          <p:grpSpPr bwMode="auto">
            <a:xfrm>
              <a:off x="3724" y="3038"/>
              <a:ext cx="1423" cy="1162"/>
              <a:chOff x="3724" y="3038"/>
              <a:chExt cx="1423" cy="1162"/>
            </a:xfrm>
          </p:grpSpPr>
          <p:sp>
            <p:nvSpPr>
              <p:cNvPr id="47174" name="Text Box 70">
                <a:extLst>
                  <a:ext uri="{FF2B5EF4-FFF2-40B4-BE49-F238E27FC236}">
                    <a16:creationId xmlns:a16="http://schemas.microsoft.com/office/drawing/2014/main" id="{9FE0151D-A5B8-70A6-FD16-C4C591BD0777}"/>
                  </a:ext>
                </a:extLst>
              </p:cNvPr>
              <p:cNvSpPr txBox="1">
                <a:spLocks noChangeArrowheads="1"/>
              </p:cNvSpPr>
              <p:nvPr/>
            </p:nvSpPr>
            <p:spPr bwMode="auto">
              <a:xfrm>
                <a:off x="4401" y="3146"/>
                <a:ext cx="746" cy="242"/>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764"/>
                  <a:t>f.front = 4</a:t>
                </a:r>
              </a:p>
            </p:txBody>
          </p:sp>
          <p:sp>
            <p:nvSpPr>
              <p:cNvPr id="47175" name="Text Box 71">
                <a:extLst>
                  <a:ext uri="{FF2B5EF4-FFF2-40B4-BE49-F238E27FC236}">
                    <a16:creationId xmlns:a16="http://schemas.microsoft.com/office/drawing/2014/main" id="{3885280B-4E1C-0E50-1881-0D04D8D43FBA}"/>
                  </a:ext>
                </a:extLst>
              </p:cNvPr>
              <p:cNvSpPr txBox="1">
                <a:spLocks noChangeArrowheads="1"/>
              </p:cNvSpPr>
              <p:nvPr/>
            </p:nvSpPr>
            <p:spPr bwMode="auto">
              <a:xfrm>
                <a:off x="4408" y="3038"/>
                <a:ext cx="580" cy="161"/>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764"/>
                  <a:t>f.rear = </a:t>
                </a:r>
              </a:p>
            </p:txBody>
          </p:sp>
          <p:sp>
            <p:nvSpPr>
              <p:cNvPr id="47176" name="Text Box 72">
                <a:extLst>
                  <a:ext uri="{FF2B5EF4-FFF2-40B4-BE49-F238E27FC236}">
                    <a16:creationId xmlns:a16="http://schemas.microsoft.com/office/drawing/2014/main" id="{09B433D2-214D-F883-65D7-696A49993A5E}"/>
                  </a:ext>
                </a:extLst>
              </p:cNvPr>
              <p:cNvSpPr txBox="1">
                <a:spLocks noChangeArrowheads="1"/>
              </p:cNvSpPr>
              <p:nvPr/>
            </p:nvSpPr>
            <p:spPr bwMode="auto">
              <a:xfrm>
                <a:off x="3724" y="4038"/>
                <a:ext cx="248" cy="161"/>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d)</a:t>
                </a:r>
              </a:p>
            </p:txBody>
          </p:sp>
          <p:sp>
            <p:nvSpPr>
              <p:cNvPr id="47177" name="Text Box 73">
                <a:extLst>
                  <a:ext uri="{FF2B5EF4-FFF2-40B4-BE49-F238E27FC236}">
                    <a16:creationId xmlns:a16="http://schemas.microsoft.com/office/drawing/2014/main" id="{01B554C3-DDDD-2AE3-C840-7600C34801AF}"/>
                  </a:ext>
                </a:extLst>
              </p:cNvPr>
              <p:cNvSpPr txBox="1">
                <a:spLocks noChangeArrowheads="1"/>
              </p:cNvSpPr>
              <p:nvPr/>
            </p:nvSpPr>
            <p:spPr bwMode="auto">
              <a:xfrm>
                <a:off x="3765" y="3830"/>
                <a:ext cx="248" cy="149"/>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102"/>
                  <a:t>10</a:t>
                </a:r>
              </a:p>
            </p:txBody>
          </p:sp>
          <p:sp>
            <p:nvSpPr>
              <p:cNvPr id="47178" name="Text Box 74">
                <a:extLst>
                  <a:ext uri="{FF2B5EF4-FFF2-40B4-BE49-F238E27FC236}">
                    <a16:creationId xmlns:a16="http://schemas.microsoft.com/office/drawing/2014/main" id="{32ECD7ED-C057-8132-C964-BCB4B211D0BE}"/>
                  </a:ext>
                </a:extLst>
              </p:cNvPr>
              <p:cNvSpPr txBox="1">
                <a:spLocks noChangeArrowheads="1"/>
              </p:cNvSpPr>
              <p:nvPr/>
            </p:nvSpPr>
            <p:spPr bwMode="auto">
              <a:xfrm>
                <a:off x="3758" y="3668"/>
                <a:ext cx="248" cy="149"/>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102"/>
                  <a:t>20</a:t>
                </a:r>
              </a:p>
            </p:txBody>
          </p:sp>
          <p:sp>
            <p:nvSpPr>
              <p:cNvPr id="47179" name="Text Box 75">
                <a:extLst>
                  <a:ext uri="{FF2B5EF4-FFF2-40B4-BE49-F238E27FC236}">
                    <a16:creationId xmlns:a16="http://schemas.microsoft.com/office/drawing/2014/main" id="{91EE8B55-BB25-EE84-499E-4326E5D08C69}"/>
                  </a:ext>
                </a:extLst>
              </p:cNvPr>
              <p:cNvSpPr txBox="1">
                <a:spLocks noChangeArrowheads="1"/>
              </p:cNvSpPr>
              <p:nvPr/>
            </p:nvSpPr>
            <p:spPr bwMode="auto">
              <a:xfrm>
                <a:off x="3765" y="3505"/>
                <a:ext cx="248" cy="149"/>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102"/>
                  <a:t>30</a:t>
                </a:r>
              </a:p>
            </p:txBody>
          </p:sp>
          <p:sp>
            <p:nvSpPr>
              <p:cNvPr id="47180" name="Text Box 76">
                <a:extLst>
                  <a:ext uri="{FF2B5EF4-FFF2-40B4-BE49-F238E27FC236}">
                    <a16:creationId xmlns:a16="http://schemas.microsoft.com/office/drawing/2014/main" id="{F2F78ADD-E3D2-7608-4D1F-B5C15FE0DF08}"/>
                  </a:ext>
                </a:extLst>
              </p:cNvPr>
              <p:cNvSpPr txBox="1">
                <a:spLocks noChangeArrowheads="1"/>
              </p:cNvSpPr>
              <p:nvPr/>
            </p:nvSpPr>
            <p:spPr bwMode="auto">
              <a:xfrm>
                <a:off x="3772" y="3343"/>
                <a:ext cx="248" cy="149"/>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102"/>
                  <a:t>40</a:t>
                </a:r>
              </a:p>
            </p:txBody>
          </p:sp>
          <p:sp>
            <p:nvSpPr>
              <p:cNvPr id="47181" name="Text Box 77">
                <a:extLst>
                  <a:ext uri="{FF2B5EF4-FFF2-40B4-BE49-F238E27FC236}">
                    <a16:creationId xmlns:a16="http://schemas.microsoft.com/office/drawing/2014/main" id="{2342EECF-1E64-CE84-40E2-E8B4DDEEDE75}"/>
                  </a:ext>
                </a:extLst>
              </p:cNvPr>
              <p:cNvSpPr txBox="1">
                <a:spLocks noChangeArrowheads="1"/>
              </p:cNvSpPr>
              <p:nvPr/>
            </p:nvSpPr>
            <p:spPr bwMode="auto">
              <a:xfrm>
                <a:off x="3772" y="3181"/>
                <a:ext cx="248" cy="149"/>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102"/>
                  <a:t>50</a:t>
                </a:r>
              </a:p>
            </p:txBody>
          </p:sp>
        </p:gr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a:extLst>
              <a:ext uri="{FF2B5EF4-FFF2-40B4-BE49-F238E27FC236}">
                <a16:creationId xmlns:a16="http://schemas.microsoft.com/office/drawing/2014/main" id="{B2B8EFC1-13D3-A03A-3889-8EEA456FEC82}"/>
              </a:ext>
            </a:extLst>
          </p:cNvPr>
          <p:cNvSpPr txBox="1">
            <a:spLocks noChangeArrowheads="1"/>
          </p:cNvSpPr>
          <p:nvPr/>
        </p:nvSpPr>
        <p:spPr bwMode="auto">
          <a:xfrm>
            <a:off x="302623" y="10499"/>
            <a:ext cx="8576382" cy="7034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Definição de Fila</a:t>
            </a:r>
          </a:p>
        </p:txBody>
      </p:sp>
      <p:sp>
        <p:nvSpPr>
          <p:cNvPr id="11266" name="Rectangle 2">
            <a:extLst>
              <a:ext uri="{FF2B5EF4-FFF2-40B4-BE49-F238E27FC236}">
                <a16:creationId xmlns:a16="http://schemas.microsoft.com/office/drawing/2014/main" id="{E1141C47-A48B-9779-CD27-447EA014DF59}"/>
              </a:ext>
            </a:extLst>
          </p:cNvPr>
          <p:cNvSpPr>
            <a:spLocks noGrp="1" noChangeArrowheads="1"/>
          </p:cNvSpPr>
          <p:nvPr>
            <p:ph type="body" idx="4294967295"/>
          </p:nvPr>
        </p:nvSpPr>
        <p:spPr>
          <a:xfrm>
            <a:off x="789020" y="1259182"/>
            <a:ext cx="8480135" cy="4619801"/>
          </a:xfrm>
          <a:ln/>
        </p:spPr>
        <p:txBody>
          <a:bodyPr lIns="99208" tIns="51588" rIns="99208" bIns="51588">
            <a:normAutofit/>
          </a:bodyPr>
          <a:lstStyle/>
          <a:p>
            <a:pPr marL="0" indent="0">
              <a:spcBef>
                <a:spcPts val="772"/>
              </a:spcBef>
              <a:buNone/>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r>
              <a:rPr lang="pt-BR" altLang="pt-BR" dirty="0"/>
              <a:t>Toda lista linear onde o primeiro elemento a entrar é o primeiro a sair (FIFO);</a:t>
            </a:r>
          </a:p>
          <a:p>
            <a:pPr marL="0" indent="0">
              <a:spcBef>
                <a:spcPts val="772"/>
              </a:spcBef>
              <a:buNone/>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endParaRPr lang="pt-BR" altLang="pt-BR" dirty="0"/>
          </a:p>
          <a:p>
            <a:pPr marL="0" indent="0">
              <a:spcBef>
                <a:spcPts val="772"/>
              </a:spcBef>
              <a:buNone/>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r>
              <a:rPr lang="pt-BR" altLang="pt-BR" dirty="0"/>
              <a:t>Para satisfazer esta condição, basta que a inserção seja feita em uma extremidade (</a:t>
            </a:r>
            <a:r>
              <a:rPr lang="pt-BR" altLang="pt-BR" dirty="0" err="1"/>
              <a:t>tail</a:t>
            </a:r>
            <a:r>
              <a:rPr lang="pt-BR" altLang="pt-BR" dirty="0"/>
              <a:t>) da lista e a remoção seja feita na outra extremidade (</a:t>
            </a:r>
            <a:r>
              <a:rPr lang="pt-BR" altLang="pt-BR" dirty="0" err="1"/>
              <a:t>head</a:t>
            </a:r>
            <a:r>
              <a:rPr lang="pt-BR" altLang="pt-BR" dirty="0"/>
              <a:t>);</a:t>
            </a:r>
          </a:p>
          <a:p>
            <a:pPr marL="0" lvl="1" indent="0">
              <a:spcBef>
                <a:spcPts val="661"/>
              </a:spcBef>
              <a:buNone/>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r>
              <a:rPr lang="pt-BR" altLang="pt-BR" dirty="0"/>
              <a:t>Obviamente, também não é necessário ordenar;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ext Box 1">
            <a:extLst>
              <a:ext uri="{FF2B5EF4-FFF2-40B4-BE49-F238E27FC236}">
                <a16:creationId xmlns:a16="http://schemas.microsoft.com/office/drawing/2014/main" id="{C3FDD8AB-37B4-7972-DC9F-DEE303903B94}"/>
              </a:ext>
            </a:extLst>
          </p:cNvPr>
          <p:cNvSpPr txBox="1">
            <a:spLocks noChangeArrowheads="1"/>
          </p:cNvSpPr>
          <p:nvPr/>
        </p:nvSpPr>
        <p:spPr bwMode="auto">
          <a:xfrm>
            <a:off x="306123" y="0"/>
            <a:ext cx="9071610" cy="713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Filas Estáticas – </a:t>
            </a:r>
            <a:r>
              <a:rPr lang="pt-BR" altLang="pt-BR" sz="4000" b="1" spc="-1" dirty="0" err="1">
                <a:solidFill>
                  <a:srgbClr val="00AEEF"/>
                </a:solidFill>
                <a:latin typeface="Calibri"/>
                <a:cs typeface="+mn-cs"/>
              </a:rPr>
              <a:t>Tanenbaum</a:t>
            </a:r>
            <a:endParaRPr lang="pt-BR" altLang="pt-BR" sz="4000" b="1" spc="-1" dirty="0">
              <a:solidFill>
                <a:srgbClr val="00AEEF"/>
              </a:solidFill>
              <a:latin typeface="Calibri"/>
              <a:cs typeface="+mn-cs"/>
            </a:endParaRPr>
          </a:p>
        </p:txBody>
      </p:sp>
      <p:sp>
        <p:nvSpPr>
          <p:cNvPr id="48130" name="Text Box 2">
            <a:extLst>
              <a:ext uri="{FF2B5EF4-FFF2-40B4-BE49-F238E27FC236}">
                <a16:creationId xmlns:a16="http://schemas.microsoft.com/office/drawing/2014/main" id="{8D517CBC-D34E-F1F1-8457-4063E3864B04}"/>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spcBef>
                <a:spcPts val="772"/>
              </a:spcBef>
            </a:pPr>
            <a:r>
              <a:rPr lang="pt-BR" altLang="pt-BR" sz="2205" b="1"/>
              <a:t>Remoção da Fila</a:t>
            </a:r>
          </a:p>
        </p:txBody>
      </p:sp>
      <p:grpSp>
        <p:nvGrpSpPr>
          <p:cNvPr id="48131" name="Group 3">
            <a:extLst>
              <a:ext uri="{FF2B5EF4-FFF2-40B4-BE49-F238E27FC236}">
                <a16:creationId xmlns:a16="http://schemas.microsoft.com/office/drawing/2014/main" id="{3B881816-0780-6957-26E4-49474E9A2998}"/>
              </a:ext>
            </a:extLst>
          </p:cNvPr>
          <p:cNvGrpSpPr>
            <a:grpSpLocks/>
          </p:cNvGrpSpPr>
          <p:nvPr/>
        </p:nvGrpSpPr>
        <p:grpSpPr bwMode="auto">
          <a:xfrm>
            <a:off x="1536321" y="3065868"/>
            <a:ext cx="4583052" cy="3048369"/>
            <a:chOff x="703" y="1752"/>
            <a:chExt cx="2619" cy="1742"/>
          </a:xfrm>
        </p:grpSpPr>
        <p:grpSp>
          <p:nvGrpSpPr>
            <p:cNvPr id="48132" name="Group 4">
              <a:extLst>
                <a:ext uri="{FF2B5EF4-FFF2-40B4-BE49-F238E27FC236}">
                  <a16:creationId xmlns:a16="http://schemas.microsoft.com/office/drawing/2014/main" id="{4FE5B732-3C98-FCF9-3AC6-F3A51EA6B4A3}"/>
                </a:ext>
              </a:extLst>
            </p:cNvPr>
            <p:cNvGrpSpPr>
              <a:grpSpLocks/>
            </p:cNvGrpSpPr>
            <p:nvPr/>
          </p:nvGrpSpPr>
          <p:grpSpPr bwMode="auto">
            <a:xfrm>
              <a:off x="703" y="1752"/>
              <a:ext cx="1544" cy="1553"/>
              <a:chOff x="703" y="1752"/>
              <a:chExt cx="1544" cy="1553"/>
            </a:xfrm>
          </p:grpSpPr>
          <p:grpSp>
            <p:nvGrpSpPr>
              <p:cNvPr id="48133" name="Group 5">
                <a:extLst>
                  <a:ext uri="{FF2B5EF4-FFF2-40B4-BE49-F238E27FC236}">
                    <a16:creationId xmlns:a16="http://schemas.microsoft.com/office/drawing/2014/main" id="{CA176BF5-DD0A-FE0F-920C-E6B66ACC4297}"/>
                  </a:ext>
                </a:extLst>
              </p:cNvPr>
              <p:cNvGrpSpPr>
                <a:grpSpLocks/>
              </p:cNvGrpSpPr>
              <p:nvPr/>
            </p:nvGrpSpPr>
            <p:grpSpPr bwMode="auto">
              <a:xfrm>
                <a:off x="1004" y="2063"/>
                <a:ext cx="1243" cy="1129"/>
                <a:chOff x="1004" y="2063"/>
                <a:chExt cx="1243" cy="1129"/>
              </a:xfrm>
            </p:grpSpPr>
            <p:sp>
              <p:nvSpPr>
                <p:cNvPr id="48134" name="Rectangle 6">
                  <a:extLst>
                    <a:ext uri="{FF2B5EF4-FFF2-40B4-BE49-F238E27FC236}">
                      <a16:creationId xmlns:a16="http://schemas.microsoft.com/office/drawing/2014/main" id="{52FFC951-886D-867E-4D2E-962BD472A328}"/>
                    </a:ext>
                  </a:extLst>
                </p:cNvPr>
                <p:cNvSpPr>
                  <a:spLocks noChangeArrowheads="1"/>
                </p:cNvSpPr>
                <p:nvPr/>
              </p:nvSpPr>
              <p:spPr bwMode="auto">
                <a:xfrm>
                  <a:off x="1004" y="2063"/>
                  <a:ext cx="1243" cy="1129"/>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48135" name="Line 7">
                  <a:extLst>
                    <a:ext uri="{FF2B5EF4-FFF2-40B4-BE49-F238E27FC236}">
                      <a16:creationId xmlns:a16="http://schemas.microsoft.com/office/drawing/2014/main" id="{DD01A483-0165-D68D-A357-0839F3CE5708}"/>
                    </a:ext>
                  </a:extLst>
                </p:cNvPr>
                <p:cNvSpPr>
                  <a:spLocks noChangeShapeType="1"/>
                </p:cNvSpPr>
                <p:nvPr/>
              </p:nvSpPr>
              <p:spPr bwMode="auto">
                <a:xfrm>
                  <a:off x="1004" y="2967"/>
                  <a:ext cx="1243"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48136" name="Line 8">
                  <a:extLst>
                    <a:ext uri="{FF2B5EF4-FFF2-40B4-BE49-F238E27FC236}">
                      <a16:creationId xmlns:a16="http://schemas.microsoft.com/office/drawing/2014/main" id="{F57C5B22-7BEE-1AB5-C6D1-C923EADC91A3}"/>
                    </a:ext>
                  </a:extLst>
                </p:cNvPr>
                <p:cNvSpPr>
                  <a:spLocks noChangeShapeType="1"/>
                </p:cNvSpPr>
                <p:nvPr/>
              </p:nvSpPr>
              <p:spPr bwMode="auto">
                <a:xfrm>
                  <a:off x="1004" y="2741"/>
                  <a:ext cx="1243"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48137" name="Line 9">
                  <a:extLst>
                    <a:ext uri="{FF2B5EF4-FFF2-40B4-BE49-F238E27FC236}">
                      <a16:creationId xmlns:a16="http://schemas.microsoft.com/office/drawing/2014/main" id="{318A1ACD-B07D-74EA-5882-2544D62AD92E}"/>
                    </a:ext>
                  </a:extLst>
                </p:cNvPr>
                <p:cNvSpPr>
                  <a:spLocks noChangeShapeType="1"/>
                </p:cNvSpPr>
                <p:nvPr/>
              </p:nvSpPr>
              <p:spPr bwMode="auto">
                <a:xfrm>
                  <a:off x="1004" y="2515"/>
                  <a:ext cx="1243"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48138" name="Line 10">
                  <a:extLst>
                    <a:ext uri="{FF2B5EF4-FFF2-40B4-BE49-F238E27FC236}">
                      <a16:creationId xmlns:a16="http://schemas.microsoft.com/office/drawing/2014/main" id="{B2824D89-9847-6F39-7BA7-F7F2E5EEBFE1}"/>
                    </a:ext>
                  </a:extLst>
                </p:cNvPr>
                <p:cNvSpPr>
                  <a:spLocks noChangeShapeType="1"/>
                </p:cNvSpPr>
                <p:nvPr/>
              </p:nvSpPr>
              <p:spPr bwMode="auto">
                <a:xfrm>
                  <a:off x="1004" y="2289"/>
                  <a:ext cx="1243"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grpSp>
          <p:sp>
            <p:nvSpPr>
              <p:cNvPr id="48139" name="Text Box 11">
                <a:extLst>
                  <a:ext uri="{FF2B5EF4-FFF2-40B4-BE49-F238E27FC236}">
                    <a16:creationId xmlns:a16="http://schemas.microsoft.com/office/drawing/2014/main" id="{E5B09849-7ED6-BC96-71BC-BEAE686235E8}"/>
                  </a:ext>
                </a:extLst>
              </p:cNvPr>
              <p:cNvSpPr txBox="1">
                <a:spLocks noChangeArrowheads="1"/>
              </p:cNvSpPr>
              <p:nvPr/>
            </p:nvSpPr>
            <p:spPr bwMode="auto">
              <a:xfrm>
                <a:off x="703" y="2967"/>
                <a:ext cx="225" cy="338"/>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0</a:t>
                </a:r>
              </a:p>
            </p:txBody>
          </p:sp>
          <p:sp>
            <p:nvSpPr>
              <p:cNvPr id="48140" name="Text Box 12">
                <a:extLst>
                  <a:ext uri="{FF2B5EF4-FFF2-40B4-BE49-F238E27FC236}">
                    <a16:creationId xmlns:a16="http://schemas.microsoft.com/office/drawing/2014/main" id="{966A0D3F-2457-31C6-F525-B04455C44A35}"/>
                  </a:ext>
                </a:extLst>
              </p:cNvPr>
              <p:cNvSpPr txBox="1">
                <a:spLocks noChangeArrowheads="1"/>
              </p:cNvSpPr>
              <p:nvPr/>
            </p:nvSpPr>
            <p:spPr bwMode="auto">
              <a:xfrm>
                <a:off x="703" y="2722"/>
                <a:ext cx="225" cy="244"/>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1</a:t>
                </a:r>
              </a:p>
            </p:txBody>
          </p:sp>
          <p:sp>
            <p:nvSpPr>
              <p:cNvPr id="48141" name="Text Box 13">
                <a:extLst>
                  <a:ext uri="{FF2B5EF4-FFF2-40B4-BE49-F238E27FC236}">
                    <a16:creationId xmlns:a16="http://schemas.microsoft.com/office/drawing/2014/main" id="{328E0906-E87D-74FF-85FA-34384493380E}"/>
                  </a:ext>
                </a:extLst>
              </p:cNvPr>
              <p:cNvSpPr txBox="1">
                <a:spLocks noChangeArrowheads="1"/>
              </p:cNvSpPr>
              <p:nvPr/>
            </p:nvSpPr>
            <p:spPr bwMode="auto">
              <a:xfrm>
                <a:off x="703" y="2506"/>
                <a:ext cx="225" cy="244"/>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2</a:t>
                </a:r>
              </a:p>
            </p:txBody>
          </p:sp>
          <p:sp>
            <p:nvSpPr>
              <p:cNvPr id="48142" name="Text Box 14">
                <a:extLst>
                  <a:ext uri="{FF2B5EF4-FFF2-40B4-BE49-F238E27FC236}">
                    <a16:creationId xmlns:a16="http://schemas.microsoft.com/office/drawing/2014/main" id="{B0842650-F6F6-85F4-5770-715A5603B4D7}"/>
                  </a:ext>
                </a:extLst>
              </p:cNvPr>
              <p:cNvSpPr txBox="1">
                <a:spLocks noChangeArrowheads="1"/>
              </p:cNvSpPr>
              <p:nvPr/>
            </p:nvSpPr>
            <p:spPr bwMode="auto">
              <a:xfrm>
                <a:off x="703" y="2280"/>
                <a:ext cx="225" cy="244"/>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3</a:t>
                </a:r>
              </a:p>
            </p:txBody>
          </p:sp>
          <p:sp>
            <p:nvSpPr>
              <p:cNvPr id="48143" name="Text Box 15">
                <a:extLst>
                  <a:ext uri="{FF2B5EF4-FFF2-40B4-BE49-F238E27FC236}">
                    <a16:creationId xmlns:a16="http://schemas.microsoft.com/office/drawing/2014/main" id="{96028EE6-FBF7-2114-62E3-C1DB37911A3F}"/>
                  </a:ext>
                </a:extLst>
              </p:cNvPr>
              <p:cNvSpPr txBox="1">
                <a:spLocks noChangeArrowheads="1"/>
              </p:cNvSpPr>
              <p:nvPr/>
            </p:nvSpPr>
            <p:spPr bwMode="auto">
              <a:xfrm>
                <a:off x="712" y="2053"/>
                <a:ext cx="225" cy="244"/>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4</a:t>
                </a:r>
              </a:p>
            </p:txBody>
          </p:sp>
          <p:sp>
            <p:nvSpPr>
              <p:cNvPr id="48144" name="Text Box 16">
                <a:extLst>
                  <a:ext uri="{FF2B5EF4-FFF2-40B4-BE49-F238E27FC236}">
                    <a16:creationId xmlns:a16="http://schemas.microsoft.com/office/drawing/2014/main" id="{D7D2252A-590C-4428-F9DD-A5C5C42F7E91}"/>
                  </a:ext>
                </a:extLst>
              </p:cNvPr>
              <p:cNvSpPr txBox="1">
                <a:spLocks noChangeArrowheads="1"/>
              </p:cNvSpPr>
              <p:nvPr/>
            </p:nvSpPr>
            <p:spPr bwMode="auto">
              <a:xfrm>
                <a:off x="1306" y="1752"/>
                <a:ext cx="904" cy="225"/>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764"/>
                  <a:t>f.itens</a:t>
                </a:r>
              </a:p>
            </p:txBody>
          </p:sp>
        </p:grpSp>
        <p:grpSp>
          <p:nvGrpSpPr>
            <p:cNvPr id="48145" name="Group 17">
              <a:extLst>
                <a:ext uri="{FF2B5EF4-FFF2-40B4-BE49-F238E27FC236}">
                  <a16:creationId xmlns:a16="http://schemas.microsoft.com/office/drawing/2014/main" id="{D24C48E8-F540-51C1-2DA8-E74083CF01F8}"/>
                </a:ext>
              </a:extLst>
            </p:cNvPr>
            <p:cNvGrpSpPr>
              <a:grpSpLocks/>
            </p:cNvGrpSpPr>
            <p:nvPr/>
          </p:nvGrpSpPr>
          <p:grpSpPr bwMode="auto">
            <a:xfrm>
              <a:off x="1381" y="1874"/>
              <a:ext cx="1940" cy="1619"/>
              <a:chOff x="1381" y="1874"/>
              <a:chExt cx="1940" cy="1619"/>
            </a:xfrm>
          </p:grpSpPr>
          <p:sp>
            <p:nvSpPr>
              <p:cNvPr id="48146" name="Text Box 18">
                <a:extLst>
                  <a:ext uri="{FF2B5EF4-FFF2-40B4-BE49-F238E27FC236}">
                    <a16:creationId xmlns:a16="http://schemas.microsoft.com/office/drawing/2014/main" id="{431FD86A-396B-A0D3-968A-6C512C89DAFB}"/>
                  </a:ext>
                </a:extLst>
              </p:cNvPr>
              <p:cNvSpPr txBox="1">
                <a:spLocks noChangeArrowheads="1"/>
              </p:cNvSpPr>
              <p:nvPr/>
            </p:nvSpPr>
            <p:spPr bwMode="auto">
              <a:xfrm>
                <a:off x="2305" y="2025"/>
                <a:ext cx="1017" cy="338"/>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48147" name="Text Box 19">
                <a:extLst>
                  <a:ext uri="{FF2B5EF4-FFF2-40B4-BE49-F238E27FC236}">
                    <a16:creationId xmlns:a16="http://schemas.microsoft.com/office/drawing/2014/main" id="{DCE025BF-FCCF-2838-29D0-6016F334F18D}"/>
                  </a:ext>
                </a:extLst>
              </p:cNvPr>
              <p:cNvSpPr txBox="1">
                <a:spLocks noChangeArrowheads="1"/>
              </p:cNvSpPr>
              <p:nvPr/>
            </p:nvSpPr>
            <p:spPr bwMode="auto">
              <a:xfrm>
                <a:off x="2315" y="1874"/>
                <a:ext cx="791" cy="225"/>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764"/>
                  <a:t>f.rear</a:t>
                </a:r>
                <a:r>
                  <a:rPr lang="pt-BR" altLang="pt-BR" sz="1543"/>
                  <a:t> = 4</a:t>
                </a:r>
              </a:p>
            </p:txBody>
          </p:sp>
          <p:sp>
            <p:nvSpPr>
              <p:cNvPr id="48148" name="Text Box 20">
                <a:extLst>
                  <a:ext uri="{FF2B5EF4-FFF2-40B4-BE49-F238E27FC236}">
                    <a16:creationId xmlns:a16="http://schemas.microsoft.com/office/drawing/2014/main" id="{FCBFD60A-3498-7314-65E1-768D4365F4DC}"/>
                  </a:ext>
                </a:extLst>
              </p:cNvPr>
              <p:cNvSpPr txBox="1">
                <a:spLocks noChangeArrowheads="1"/>
              </p:cNvSpPr>
              <p:nvPr/>
            </p:nvSpPr>
            <p:spPr bwMode="auto">
              <a:xfrm>
                <a:off x="1381" y="3268"/>
                <a:ext cx="338" cy="225"/>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a)</a:t>
                </a:r>
              </a:p>
            </p:txBody>
          </p:sp>
          <p:sp>
            <p:nvSpPr>
              <p:cNvPr id="48149" name="Text Box 21">
                <a:extLst>
                  <a:ext uri="{FF2B5EF4-FFF2-40B4-BE49-F238E27FC236}">
                    <a16:creationId xmlns:a16="http://schemas.microsoft.com/office/drawing/2014/main" id="{6FA905B2-889A-F353-2C21-455E22B9D195}"/>
                  </a:ext>
                </a:extLst>
              </p:cNvPr>
              <p:cNvSpPr txBox="1">
                <a:spLocks noChangeArrowheads="1"/>
              </p:cNvSpPr>
              <p:nvPr/>
            </p:nvSpPr>
            <p:spPr bwMode="auto">
              <a:xfrm>
                <a:off x="1438" y="2978"/>
                <a:ext cx="338" cy="208"/>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48150" name="Text Box 22">
                <a:extLst>
                  <a:ext uri="{FF2B5EF4-FFF2-40B4-BE49-F238E27FC236}">
                    <a16:creationId xmlns:a16="http://schemas.microsoft.com/office/drawing/2014/main" id="{D1D5E3F0-DD86-924A-A580-5802AEB9B87A}"/>
                  </a:ext>
                </a:extLst>
              </p:cNvPr>
              <p:cNvSpPr txBox="1">
                <a:spLocks noChangeArrowheads="1"/>
              </p:cNvSpPr>
              <p:nvPr/>
            </p:nvSpPr>
            <p:spPr bwMode="auto">
              <a:xfrm>
                <a:off x="1428" y="2752"/>
                <a:ext cx="338" cy="208"/>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102"/>
                  <a:t>20</a:t>
                </a:r>
              </a:p>
            </p:txBody>
          </p:sp>
          <p:sp>
            <p:nvSpPr>
              <p:cNvPr id="48151" name="Text Box 23">
                <a:extLst>
                  <a:ext uri="{FF2B5EF4-FFF2-40B4-BE49-F238E27FC236}">
                    <a16:creationId xmlns:a16="http://schemas.microsoft.com/office/drawing/2014/main" id="{D205D17C-F334-EA95-ABFF-9AD43388B298}"/>
                  </a:ext>
                </a:extLst>
              </p:cNvPr>
              <p:cNvSpPr txBox="1">
                <a:spLocks noChangeArrowheads="1"/>
              </p:cNvSpPr>
              <p:nvPr/>
            </p:nvSpPr>
            <p:spPr bwMode="auto">
              <a:xfrm>
                <a:off x="1438" y="2526"/>
                <a:ext cx="338" cy="208"/>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102"/>
                  <a:t>30</a:t>
                </a:r>
              </a:p>
            </p:txBody>
          </p:sp>
          <p:sp>
            <p:nvSpPr>
              <p:cNvPr id="48152" name="Text Box 24">
                <a:extLst>
                  <a:ext uri="{FF2B5EF4-FFF2-40B4-BE49-F238E27FC236}">
                    <a16:creationId xmlns:a16="http://schemas.microsoft.com/office/drawing/2014/main" id="{9A82FBF5-8846-B3FF-76E1-8AA077A8A1D3}"/>
                  </a:ext>
                </a:extLst>
              </p:cNvPr>
              <p:cNvSpPr txBox="1">
                <a:spLocks noChangeArrowheads="1"/>
              </p:cNvSpPr>
              <p:nvPr/>
            </p:nvSpPr>
            <p:spPr bwMode="auto">
              <a:xfrm>
                <a:off x="1447" y="2300"/>
                <a:ext cx="338" cy="208"/>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102"/>
                  <a:t>40</a:t>
                </a:r>
              </a:p>
            </p:txBody>
          </p:sp>
          <p:sp>
            <p:nvSpPr>
              <p:cNvPr id="48153" name="Text Box 25">
                <a:extLst>
                  <a:ext uri="{FF2B5EF4-FFF2-40B4-BE49-F238E27FC236}">
                    <a16:creationId xmlns:a16="http://schemas.microsoft.com/office/drawing/2014/main" id="{3227E368-C588-C245-173A-E1A9F7BB215B}"/>
                  </a:ext>
                </a:extLst>
              </p:cNvPr>
              <p:cNvSpPr txBox="1">
                <a:spLocks noChangeArrowheads="1"/>
              </p:cNvSpPr>
              <p:nvPr/>
            </p:nvSpPr>
            <p:spPr bwMode="auto">
              <a:xfrm>
                <a:off x="1447" y="2074"/>
                <a:ext cx="338" cy="208"/>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102"/>
                  <a:t>50</a:t>
                </a:r>
              </a:p>
            </p:txBody>
          </p:sp>
        </p:grpSp>
      </p:grpSp>
      <p:grpSp>
        <p:nvGrpSpPr>
          <p:cNvPr id="48154" name="Group 26">
            <a:extLst>
              <a:ext uri="{FF2B5EF4-FFF2-40B4-BE49-F238E27FC236}">
                <a16:creationId xmlns:a16="http://schemas.microsoft.com/office/drawing/2014/main" id="{2581B335-F76B-0B29-3E16-A75A592BA2FA}"/>
              </a:ext>
            </a:extLst>
          </p:cNvPr>
          <p:cNvGrpSpPr>
            <a:grpSpLocks/>
          </p:cNvGrpSpPr>
          <p:nvPr/>
        </p:nvGrpSpPr>
        <p:grpSpPr bwMode="auto">
          <a:xfrm>
            <a:off x="5424654" y="3065868"/>
            <a:ext cx="4581303" cy="3048369"/>
            <a:chOff x="2925" y="1752"/>
            <a:chExt cx="2618" cy="1742"/>
          </a:xfrm>
        </p:grpSpPr>
        <p:grpSp>
          <p:nvGrpSpPr>
            <p:cNvPr id="48155" name="Group 27">
              <a:extLst>
                <a:ext uri="{FF2B5EF4-FFF2-40B4-BE49-F238E27FC236}">
                  <a16:creationId xmlns:a16="http://schemas.microsoft.com/office/drawing/2014/main" id="{12B9BE48-6C57-4A18-EAA4-FA870E2E31AE}"/>
                </a:ext>
              </a:extLst>
            </p:cNvPr>
            <p:cNvGrpSpPr>
              <a:grpSpLocks/>
            </p:cNvGrpSpPr>
            <p:nvPr/>
          </p:nvGrpSpPr>
          <p:grpSpPr bwMode="auto">
            <a:xfrm>
              <a:off x="2925" y="1752"/>
              <a:ext cx="1544" cy="1553"/>
              <a:chOff x="2925" y="1752"/>
              <a:chExt cx="1544" cy="1553"/>
            </a:xfrm>
          </p:grpSpPr>
          <p:grpSp>
            <p:nvGrpSpPr>
              <p:cNvPr id="48156" name="Group 28">
                <a:extLst>
                  <a:ext uri="{FF2B5EF4-FFF2-40B4-BE49-F238E27FC236}">
                    <a16:creationId xmlns:a16="http://schemas.microsoft.com/office/drawing/2014/main" id="{AC56B948-C724-B653-B392-234A1A6DB74D}"/>
                  </a:ext>
                </a:extLst>
              </p:cNvPr>
              <p:cNvGrpSpPr>
                <a:grpSpLocks/>
              </p:cNvGrpSpPr>
              <p:nvPr/>
            </p:nvGrpSpPr>
            <p:grpSpPr bwMode="auto">
              <a:xfrm>
                <a:off x="3226" y="2063"/>
                <a:ext cx="1243" cy="1129"/>
                <a:chOff x="3226" y="2063"/>
                <a:chExt cx="1243" cy="1129"/>
              </a:xfrm>
            </p:grpSpPr>
            <p:sp>
              <p:nvSpPr>
                <p:cNvPr id="48157" name="Rectangle 29">
                  <a:extLst>
                    <a:ext uri="{FF2B5EF4-FFF2-40B4-BE49-F238E27FC236}">
                      <a16:creationId xmlns:a16="http://schemas.microsoft.com/office/drawing/2014/main" id="{7A19DC82-1E48-0D08-66CB-B18E5461F169}"/>
                    </a:ext>
                  </a:extLst>
                </p:cNvPr>
                <p:cNvSpPr>
                  <a:spLocks noChangeArrowheads="1"/>
                </p:cNvSpPr>
                <p:nvPr/>
              </p:nvSpPr>
              <p:spPr bwMode="auto">
                <a:xfrm>
                  <a:off x="3226" y="2063"/>
                  <a:ext cx="1243" cy="1129"/>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48158" name="Line 30">
                  <a:extLst>
                    <a:ext uri="{FF2B5EF4-FFF2-40B4-BE49-F238E27FC236}">
                      <a16:creationId xmlns:a16="http://schemas.microsoft.com/office/drawing/2014/main" id="{411D7E00-9068-87D8-4542-DD515857966D}"/>
                    </a:ext>
                  </a:extLst>
                </p:cNvPr>
                <p:cNvSpPr>
                  <a:spLocks noChangeShapeType="1"/>
                </p:cNvSpPr>
                <p:nvPr/>
              </p:nvSpPr>
              <p:spPr bwMode="auto">
                <a:xfrm>
                  <a:off x="3226" y="2967"/>
                  <a:ext cx="1243"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48159" name="Line 31">
                  <a:extLst>
                    <a:ext uri="{FF2B5EF4-FFF2-40B4-BE49-F238E27FC236}">
                      <a16:creationId xmlns:a16="http://schemas.microsoft.com/office/drawing/2014/main" id="{5AD1B52A-6874-2602-96F2-E9B906475453}"/>
                    </a:ext>
                  </a:extLst>
                </p:cNvPr>
                <p:cNvSpPr>
                  <a:spLocks noChangeShapeType="1"/>
                </p:cNvSpPr>
                <p:nvPr/>
              </p:nvSpPr>
              <p:spPr bwMode="auto">
                <a:xfrm>
                  <a:off x="3226" y="2741"/>
                  <a:ext cx="1243"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48160" name="Line 32">
                  <a:extLst>
                    <a:ext uri="{FF2B5EF4-FFF2-40B4-BE49-F238E27FC236}">
                      <a16:creationId xmlns:a16="http://schemas.microsoft.com/office/drawing/2014/main" id="{790788F3-79AD-8FC1-4230-4BBFA1FFDBF1}"/>
                    </a:ext>
                  </a:extLst>
                </p:cNvPr>
                <p:cNvSpPr>
                  <a:spLocks noChangeShapeType="1"/>
                </p:cNvSpPr>
                <p:nvPr/>
              </p:nvSpPr>
              <p:spPr bwMode="auto">
                <a:xfrm>
                  <a:off x="3226" y="2515"/>
                  <a:ext cx="1243"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48161" name="Line 33">
                  <a:extLst>
                    <a:ext uri="{FF2B5EF4-FFF2-40B4-BE49-F238E27FC236}">
                      <a16:creationId xmlns:a16="http://schemas.microsoft.com/office/drawing/2014/main" id="{69E33D1B-FD6B-138A-8F29-1BEBA31E1F4F}"/>
                    </a:ext>
                  </a:extLst>
                </p:cNvPr>
                <p:cNvSpPr>
                  <a:spLocks noChangeShapeType="1"/>
                </p:cNvSpPr>
                <p:nvPr/>
              </p:nvSpPr>
              <p:spPr bwMode="auto">
                <a:xfrm>
                  <a:off x="3226" y="2289"/>
                  <a:ext cx="1243"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grpSp>
          <p:sp>
            <p:nvSpPr>
              <p:cNvPr id="48162" name="Text Box 34">
                <a:extLst>
                  <a:ext uri="{FF2B5EF4-FFF2-40B4-BE49-F238E27FC236}">
                    <a16:creationId xmlns:a16="http://schemas.microsoft.com/office/drawing/2014/main" id="{AE23BF99-CB54-0FAD-F16F-E8BEB314514F}"/>
                  </a:ext>
                </a:extLst>
              </p:cNvPr>
              <p:cNvSpPr txBox="1">
                <a:spLocks noChangeArrowheads="1"/>
              </p:cNvSpPr>
              <p:nvPr/>
            </p:nvSpPr>
            <p:spPr bwMode="auto">
              <a:xfrm>
                <a:off x="2925" y="2967"/>
                <a:ext cx="225" cy="338"/>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0</a:t>
                </a:r>
              </a:p>
            </p:txBody>
          </p:sp>
          <p:sp>
            <p:nvSpPr>
              <p:cNvPr id="48163" name="Text Box 35">
                <a:extLst>
                  <a:ext uri="{FF2B5EF4-FFF2-40B4-BE49-F238E27FC236}">
                    <a16:creationId xmlns:a16="http://schemas.microsoft.com/office/drawing/2014/main" id="{B330AFF8-3CF1-A8D1-B6F0-52C803E4705E}"/>
                  </a:ext>
                </a:extLst>
              </p:cNvPr>
              <p:cNvSpPr txBox="1">
                <a:spLocks noChangeArrowheads="1"/>
              </p:cNvSpPr>
              <p:nvPr/>
            </p:nvSpPr>
            <p:spPr bwMode="auto">
              <a:xfrm>
                <a:off x="2925" y="2722"/>
                <a:ext cx="225" cy="244"/>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1</a:t>
                </a:r>
              </a:p>
            </p:txBody>
          </p:sp>
          <p:sp>
            <p:nvSpPr>
              <p:cNvPr id="48164" name="Text Box 36">
                <a:extLst>
                  <a:ext uri="{FF2B5EF4-FFF2-40B4-BE49-F238E27FC236}">
                    <a16:creationId xmlns:a16="http://schemas.microsoft.com/office/drawing/2014/main" id="{9266937C-F9A3-4AB0-0F59-07BFC9071693}"/>
                  </a:ext>
                </a:extLst>
              </p:cNvPr>
              <p:cNvSpPr txBox="1">
                <a:spLocks noChangeArrowheads="1"/>
              </p:cNvSpPr>
              <p:nvPr/>
            </p:nvSpPr>
            <p:spPr bwMode="auto">
              <a:xfrm>
                <a:off x="2925" y="2506"/>
                <a:ext cx="225" cy="244"/>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2</a:t>
                </a:r>
              </a:p>
            </p:txBody>
          </p:sp>
          <p:sp>
            <p:nvSpPr>
              <p:cNvPr id="48165" name="Text Box 37">
                <a:extLst>
                  <a:ext uri="{FF2B5EF4-FFF2-40B4-BE49-F238E27FC236}">
                    <a16:creationId xmlns:a16="http://schemas.microsoft.com/office/drawing/2014/main" id="{BCEB832D-2A40-4A04-C0BD-B53BE9DB895F}"/>
                  </a:ext>
                </a:extLst>
              </p:cNvPr>
              <p:cNvSpPr txBox="1">
                <a:spLocks noChangeArrowheads="1"/>
              </p:cNvSpPr>
              <p:nvPr/>
            </p:nvSpPr>
            <p:spPr bwMode="auto">
              <a:xfrm>
                <a:off x="2925" y="2280"/>
                <a:ext cx="225" cy="244"/>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3</a:t>
                </a:r>
              </a:p>
            </p:txBody>
          </p:sp>
          <p:sp>
            <p:nvSpPr>
              <p:cNvPr id="48166" name="Text Box 38">
                <a:extLst>
                  <a:ext uri="{FF2B5EF4-FFF2-40B4-BE49-F238E27FC236}">
                    <a16:creationId xmlns:a16="http://schemas.microsoft.com/office/drawing/2014/main" id="{E99C4247-4EBE-6F49-D92B-5F9E3CB7A59A}"/>
                  </a:ext>
                </a:extLst>
              </p:cNvPr>
              <p:cNvSpPr txBox="1">
                <a:spLocks noChangeArrowheads="1"/>
              </p:cNvSpPr>
              <p:nvPr/>
            </p:nvSpPr>
            <p:spPr bwMode="auto">
              <a:xfrm>
                <a:off x="2934" y="2053"/>
                <a:ext cx="225" cy="244"/>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4</a:t>
                </a:r>
              </a:p>
            </p:txBody>
          </p:sp>
          <p:sp>
            <p:nvSpPr>
              <p:cNvPr id="48167" name="Text Box 39">
                <a:extLst>
                  <a:ext uri="{FF2B5EF4-FFF2-40B4-BE49-F238E27FC236}">
                    <a16:creationId xmlns:a16="http://schemas.microsoft.com/office/drawing/2014/main" id="{0B96EC5E-9252-0563-826D-ADA73BC5565E}"/>
                  </a:ext>
                </a:extLst>
              </p:cNvPr>
              <p:cNvSpPr txBox="1">
                <a:spLocks noChangeArrowheads="1"/>
              </p:cNvSpPr>
              <p:nvPr/>
            </p:nvSpPr>
            <p:spPr bwMode="auto">
              <a:xfrm>
                <a:off x="3528" y="1752"/>
                <a:ext cx="904" cy="225"/>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764"/>
                  <a:t>f.itens</a:t>
                </a:r>
              </a:p>
            </p:txBody>
          </p:sp>
        </p:grpSp>
        <p:grpSp>
          <p:nvGrpSpPr>
            <p:cNvPr id="48168" name="Group 40">
              <a:extLst>
                <a:ext uri="{FF2B5EF4-FFF2-40B4-BE49-F238E27FC236}">
                  <a16:creationId xmlns:a16="http://schemas.microsoft.com/office/drawing/2014/main" id="{61FB2EB1-C71F-E907-297A-E27E57655D55}"/>
                </a:ext>
              </a:extLst>
            </p:cNvPr>
            <p:cNvGrpSpPr>
              <a:grpSpLocks/>
            </p:cNvGrpSpPr>
            <p:nvPr/>
          </p:nvGrpSpPr>
          <p:grpSpPr bwMode="auto">
            <a:xfrm>
              <a:off x="3603" y="1874"/>
              <a:ext cx="1940" cy="1619"/>
              <a:chOff x="3603" y="1874"/>
              <a:chExt cx="1940" cy="1619"/>
            </a:xfrm>
          </p:grpSpPr>
          <p:sp>
            <p:nvSpPr>
              <p:cNvPr id="48169" name="Text Box 41">
                <a:extLst>
                  <a:ext uri="{FF2B5EF4-FFF2-40B4-BE49-F238E27FC236}">
                    <a16:creationId xmlns:a16="http://schemas.microsoft.com/office/drawing/2014/main" id="{4025834E-A66B-7672-AE2A-3153E87619B8}"/>
                  </a:ext>
                </a:extLst>
              </p:cNvPr>
              <p:cNvSpPr txBox="1">
                <a:spLocks noChangeArrowheads="1"/>
              </p:cNvSpPr>
              <p:nvPr/>
            </p:nvSpPr>
            <p:spPr bwMode="auto">
              <a:xfrm>
                <a:off x="4527" y="2025"/>
                <a:ext cx="1016" cy="338"/>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48170" name="Text Box 42">
                <a:extLst>
                  <a:ext uri="{FF2B5EF4-FFF2-40B4-BE49-F238E27FC236}">
                    <a16:creationId xmlns:a16="http://schemas.microsoft.com/office/drawing/2014/main" id="{F5DF2E5E-4F84-618A-8574-525D6407F817}"/>
                  </a:ext>
                </a:extLst>
              </p:cNvPr>
              <p:cNvSpPr txBox="1">
                <a:spLocks noChangeArrowheads="1"/>
              </p:cNvSpPr>
              <p:nvPr/>
            </p:nvSpPr>
            <p:spPr bwMode="auto">
              <a:xfrm>
                <a:off x="4536" y="1874"/>
                <a:ext cx="790" cy="225"/>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764"/>
                  <a:t>f.rear = 4</a:t>
                </a:r>
              </a:p>
            </p:txBody>
          </p:sp>
          <p:sp>
            <p:nvSpPr>
              <p:cNvPr id="48171" name="Text Box 43">
                <a:extLst>
                  <a:ext uri="{FF2B5EF4-FFF2-40B4-BE49-F238E27FC236}">
                    <a16:creationId xmlns:a16="http://schemas.microsoft.com/office/drawing/2014/main" id="{34CA9324-93BB-BAF4-CC51-411E5421EA2E}"/>
                  </a:ext>
                </a:extLst>
              </p:cNvPr>
              <p:cNvSpPr txBox="1">
                <a:spLocks noChangeArrowheads="1"/>
              </p:cNvSpPr>
              <p:nvPr/>
            </p:nvSpPr>
            <p:spPr bwMode="auto">
              <a:xfrm>
                <a:off x="3603" y="3268"/>
                <a:ext cx="338" cy="225"/>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b)</a:t>
                </a:r>
              </a:p>
            </p:txBody>
          </p:sp>
          <p:sp>
            <p:nvSpPr>
              <p:cNvPr id="48172" name="Text Box 44">
                <a:extLst>
                  <a:ext uri="{FF2B5EF4-FFF2-40B4-BE49-F238E27FC236}">
                    <a16:creationId xmlns:a16="http://schemas.microsoft.com/office/drawing/2014/main" id="{FDF37870-2CCA-411A-56C6-E91C2C458989}"/>
                  </a:ext>
                </a:extLst>
              </p:cNvPr>
              <p:cNvSpPr txBox="1">
                <a:spLocks noChangeArrowheads="1"/>
              </p:cNvSpPr>
              <p:nvPr/>
            </p:nvSpPr>
            <p:spPr bwMode="auto">
              <a:xfrm>
                <a:off x="3660" y="2978"/>
                <a:ext cx="338" cy="208"/>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48173" name="Text Box 45">
                <a:extLst>
                  <a:ext uri="{FF2B5EF4-FFF2-40B4-BE49-F238E27FC236}">
                    <a16:creationId xmlns:a16="http://schemas.microsoft.com/office/drawing/2014/main" id="{C781B596-39B3-CCC4-F801-25F8E3E9CA2D}"/>
                  </a:ext>
                </a:extLst>
              </p:cNvPr>
              <p:cNvSpPr txBox="1">
                <a:spLocks noChangeArrowheads="1"/>
              </p:cNvSpPr>
              <p:nvPr/>
            </p:nvSpPr>
            <p:spPr bwMode="auto">
              <a:xfrm>
                <a:off x="3650" y="2752"/>
                <a:ext cx="338" cy="208"/>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48174" name="Text Box 46">
                <a:extLst>
                  <a:ext uri="{FF2B5EF4-FFF2-40B4-BE49-F238E27FC236}">
                    <a16:creationId xmlns:a16="http://schemas.microsoft.com/office/drawing/2014/main" id="{375498B6-73DC-F6B7-DA93-12FE1437B6B7}"/>
                  </a:ext>
                </a:extLst>
              </p:cNvPr>
              <p:cNvSpPr txBox="1">
                <a:spLocks noChangeArrowheads="1"/>
              </p:cNvSpPr>
              <p:nvPr/>
            </p:nvSpPr>
            <p:spPr bwMode="auto">
              <a:xfrm>
                <a:off x="3660" y="2526"/>
                <a:ext cx="338" cy="208"/>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48175" name="Text Box 47">
                <a:extLst>
                  <a:ext uri="{FF2B5EF4-FFF2-40B4-BE49-F238E27FC236}">
                    <a16:creationId xmlns:a16="http://schemas.microsoft.com/office/drawing/2014/main" id="{A51F08E2-DA84-0172-0ABA-FAC933DA28D8}"/>
                  </a:ext>
                </a:extLst>
              </p:cNvPr>
              <p:cNvSpPr txBox="1">
                <a:spLocks noChangeArrowheads="1"/>
              </p:cNvSpPr>
              <p:nvPr/>
            </p:nvSpPr>
            <p:spPr bwMode="auto">
              <a:xfrm>
                <a:off x="3669" y="2300"/>
                <a:ext cx="338" cy="208"/>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102"/>
                  <a:t>40</a:t>
                </a:r>
              </a:p>
            </p:txBody>
          </p:sp>
          <p:sp>
            <p:nvSpPr>
              <p:cNvPr id="48176" name="Text Box 48">
                <a:extLst>
                  <a:ext uri="{FF2B5EF4-FFF2-40B4-BE49-F238E27FC236}">
                    <a16:creationId xmlns:a16="http://schemas.microsoft.com/office/drawing/2014/main" id="{561F76F7-1A4D-8C9A-8388-1ADE6C312A04}"/>
                  </a:ext>
                </a:extLst>
              </p:cNvPr>
              <p:cNvSpPr txBox="1">
                <a:spLocks noChangeArrowheads="1"/>
              </p:cNvSpPr>
              <p:nvPr/>
            </p:nvSpPr>
            <p:spPr bwMode="auto">
              <a:xfrm>
                <a:off x="3669" y="2074"/>
                <a:ext cx="338" cy="208"/>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102"/>
                  <a:t>50</a:t>
                </a:r>
              </a:p>
            </p:txBody>
          </p:sp>
        </p:grpSp>
      </p:grpSp>
      <p:sp>
        <p:nvSpPr>
          <p:cNvPr id="48177" name="Text Box 49">
            <a:extLst>
              <a:ext uri="{FF2B5EF4-FFF2-40B4-BE49-F238E27FC236}">
                <a16:creationId xmlns:a16="http://schemas.microsoft.com/office/drawing/2014/main" id="{BBB54235-ADC4-A90A-B00F-C40771747FE5}"/>
              </a:ext>
            </a:extLst>
          </p:cNvPr>
          <p:cNvSpPr txBox="1">
            <a:spLocks noChangeArrowheads="1"/>
          </p:cNvSpPr>
          <p:nvPr/>
        </p:nvSpPr>
        <p:spPr bwMode="auto">
          <a:xfrm>
            <a:off x="4313450" y="5207775"/>
            <a:ext cx="1007957" cy="377984"/>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764"/>
              <a:t>f.front = 0</a:t>
            </a:r>
          </a:p>
        </p:txBody>
      </p:sp>
      <p:sp>
        <p:nvSpPr>
          <p:cNvPr id="48178" name="Text Box 50">
            <a:extLst>
              <a:ext uri="{FF2B5EF4-FFF2-40B4-BE49-F238E27FC236}">
                <a16:creationId xmlns:a16="http://schemas.microsoft.com/office/drawing/2014/main" id="{66814956-91F6-FDC1-DA4E-C56FDA8FA14A}"/>
              </a:ext>
            </a:extLst>
          </p:cNvPr>
          <p:cNvSpPr txBox="1">
            <a:spLocks noChangeArrowheads="1"/>
          </p:cNvSpPr>
          <p:nvPr/>
        </p:nvSpPr>
        <p:spPr bwMode="auto">
          <a:xfrm>
            <a:off x="8203534" y="4415060"/>
            <a:ext cx="1007957" cy="377984"/>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764"/>
              <a:t>f.front = 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 Box 1">
            <a:extLst>
              <a:ext uri="{FF2B5EF4-FFF2-40B4-BE49-F238E27FC236}">
                <a16:creationId xmlns:a16="http://schemas.microsoft.com/office/drawing/2014/main" id="{8A3DFBFC-590F-E845-0C2D-836D622B9E18}"/>
              </a:ext>
            </a:extLst>
          </p:cNvPr>
          <p:cNvSpPr txBox="1">
            <a:spLocks noChangeArrowheads="1"/>
          </p:cNvSpPr>
          <p:nvPr/>
        </p:nvSpPr>
        <p:spPr bwMode="auto">
          <a:xfrm>
            <a:off x="306123" y="0"/>
            <a:ext cx="9071610" cy="713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Filas Estáticas – Tenenbaum</a:t>
            </a:r>
          </a:p>
        </p:txBody>
      </p:sp>
      <p:sp>
        <p:nvSpPr>
          <p:cNvPr id="49154" name="Text Box 2">
            <a:extLst>
              <a:ext uri="{FF2B5EF4-FFF2-40B4-BE49-F238E27FC236}">
                <a16:creationId xmlns:a16="http://schemas.microsoft.com/office/drawing/2014/main" id="{032DF3F3-2401-951F-479F-7606513CA262}"/>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spcBef>
                <a:spcPts val="772"/>
              </a:spcBef>
            </a:pPr>
            <a:r>
              <a:rPr lang="en-US" altLang="pt-BR" sz="2205"/>
              <a:t>#define MAX 5</a:t>
            </a:r>
          </a:p>
          <a:p>
            <a:pPr>
              <a:spcBef>
                <a:spcPts val="772"/>
              </a:spcBef>
            </a:pPr>
            <a:r>
              <a:rPr lang="en-US" altLang="pt-BR" sz="2205"/>
              <a:t>struct fila</a:t>
            </a:r>
          </a:p>
          <a:p>
            <a:pPr>
              <a:spcBef>
                <a:spcPts val="772"/>
              </a:spcBef>
            </a:pPr>
            <a:r>
              <a:rPr lang="en-US" altLang="pt-BR" sz="2205"/>
              <a:t>{</a:t>
            </a:r>
          </a:p>
          <a:p>
            <a:pPr>
              <a:spcBef>
                <a:spcPts val="772"/>
              </a:spcBef>
            </a:pPr>
            <a:r>
              <a:rPr lang="en-US" altLang="pt-BR" sz="2205"/>
              <a:t>  int items[MAX];</a:t>
            </a:r>
          </a:p>
          <a:p>
            <a:pPr>
              <a:spcBef>
                <a:spcPts val="772"/>
              </a:spcBef>
            </a:pPr>
            <a:r>
              <a:rPr lang="en-US" altLang="pt-BR" sz="2205"/>
              <a:t>  int front, rear;</a:t>
            </a:r>
          </a:p>
          <a:p>
            <a:pPr>
              <a:spcBef>
                <a:spcPts val="772"/>
              </a:spcBef>
            </a:pPr>
            <a:r>
              <a:rPr lang="en-US" altLang="pt-BR" sz="2205"/>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ext Box 1">
            <a:extLst>
              <a:ext uri="{FF2B5EF4-FFF2-40B4-BE49-F238E27FC236}">
                <a16:creationId xmlns:a16="http://schemas.microsoft.com/office/drawing/2014/main" id="{3581DC5C-9B60-1A45-BE37-173685699FA7}"/>
              </a:ext>
            </a:extLst>
          </p:cNvPr>
          <p:cNvSpPr txBox="1">
            <a:spLocks noChangeArrowheads="1"/>
          </p:cNvSpPr>
          <p:nvPr/>
        </p:nvSpPr>
        <p:spPr bwMode="auto">
          <a:xfrm>
            <a:off x="306123" y="10500"/>
            <a:ext cx="9071610" cy="705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Filas Estáticas – Tenenbaum</a:t>
            </a:r>
          </a:p>
        </p:txBody>
      </p:sp>
      <p:sp>
        <p:nvSpPr>
          <p:cNvPr id="50178" name="Text Box 2">
            <a:extLst>
              <a:ext uri="{FF2B5EF4-FFF2-40B4-BE49-F238E27FC236}">
                <a16:creationId xmlns:a16="http://schemas.microsoft.com/office/drawing/2014/main" id="{188C7567-1970-60D9-2695-F5BD6F283E66}"/>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spcBef>
                <a:spcPts val="772"/>
              </a:spcBef>
            </a:pPr>
            <a:r>
              <a:rPr lang="en-US" altLang="pt-BR" sz="2205"/>
              <a:t>void inicia(struct fila *f)</a:t>
            </a:r>
          </a:p>
          <a:p>
            <a:pPr>
              <a:spcBef>
                <a:spcPts val="772"/>
              </a:spcBef>
            </a:pPr>
            <a:r>
              <a:rPr lang="en-US" altLang="pt-BR" sz="2205"/>
              <a:t>{</a:t>
            </a:r>
          </a:p>
          <a:p>
            <a:pPr>
              <a:spcBef>
                <a:spcPts val="772"/>
              </a:spcBef>
            </a:pPr>
            <a:r>
              <a:rPr lang="en-US" altLang="pt-BR" sz="2205"/>
              <a:t>  f-&gt;front = f-&gt;rear = MAX-1;</a:t>
            </a:r>
          </a:p>
          <a:p>
            <a:pPr>
              <a:spcBef>
                <a:spcPts val="772"/>
              </a:spcBef>
            </a:pPr>
            <a:r>
              <a:rPr lang="en-US" altLang="pt-BR" sz="2205"/>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ext Box 1">
            <a:extLst>
              <a:ext uri="{FF2B5EF4-FFF2-40B4-BE49-F238E27FC236}">
                <a16:creationId xmlns:a16="http://schemas.microsoft.com/office/drawing/2014/main" id="{34AF94D9-5D6E-506F-C2CF-4B3841AF91D4}"/>
              </a:ext>
            </a:extLst>
          </p:cNvPr>
          <p:cNvSpPr txBox="1">
            <a:spLocks noChangeArrowheads="1"/>
          </p:cNvSpPr>
          <p:nvPr/>
        </p:nvSpPr>
        <p:spPr bwMode="auto">
          <a:xfrm>
            <a:off x="306123" y="10499"/>
            <a:ext cx="9071610" cy="6247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Filas Estáticas – Tenenbaum</a:t>
            </a:r>
          </a:p>
        </p:txBody>
      </p:sp>
      <p:sp>
        <p:nvSpPr>
          <p:cNvPr id="51202" name="Text Box 2">
            <a:extLst>
              <a:ext uri="{FF2B5EF4-FFF2-40B4-BE49-F238E27FC236}">
                <a16:creationId xmlns:a16="http://schemas.microsoft.com/office/drawing/2014/main" id="{EC0D18E8-C023-9E7C-91C1-178FA05B9682}"/>
              </a:ext>
            </a:extLst>
          </p:cNvPr>
          <p:cNvSpPr txBox="1">
            <a:spLocks noChangeArrowheads="1"/>
          </p:cNvSpPr>
          <p:nvPr/>
        </p:nvSpPr>
        <p:spPr bwMode="auto">
          <a:xfrm>
            <a:off x="1536320" y="2112159"/>
            <a:ext cx="8567632" cy="4535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spcBef>
                <a:spcPts val="772"/>
              </a:spcBef>
            </a:pPr>
            <a:r>
              <a:rPr lang="en-US" altLang="pt-BR" sz="2205"/>
              <a:t>int empty(struct fila *f)</a:t>
            </a:r>
          </a:p>
          <a:p>
            <a:pPr>
              <a:spcBef>
                <a:spcPts val="772"/>
              </a:spcBef>
            </a:pPr>
            <a:r>
              <a:rPr lang="en-US" altLang="pt-BR" sz="2205"/>
              <a:t>{</a:t>
            </a:r>
          </a:p>
          <a:p>
            <a:pPr>
              <a:spcBef>
                <a:spcPts val="772"/>
              </a:spcBef>
            </a:pPr>
            <a:r>
              <a:rPr lang="en-US" altLang="pt-BR" sz="2205"/>
              <a:t>  return ((f-&gt;front == f-&gt;rear) ? 1 : 0);</a:t>
            </a:r>
          </a:p>
          <a:p>
            <a:pPr>
              <a:spcBef>
                <a:spcPts val="772"/>
              </a:spcBef>
            </a:pPr>
            <a:r>
              <a:rPr lang="en-US" altLang="pt-BR" sz="2205"/>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 Box 1">
            <a:extLst>
              <a:ext uri="{FF2B5EF4-FFF2-40B4-BE49-F238E27FC236}">
                <a16:creationId xmlns:a16="http://schemas.microsoft.com/office/drawing/2014/main" id="{E8DDEEF5-FCCA-7222-EB3F-2A07FABF0444}"/>
              </a:ext>
            </a:extLst>
          </p:cNvPr>
          <p:cNvSpPr txBox="1">
            <a:spLocks noChangeArrowheads="1"/>
          </p:cNvSpPr>
          <p:nvPr/>
        </p:nvSpPr>
        <p:spPr bwMode="auto">
          <a:xfrm>
            <a:off x="281624" y="0"/>
            <a:ext cx="9071610" cy="713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Filas Estáticas – Tenenbaum</a:t>
            </a:r>
          </a:p>
        </p:txBody>
      </p:sp>
      <p:sp>
        <p:nvSpPr>
          <p:cNvPr id="52226" name="Text Box 2">
            <a:extLst>
              <a:ext uri="{FF2B5EF4-FFF2-40B4-BE49-F238E27FC236}">
                <a16:creationId xmlns:a16="http://schemas.microsoft.com/office/drawing/2014/main" id="{8A86CA7A-411D-1FAD-8F2D-91FF01B93EAA}"/>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nSpc>
                <a:spcPct val="80000"/>
              </a:lnSpc>
              <a:spcBef>
                <a:spcPts val="661"/>
              </a:spcBef>
            </a:pPr>
            <a:r>
              <a:rPr lang="en-US" altLang="pt-BR" sz="2646"/>
              <a:t>void insert(struct fila *f, int x)</a:t>
            </a:r>
            <a:r>
              <a:rPr lang="pt-BR" altLang="pt-BR" sz="2646"/>
              <a:t>{</a:t>
            </a:r>
          </a:p>
          <a:p>
            <a:pPr>
              <a:lnSpc>
                <a:spcPct val="80000"/>
              </a:lnSpc>
              <a:spcBef>
                <a:spcPts val="661"/>
              </a:spcBef>
            </a:pPr>
            <a:r>
              <a:rPr lang="pt-BR" altLang="pt-BR" sz="2646"/>
              <a:t>    /*abre espaço para novo elemento*/</a:t>
            </a:r>
          </a:p>
          <a:p>
            <a:pPr>
              <a:lnSpc>
                <a:spcPct val="80000"/>
              </a:lnSpc>
              <a:spcBef>
                <a:spcPts val="661"/>
              </a:spcBef>
            </a:pPr>
            <a:r>
              <a:rPr lang="pt-BR" altLang="pt-BR" sz="2646"/>
              <a:t>    </a:t>
            </a:r>
            <a:r>
              <a:rPr lang="en-US" altLang="pt-BR" sz="2646"/>
              <a:t>if(f-&gt;rear == MAX-1)</a:t>
            </a:r>
          </a:p>
          <a:p>
            <a:pPr>
              <a:lnSpc>
                <a:spcPct val="80000"/>
              </a:lnSpc>
              <a:spcBef>
                <a:spcPts val="661"/>
              </a:spcBef>
            </a:pPr>
            <a:r>
              <a:rPr lang="en-US" altLang="pt-BR" sz="2646"/>
              <a:t>      f-&gt;rear = 0;</a:t>
            </a:r>
          </a:p>
          <a:p>
            <a:pPr>
              <a:lnSpc>
                <a:spcPct val="80000"/>
              </a:lnSpc>
              <a:spcBef>
                <a:spcPts val="661"/>
              </a:spcBef>
            </a:pPr>
            <a:r>
              <a:rPr lang="en-US" altLang="pt-BR" sz="2646"/>
              <a:t>    </a:t>
            </a:r>
            <a:r>
              <a:rPr lang="pt-BR" altLang="pt-BR" sz="2646"/>
              <a:t>else</a:t>
            </a:r>
          </a:p>
          <a:p>
            <a:pPr>
              <a:lnSpc>
                <a:spcPct val="80000"/>
              </a:lnSpc>
              <a:spcBef>
                <a:spcPts val="661"/>
              </a:spcBef>
            </a:pPr>
            <a:r>
              <a:rPr lang="pt-BR" altLang="pt-BR" sz="2646"/>
              <a:t>      (f-&gt;rear)++;</a:t>
            </a:r>
          </a:p>
          <a:p>
            <a:pPr>
              <a:lnSpc>
                <a:spcPct val="80000"/>
              </a:lnSpc>
              <a:spcBef>
                <a:spcPts val="661"/>
              </a:spcBef>
            </a:pPr>
            <a:r>
              <a:rPr lang="pt-BR" altLang="pt-BR" sz="2646"/>
              <a:t>    /*verifica ocorrencia de estouro*/</a:t>
            </a:r>
          </a:p>
          <a:p>
            <a:pPr>
              <a:lnSpc>
                <a:spcPct val="80000"/>
              </a:lnSpc>
              <a:spcBef>
                <a:spcPts val="661"/>
              </a:spcBef>
            </a:pPr>
            <a:r>
              <a:rPr lang="pt-BR" altLang="pt-BR" sz="2646"/>
              <a:t>    </a:t>
            </a:r>
            <a:r>
              <a:rPr lang="en-US" altLang="pt-BR" sz="2646"/>
              <a:t>if(f-&gt;rear == f-&gt;front)</a:t>
            </a:r>
            <a:r>
              <a:rPr lang="pt-BR" altLang="pt-BR" sz="2646"/>
              <a:t>{</a:t>
            </a:r>
          </a:p>
          <a:p>
            <a:pPr>
              <a:lnSpc>
                <a:spcPct val="80000"/>
              </a:lnSpc>
              <a:spcBef>
                <a:spcPts val="661"/>
              </a:spcBef>
            </a:pPr>
            <a:r>
              <a:rPr lang="pt-BR" altLang="pt-BR" sz="2646"/>
              <a:t>      printf("\nestouro na fila");</a:t>
            </a:r>
          </a:p>
          <a:p>
            <a:pPr>
              <a:lnSpc>
                <a:spcPct val="80000"/>
              </a:lnSpc>
              <a:spcBef>
                <a:spcPts val="661"/>
              </a:spcBef>
            </a:pPr>
            <a:r>
              <a:rPr lang="pt-BR" altLang="pt-BR" sz="2646"/>
              <a:t>      exit(1);</a:t>
            </a:r>
          </a:p>
          <a:p>
            <a:pPr>
              <a:lnSpc>
                <a:spcPct val="80000"/>
              </a:lnSpc>
              <a:spcBef>
                <a:spcPts val="661"/>
              </a:spcBef>
            </a:pPr>
            <a:r>
              <a:rPr lang="pt-BR" altLang="pt-BR" sz="2646"/>
              <a:t>    </a:t>
            </a:r>
            <a:r>
              <a:rPr lang="en-US" altLang="pt-BR" sz="2646"/>
              <a:t>}</a:t>
            </a:r>
          </a:p>
          <a:p>
            <a:pPr>
              <a:lnSpc>
                <a:spcPct val="80000"/>
              </a:lnSpc>
              <a:spcBef>
                <a:spcPts val="661"/>
              </a:spcBef>
            </a:pPr>
            <a:r>
              <a:rPr lang="en-US" altLang="pt-BR" sz="2646"/>
              <a:t>    f-&gt;items[f-&gt;rear] = x;    </a:t>
            </a:r>
          </a:p>
          <a:p>
            <a:pPr>
              <a:lnSpc>
                <a:spcPct val="80000"/>
              </a:lnSpc>
              <a:spcBef>
                <a:spcPts val="661"/>
              </a:spcBef>
            </a:pPr>
            <a:r>
              <a:rPr lang="en-US" altLang="pt-BR" sz="2646"/>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 Box 1">
            <a:extLst>
              <a:ext uri="{FF2B5EF4-FFF2-40B4-BE49-F238E27FC236}">
                <a16:creationId xmlns:a16="http://schemas.microsoft.com/office/drawing/2014/main" id="{D872D2F3-3870-E224-7B0F-C3C67FAA2050}"/>
              </a:ext>
            </a:extLst>
          </p:cNvPr>
          <p:cNvSpPr txBox="1">
            <a:spLocks noChangeArrowheads="1"/>
          </p:cNvSpPr>
          <p:nvPr/>
        </p:nvSpPr>
        <p:spPr bwMode="auto">
          <a:xfrm>
            <a:off x="281624" y="0"/>
            <a:ext cx="9071610" cy="713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Filas Estáticas – Tenenbaum</a:t>
            </a:r>
          </a:p>
        </p:txBody>
      </p:sp>
      <p:sp>
        <p:nvSpPr>
          <p:cNvPr id="53250" name="Text Box 2">
            <a:extLst>
              <a:ext uri="{FF2B5EF4-FFF2-40B4-BE49-F238E27FC236}">
                <a16:creationId xmlns:a16="http://schemas.microsoft.com/office/drawing/2014/main" id="{4D779097-FFCF-F4DB-77BD-7EAAEC698141}"/>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nSpc>
                <a:spcPct val="80000"/>
              </a:lnSpc>
              <a:spcBef>
                <a:spcPts val="661"/>
              </a:spcBef>
            </a:pPr>
            <a:r>
              <a:rPr lang="en-US" altLang="pt-BR" sz="2646"/>
              <a:t>int remove(struct fila *f)</a:t>
            </a:r>
          </a:p>
          <a:p>
            <a:pPr>
              <a:lnSpc>
                <a:spcPct val="80000"/>
              </a:lnSpc>
              <a:spcBef>
                <a:spcPts val="661"/>
              </a:spcBef>
            </a:pPr>
            <a:r>
              <a:rPr lang="en-US" altLang="pt-BR" sz="2646"/>
              <a:t>{</a:t>
            </a:r>
          </a:p>
          <a:p>
            <a:pPr>
              <a:lnSpc>
                <a:spcPct val="80000"/>
              </a:lnSpc>
              <a:spcBef>
                <a:spcPts val="661"/>
              </a:spcBef>
            </a:pPr>
            <a:r>
              <a:rPr lang="en-US" altLang="pt-BR" sz="2646"/>
              <a:t>  if(empty(f))</a:t>
            </a:r>
          </a:p>
          <a:p>
            <a:pPr>
              <a:lnSpc>
                <a:spcPct val="80000"/>
              </a:lnSpc>
              <a:spcBef>
                <a:spcPts val="661"/>
              </a:spcBef>
            </a:pPr>
            <a:r>
              <a:rPr lang="en-US" altLang="pt-BR" sz="2646"/>
              <a:t>  {</a:t>
            </a:r>
          </a:p>
          <a:p>
            <a:pPr>
              <a:lnSpc>
                <a:spcPct val="80000"/>
              </a:lnSpc>
              <a:spcBef>
                <a:spcPts val="661"/>
              </a:spcBef>
            </a:pPr>
            <a:r>
              <a:rPr lang="en-US" altLang="pt-BR" sz="2646"/>
              <a:t>    printf("\nunderflow na fila");</a:t>
            </a:r>
          </a:p>
          <a:p>
            <a:pPr>
              <a:lnSpc>
                <a:spcPct val="80000"/>
              </a:lnSpc>
              <a:spcBef>
                <a:spcPts val="661"/>
              </a:spcBef>
            </a:pPr>
            <a:r>
              <a:rPr lang="en-US" altLang="pt-BR" sz="2646"/>
              <a:t>    exit(1);</a:t>
            </a:r>
          </a:p>
          <a:p>
            <a:pPr>
              <a:lnSpc>
                <a:spcPct val="80000"/>
              </a:lnSpc>
              <a:spcBef>
                <a:spcPts val="661"/>
              </a:spcBef>
            </a:pPr>
            <a:r>
              <a:rPr lang="en-US" altLang="pt-BR" sz="2646"/>
              <a:t>  }</a:t>
            </a:r>
          </a:p>
          <a:p>
            <a:pPr>
              <a:lnSpc>
                <a:spcPct val="80000"/>
              </a:lnSpc>
              <a:spcBef>
                <a:spcPts val="661"/>
              </a:spcBef>
            </a:pPr>
            <a:r>
              <a:rPr lang="en-US" altLang="pt-BR" sz="2646"/>
              <a:t>  if(f-&gt;front == MAX-1)</a:t>
            </a:r>
          </a:p>
          <a:p>
            <a:pPr>
              <a:lnSpc>
                <a:spcPct val="80000"/>
              </a:lnSpc>
              <a:spcBef>
                <a:spcPts val="661"/>
              </a:spcBef>
            </a:pPr>
            <a:r>
              <a:rPr lang="en-US" altLang="pt-BR" sz="2646"/>
              <a:t>    f-&gt;front = 0;</a:t>
            </a:r>
          </a:p>
          <a:p>
            <a:pPr>
              <a:lnSpc>
                <a:spcPct val="80000"/>
              </a:lnSpc>
              <a:spcBef>
                <a:spcPts val="661"/>
              </a:spcBef>
            </a:pPr>
            <a:r>
              <a:rPr lang="en-US" altLang="pt-BR" sz="2646"/>
              <a:t>  else</a:t>
            </a:r>
          </a:p>
          <a:p>
            <a:pPr>
              <a:lnSpc>
                <a:spcPct val="80000"/>
              </a:lnSpc>
              <a:spcBef>
                <a:spcPts val="661"/>
              </a:spcBef>
            </a:pPr>
            <a:r>
              <a:rPr lang="en-US" altLang="pt-BR" sz="2646"/>
              <a:t>    (f-&gt;front)++;</a:t>
            </a:r>
          </a:p>
          <a:p>
            <a:pPr>
              <a:lnSpc>
                <a:spcPct val="80000"/>
              </a:lnSpc>
              <a:spcBef>
                <a:spcPts val="661"/>
              </a:spcBef>
            </a:pPr>
            <a:r>
              <a:rPr lang="en-US" altLang="pt-BR" sz="2646"/>
              <a:t>  return (f-&gt;items[f-&gt;front]);</a:t>
            </a:r>
          </a:p>
          <a:p>
            <a:pPr>
              <a:lnSpc>
                <a:spcPct val="80000"/>
              </a:lnSpc>
              <a:spcBef>
                <a:spcPts val="661"/>
              </a:spcBef>
            </a:pPr>
            <a:r>
              <a:rPr lang="en-US" altLang="pt-BR" sz="2646"/>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 Box 1">
            <a:extLst>
              <a:ext uri="{FF2B5EF4-FFF2-40B4-BE49-F238E27FC236}">
                <a16:creationId xmlns:a16="http://schemas.microsoft.com/office/drawing/2014/main" id="{E9F452CF-B8A3-9F5A-A88A-EA6E4D7D3713}"/>
              </a:ext>
            </a:extLst>
          </p:cNvPr>
          <p:cNvSpPr txBox="1">
            <a:spLocks noChangeArrowheads="1"/>
          </p:cNvSpPr>
          <p:nvPr/>
        </p:nvSpPr>
        <p:spPr bwMode="auto">
          <a:xfrm>
            <a:off x="306123" y="10500"/>
            <a:ext cx="9416346" cy="705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Filas Estáticas – Tenenbaum</a:t>
            </a:r>
          </a:p>
        </p:txBody>
      </p:sp>
      <p:sp>
        <p:nvSpPr>
          <p:cNvPr id="54274" name="Text Box 2">
            <a:extLst>
              <a:ext uri="{FF2B5EF4-FFF2-40B4-BE49-F238E27FC236}">
                <a16:creationId xmlns:a16="http://schemas.microsoft.com/office/drawing/2014/main" id="{513353F9-1C5E-0D88-D4B7-CDAAC8DB1686}"/>
              </a:ext>
            </a:extLst>
          </p:cNvPr>
          <p:cNvSpPr txBox="1">
            <a:spLocks noChangeArrowheads="1"/>
          </p:cNvSpPr>
          <p:nvPr/>
        </p:nvSpPr>
        <p:spPr bwMode="auto">
          <a:xfrm>
            <a:off x="1154837" y="1068667"/>
            <a:ext cx="8567632" cy="4535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nSpc>
                <a:spcPct val="80000"/>
              </a:lnSpc>
              <a:spcBef>
                <a:spcPts val="551"/>
              </a:spcBef>
            </a:pPr>
            <a:r>
              <a:rPr lang="en-US" altLang="pt-BR" sz="2205" dirty="0"/>
              <a:t>main()</a:t>
            </a:r>
          </a:p>
          <a:p>
            <a:pPr>
              <a:lnSpc>
                <a:spcPct val="80000"/>
              </a:lnSpc>
              <a:spcBef>
                <a:spcPts val="551"/>
              </a:spcBef>
            </a:pPr>
            <a:r>
              <a:rPr lang="en-US" altLang="pt-BR" sz="2205" dirty="0"/>
              <a:t>{</a:t>
            </a:r>
          </a:p>
          <a:p>
            <a:pPr>
              <a:lnSpc>
                <a:spcPct val="80000"/>
              </a:lnSpc>
              <a:spcBef>
                <a:spcPts val="551"/>
              </a:spcBef>
            </a:pPr>
            <a:r>
              <a:rPr lang="en-US" altLang="pt-BR" sz="2205" dirty="0"/>
              <a:t>      struct fila f;</a:t>
            </a:r>
          </a:p>
          <a:p>
            <a:pPr>
              <a:lnSpc>
                <a:spcPct val="80000"/>
              </a:lnSpc>
              <a:spcBef>
                <a:spcPts val="551"/>
              </a:spcBef>
            </a:pPr>
            <a:r>
              <a:rPr lang="en-US" altLang="pt-BR" sz="2205" dirty="0"/>
              <a:t>      </a:t>
            </a:r>
            <a:r>
              <a:rPr lang="en-US" altLang="pt-BR" sz="2205" dirty="0" err="1"/>
              <a:t>inicia</a:t>
            </a:r>
            <a:r>
              <a:rPr lang="en-US" altLang="pt-BR" sz="2205" dirty="0"/>
              <a:t>(&amp;f);</a:t>
            </a:r>
          </a:p>
          <a:p>
            <a:pPr>
              <a:lnSpc>
                <a:spcPct val="80000"/>
              </a:lnSpc>
              <a:spcBef>
                <a:spcPts val="551"/>
              </a:spcBef>
            </a:pPr>
            <a:r>
              <a:rPr lang="en-US" altLang="pt-BR" sz="2205" dirty="0"/>
              <a:t>switch(op)</a:t>
            </a:r>
          </a:p>
          <a:p>
            <a:pPr>
              <a:lnSpc>
                <a:spcPct val="80000"/>
              </a:lnSpc>
              <a:spcBef>
                <a:spcPts val="551"/>
              </a:spcBef>
            </a:pPr>
            <a:r>
              <a:rPr lang="en-US" altLang="pt-BR" sz="2205" dirty="0"/>
              <a:t>        </a:t>
            </a:r>
            <a:r>
              <a:rPr lang="pt-BR" altLang="pt-BR" sz="2205" dirty="0"/>
              <a:t>{</a:t>
            </a:r>
          </a:p>
          <a:p>
            <a:pPr>
              <a:lnSpc>
                <a:spcPct val="80000"/>
              </a:lnSpc>
              <a:spcBef>
                <a:spcPts val="551"/>
              </a:spcBef>
            </a:pPr>
            <a:r>
              <a:rPr lang="pt-BR" altLang="pt-BR" sz="2205" dirty="0"/>
              <a:t>          case 1: </a:t>
            </a:r>
          </a:p>
          <a:p>
            <a:pPr>
              <a:lnSpc>
                <a:spcPct val="80000"/>
              </a:lnSpc>
              <a:spcBef>
                <a:spcPts val="551"/>
              </a:spcBef>
            </a:pPr>
            <a:r>
              <a:rPr lang="pt-BR" altLang="pt-BR" sz="2205" dirty="0"/>
              <a:t>               </a:t>
            </a:r>
            <a:r>
              <a:rPr lang="pt-BR" altLang="pt-BR" sz="2205" dirty="0" err="1"/>
              <a:t>printf</a:t>
            </a:r>
            <a:r>
              <a:rPr lang="pt-BR" altLang="pt-BR" sz="2205" dirty="0"/>
              <a:t>("Entre com um valor inteiro para fila: ");</a:t>
            </a:r>
          </a:p>
          <a:p>
            <a:pPr>
              <a:lnSpc>
                <a:spcPct val="80000"/>
              </a:lnSpc>
              <a:spcBef>
                <a:spcPts val="551"/>
              </a:spcBef>
            </a:pPr>
            <a:r>
              <a:rPr lang="pt-BR" altLang="pt-BR" sz="2205" dirty="0"/>
              <a:t>               </a:t>
            </a:r>
            <a:r>
              <a:rPr lang="pt-BR" altLang="pt-BR" sz="2205" dirty="0" err="1"/>
              <a:t>scanf</a:t>
            </a:r>
            <a:r>
              <a:rPr lang="pt-BR" altLang="pt-BR" sz="2205" dirty="0"/>
              <a:t>("%</a:t>
            </a:r>
            <a:r>
              <a:rPr lang="pt-BR" altLang="pt-BR" sz="2205" dirty="0" err="1"/>
              <a:t>i",&amp;valor</a:t>
            </a:r>
            <a:r>
              <a:rPr lang="pt-BR" altLang="pt-BR" sz="2205" dirty="0"/>
              <a:t>);</a:t>
            </a:r>
          </a:p>
          <a:p>
            <a:pPr>
              <a:lnSpc>
                <a:spcPct val="80000"/>
              </a:lnSpc>
              <a:spcBef>
                <a:spcPts val="551"/>
              </a:spcBef>
            </a:pPr>
            <a:r>
              <a:rPr lang="pt-BR" altLang="pt-BR" sz="2205" dirty="0"/>
              <a:t>               </a:t>
            </a:r>
            <a:r>
              <a:rPr lang="pt-BR" altLang="pt-BR" sz="2205" dirty="0" err="1"/>
              <a:t>insert</a:t>
            </a:r>
            <a:r>
              <a:rPr lang="pt-BR" altLang="pt-BR" sz="2205" dirty="0"/>
              <a:t>(&amp;</a:t>
            </a:r>
            <a:r>
              <a:rPr lang="pt-BR" altLang="pt-BR" sz="2205" dirty="0" err="1"/>
              <a:t>f,valor</a:t>
            </a:r>
            <a:r>
              <a:rPr lang="pt-BR" altLang="pt-BR" sz="2205" dirty="0"/>
              <a:t>);</a:t>
            </a:r>
          </a:p>
          <a:p>
            <a:pPr>
              <a:lnSpc>
                <a:spcPct val="80000"/>
              </a:lnSpc>
              <a:spcBef>
                <a:spcPts val="551"/>
              </a:spcBef>
            </a:pPr>
            <a:r>
              <a:rPr lang="pt-BR" altLang="pt-BR" sz="2205" dirty="0"/>
              <a:t>               </a:t>
            </a:r>
            <a:r>
              <a:rPr lang="en-US" altLang="pt-BR" sz="2205" dirty="0"/>
              <a:t>break;</a:t>
            </a:r>
          </a:p>
          <a:p>
            <a:pPr>
              <a:lnSpc>
                <a:spcPct val="80000"/>
              </a:lnSpc>
              <a:spcBef>
                <a:spcPts val="551"/>
              </a:spcBef>
            </a:pPr>
            <a:r>
              <a:rPr lang="en-US" altLang="pt-BR" sz="2205" dirty="0"/>
              <a:t>          case 2:</a:t>
            </a:r>
          </a:p>
          <a:p>
            <a:pPr>
              <a:lnSpc>
                <a:spcPct val="80000"/>
              </a:lnSpc>
              <a:spcBef>
                <a:spcPts val="551"/>
              </a:spcBef>
            </a:pPr>
            <a:r>
              <a:rPr lang="en-US" altLang="pt-BR" sz="2205" dirty="0"/>
              <a:t>               x = remove(&amp;f);</a:t>
            </a:r>
          </a:p>
          <a:p>
            <a:pPr>
              <a:lnSpc>
                <a:spcPct val="80000"/>
              </a:lnSpc>
              <a:spcBef>
                <a:spcPts val="551"/>
              </a:spcBef>
            </a:pPr>
            <a:r>
              <a:rPr lang="en-US" altLang="pt-BR" sz="2205" dirty="0"/>
              <a:t>               </a:t>
            </a:r>
            <a:r>
              <a:rPr lang="pt-BR" altLang="pt-BR" sz="2205" dirty="0" err="1"/>
              <a:t>printf</a:t>
            </a:r>
            <a:r>
              <a:rPr lang="pt-BR" altLang="pt-BR" sz="2205" dirty="0"/>
              <a:t>("\</a:t>
            </a:r>
            <a:r>
              <a:rPr lang="pt-BR" altLang="pt-BR" sz="2205" dirty="0" err="1"/>
              <a:t>nValor</a:t>
            </a:r>
            <a:r>
              <a:rPr lang="pt-BR" altLang="pt-BR" sz="2205" dirty="0"/>
              <a:t> removido: %</a:t>
            </a:r>
            <a:r>
              <a:rPr lang="pt-BR" altLang="pt-BR" sz="2205" dirty="0" err="1"/>
              <a:t>i",x</a:t>
            </a:r>
            <a:r>
              <a:rPr lang="pt-BR" altLang="pt-BR" sz="2205" dirty="0"/>
              <a:t>);</a:t>
            </a:r>
          </a:p>
          <a:p>
            <a:pPr>
              <a:lnSpc>
                <a:spcPct val="80000"/>
              </a:lnSpc>
              <a:spcBef>
                <a:spcPts val="551"/>
              </a:spcBef>
            </a:pPr>
            <a:r>
              <a:rPr lang="pt-BR" altLang="pt-BR" sz="2205" dirty="0"/>
              <a:t>               </a:t>
            </a:r>
            <a:r>
              <a:rPr lang="pt-BR" altLang="pt-BR" sz="2205" dirty="0" err="1"/>
              <a:t>getche</a:t>
            </a:r>
            <a:r>
              <a:rPr lang="pt-BR" altLang="pt-BR" sz="2205" dirty="0"/>
              <a:t>();</a:t>
            </a:r>
          </a:p>
          <a:p>
            <a:pPr>
              <a:lnSpc>
                <a:spcPct val="80000"/>
              </a:lnSpc>
              <a:spcBef>
                <a:spcPts val="551"/>
              </a:spcBef>
            </a:pPr>
            <a:r>
              <a:rPr lang="pt-BR" altLang="pt-BR" sz="2205" dirty="0"/>
              <a:t>               break;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ext Box 1">
            <a:extLst>
              <a:ext uri="{FF2B5EF4-FFF2-40B4-BE49-F238E27FC236}">
                <a16:creationId xmlns:a16="http://schemas.microsoft.com/office/drawing/2014/main" id="{4BCD5631-8BEC-3FA9-1651-9F282911CA2C}"/>
              </a:ext>
            </a:extLst>
          </p:cNvPr>
          <p:cNvSpPr txBox="1">
            <a:spLocks noChangeArrowheads="1"/>
          </p:cNvSpPr>
          <p:nvPr/>
        </p:nvSpPr>
        <p:spPr bwMode="auto">
          <a:xfrm>
            <a:off x="281624" y="10500"/>
            <a:ext cx="9071610" cy="705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Fila Dinâmica</a:t>
            </a:r>
          </a:p>
        </p:txBody>
      </p:sp>
      <p:sp>
        <p:nvSpPr>
          <p:cNvPr id="55298" name="Text Box 2">
            <a:extLst>
              <a:ext uri="{FF2B5EF4-FFF2-40B4-BE49-F238E27FC236}">
                <a16:creationId xmlns:a16="http://schemas.microsoft.com/office/drawing/2014/main" id="{51668A11-6F5B-B120-A566-02722C0786D3}"/>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lgn="just">
              <a:spcBef>
                <a:spcPts val="661"/>
              </a:spcBef>
            </a:pPr>
            <a:r>
              <a:rPr lang="pt-BR" altLang="pt-BR" sz="2646"/>
              <a:t>Uma Fila Dinâmica, assim como a estática, em sua estrutura exige que os acessos aos elementos sigam uma regra.</a:t>
            </a:r>
          </a:p>
          <a:p>
            <a:pPr algn="just">
              <a:spcBef>
                <a:spcPts val="661"/>
              </a:spcBef>
            </a:pPr>
            <a:r>
              <a:rPr lang="pt-BR" altLang="pt-BR" sz="2646"/>
              <a:t>Em uma fila, o primeiro elemento que entra é o primeiro elemento que sai.</a:t>
            </a:r>
          </a:p>
          <a:p>
            <a:pPr algn="just">
              <a:spcBef>
                <a:spcPts val="661"/>
              </a:spcBef>
            </a:pPr>
            <a:r>
              <a:rPr lang="pt-BR" altLang="pt-BR" sz="2646"/>
              <a:t>Dizemos que uma Fila é uma Lista FIFO (First In First Out).</a:t>
            </a:r>
          </a:p>
          <a:p>
            <a:pPr algn="just">
              <a:spcBef>
                <a:spcPts val="661"/>
              </a:spcBef>
            </a:pPr>
            <a:r>
              <a:rPr lang="pt-BR" altLang="pt-BR" sz="2646"/>
              <a:t>Sua idéia fundamental é que só podemos inserir um novo elemento no final da fila e só podemos retirar o elemento do início.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ext Box 1">
            <a:extLst>
              <a:ext uri="{FF2B5EF4-FFF2-40B4-BE49-F238E27FC236}">
                <a16:creationId xmlns:a16="http://schemas.microsoft.com/office/drawing/2014/main" id="{72507AFA-C8A8-B3BE-3542-415E3258A32C}"/>
              </a:ext>
            </a:extLst>
          </p:cNvPr>
          <p:cNvSpPr txBox="1">
            <a:spLocks noChangeArrowheads="1"/>
          </p:cNvSpPr>
          <p:nvPr/>
        </p:nvSpPr>
        <p:spPr bwMode="auto">
          <a:xfrm>
            <a:off x="306123" y="0"/>
            <a:ext cx="9071610" cy="713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Fila Dinâmica</a:t>
            </a:r>
          </a:p>
        </p:txBody>
      </p:sp>
      <p:pic>
        <p:nvPicPr>
          <p:cNvPr id="56322" name="Picture 2">
            <a:extLst>
              <a:ext uri="{FF2B5EF4-FFF2-40B4-BE49-F238E27FC236}">
                <a16:creationId xmlns:a16="http://schemas.microsoft.com/office/drawing/2014/main" id="{3FFF5347-6410-F96C-177A-F188F1ED3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835" y="2509392"/>
            <a:ext cx="8809121" cy="305011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6323" name="Text Box 3">
            <a:extLst>
              <a:ext uri="{FF2B5EF4-FFF2-40B4-BE49-F238E27FC236}">
                <a16:creationId xmlns:a16="http://schemas.microsoft.com/office/drawing/2014/main" id="{97390D41-3B30-5208-CEFA-B19F90B9C4A7}"/>
              </a:ext>
            </a:extLst>
          </p:cNvPr>
          <p:cNvSpPr txBox="1">
            <a:spLocks noChangeArrowheads="1"/>
          </p:cNvSpPr>
          <p:nvPr/>
        </p:nvSpPr>
        <p:spPr bwMode="auto">
          <a:xfrm>
            <a:off x="1767311" y="5895497"/>
            <a:ext cx="7551725" cy="4435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2205"/>
              <a:t>Figura 1 – Esquema de funcionamento de uma Fila Ligada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ext Box 1">
            <a:extLst>
              <a:ext uri="{FF2B5EF4-FFF2-40B4-BE49-F238E27FC236}">
                <a16:creationId xmlns:a16="http://schemas.microsoft.com/office/drawing/2014/main" id="{56598147-1B2B-2F5E-CDA9-8EDA3021ABDD}"/>
              </a:ext>
            </a:extLst>
          </p:cNvPr>
          <p:cNvSpPr txBox="1">
            <a:spLocks noChangeArrowheads="1"/>
          </p:cNvSpPr>
          <p:nvPr/>
        </p:nvSpPr>
        <p:spPr bwMode="auto">
          <a:xfrm>
            <a:off x="306123" y="10500"/>
            <a:ext cx="9071610" cy="705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Fila Dinâmica</a:t>
            </a:r>
          </a:p>
        </p:txBody>
      </p:sp>
      <p:sp>
        <p:nvSpPr>
          <p:cNvPr id="57346" name="Text Box 2">
            <a:extLst>
              <a:ext uri="{FF2B5EF4-FFF2-40B4-BE49-F238E27FC236}">
                <a16:creationId xmlns:a16="http://schemas.microsoft.com/office/drawing/2014/main" id="{2B37C149-710E-C21A-C187-393F487322D9}"/>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spcBef>
                <a:spcPts val="772"/>
              </a:spcBef>
            </a:pPr>
            <a:r>
              <a:rPr lang="pt-BR" altLang="pt-BR" sz="2400" dirty="0"/>
              <a:t>Principais operações:</a:t>
            </a:r>
          </a:p>
          <a:p>
            <a:pPr marL="457200" lvl="2">
              <a:spcBef>
                <a:spcPts val="661"/>
              </a:spcBef>
            </a:pPr>
            <a:r>
              <a:rPr lang="pt-BR" altLang="pt-BR" sz="2400" dirty="0"/>
              <a:t>Inserção (no final da fila)</a:t>
            </a:r>
          </a:p>
          <a:p>
            <a:pPr marL="457200" lvl="2">
              <a:spcBef>
                <a:spcPts val="661"/>
              </a:spcBef>
            </a:pPr>
            <a:r>
              <a:rPr lang="pt-BR" altLang="pt-BR" sz="2400" dirty="0"/>
              <a:t>Remoção (do início da fila)</a:t>
            </a:r>
          </a:p>
          <a:p>
            <a:pPr marL="457200" lvl="2">
              <a:spcBef>
                <a:spcPts val="661"/>
              </a:spcBef>
            </a:pPr>
            <a:r>
              <a:rPr lang="pt-BR" altLang="pt-BR" sz="2400" dirty="0"/>
              <a:t>Busca</a:t>
            </a:r>
          </a:p>
          <a:p>
            <a:pPr marL="457200" lvl="2">
              <a:spcBef>
                <a:spcPts val="661"/>
              </a:spcBef>
            </a:pPr>
            <a:r>
              <a:rPr lang="pt-BR" altLang="pt-BR" sz="2400" dirty="0"/>
              <a:t>Impressão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a:extLst>
              <a:ext uri="{FF2B5EF4-FFF2-40B4-BE49-F238E27FC236}">
                <a16:creationId xmlns:a16="http://schemas.microsoft.com/office/drawing/2014/main" id="{A1757152-F8AF-3732-0220-7F6B754A94C9}"/>
              </a:ext>
            </a:extLst>
          </p:cNvPr>
          <p:cNvSpPr txBox="1">
            <a:spLocks noChangeArrowheads="1"/>
          </p:cNvSpPr>
          <p:nvPr/>
        </p:nvSpPr>
        <p:spPr bwMode="auto">
          <a:xfrm>
            <a:off x="302623" y="0"/>
            <a:ext cx="8576382" cy="713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Exemplo de Fila no Mundo Real</a:t>
            </a:r>
          </a:p>
        </p:txBody>
      </p:sp>
      <p:sp>
        <p:nvSpPr>
          <p:cNvPr id="12290" name="Rectangle 2">
            <a:extLst>
              <a:ext uri="{FF2B5EF4-FFF2-40B4-BE49-F238E27FC236}">
                <a16:creationId xmlns:a16="http://schemas.microsoft.com/office/drawing/2014/main" id="{3BD970C1-3158-349A-B702-577236356D8D}"/>
              </a:ext>
            </a:extLst>
          </p:cNvPr>
          <p:cNvSpPr>
            <a:spLocks noGrp="1" noChangeArrowheads="1"/>
          </p:cNvSpPr>
          <p:nvPr>
            <p:ph type="body" idx="4294967295"/>
          </p:nvPr>
        </p:nvSpPr>
        <p:spPr>
          <a:xfrm>
            <a:off x="681444" y="1097818"/>
            <a:ext cx="8480135" cy="4105324"/>
          </a:xfrm>
          <a:ln/>
        </p:spPr>
        <p:txBody>
          <a:bodyPr lIns="99208" tIns="51588" rIns="99208" bIns="51588">
            <a:normAutofit/>
          </a:bodyPr>
          <a:lstStyle/>
          <a:p>
            <a:pPr marL="0" indent="0">
              <a:spcBef>
                <a:spcPts val="772"/>
              </a:spcBef>
              <a:buNone/>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r>
              <a:rPr lang="pt-BR" altLang="pt-BR" dirty="0"/>
              <a:t>Muitas coisas são ordenadas por fila;</a:t>
            </a:r>
          </a:p>
          <a:p>
            <a:pPr marL="0" indent="0">
              <a:spcBef>
                <a:spcPts val="772"/>
              </a:spcBef>
              <a:buNone/>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endParaRPr lang="pt-BR" altLang="pt-BR" dirty="0"/>
          </a:p>
          <a:p>
            <a:pPr marL="0" indent="0">
              <a:spcBef>
                <a:spcPts val="772"/>
              </a:spcBef>
              <a:buNone/>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r>
              <a:rPr lang="pt-BR" altLang="pt-BR" dirty="0"/>
              <a:t>A fila de um banco por exemplo;</a:t>
            </a:r>
          </a:p>
          <a:p>
            <a:pPr marL="0" lvl="1" indent="0">
              <a:spcBef>
                <a:spcPts val="661"/>
              </a:spcBef>
              <a:buNone/>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r>
              <a:rPr lang="pt-BR" altLang="pt-BR" dirty="0"/>
              <a:t>... e a fila do RESUN?</a:t>
            </a:r>
          </a:p>
          <a:p>
            <a:pPr marL="0" lvl="1" indent="0">
              <a:spcBef>
                <a:spcPts val="661"/>
              </a:spcBef>
              <a:buNone/>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endParaRPr lang="pt-BR" altLang="pt-BR" dirty="0"/>
          </a:p>
          <a:p>
            <a:pPr marL="0" indent="0">
              <a:spcBef>
                <a:spcPts val="772"/>
              </a:spcBef>
              <a:buNone/>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r>
              <a:rPr lang="pt-BR" altLang="pt-BR" dirty="0"/>
              <a:t>Muitos processos e requisições em um computador são organizados e gerenciados por meio de filas.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 Box 1">
            <a:extLst>
              <a:ext uri="{FF2B5EF4-FFF2-40B4-BE49-F238E27FC236}">
                <a16:creationId xmlns:a16="http://schemas.microsoft.com/office/drawing/2014/main" id="{D8D4012B-4220-3E34-E7AA-414638F5C061}"/>
              </a:ext>
            </a:extLst>
          </p:cNvPr>
          <p:cNvSpPr txBox="1">
            <a:spLocks noChangeArrowheads="1"/>
          </p:cNvSpPr>
          <p:nvPr/>
        </p:nvSpPr>
        <p:spPr bwMode="auto">
          <a:xfrm>
            <a:off x="281624" y="0"/>
            <a:ext cx="9071610" cy="713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Fila Dinâmica</a:t>
            </a:r>
          </a:p>
        </p:txBody>
      </p:sp>
      <p:sp>
        <p:nvSpPr>
          <p:cNvPr id="58370" name="Text Box 2">
            <a:extLst>
              <a:ext uri="{FF2B5EF4-FFF2-40B4-BE49-F238E27FC236}">
                <a16:creationId xmlns:a16="http://schemas.microsoft.com/office/drawing/2014/main" id="{9522915F-C94D-E879-3F6E-DFFFE8716CA5}"/>
              </a:ext>
            </a:extLst>
          </p:cNvPr>
          <p:cNvSpPr txBox="1">
            <a:spLocks noChangeArrowheads="1"/>
          </p:cNvSpPr>
          <p:nvPr/>
        </p:nvSpPr>
        <p:spPr bwMode="auto">
          <a:xfrm>
            <a:off x="544809" y="1406573"/>
            <a:ext cx="9169345" cy="4535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spcBef>
                <a:spcPts val="772"/>
              </a:spcBef>
            </a:pPr>
            <a:r>
              <a:rPr lang="pt-BR" altLang="pt-BR" sz="2800" dirty="0"/>
              <a:t>Implementação em C:</a:t>
            </a:r>
          </a:p>
          <a:p>
            <a:pPr marL="457200" lvl="2" algn="just">
              <a:spcBef>
                <a:spcPts val="661"/>
              </a:spcBef>
            </a:pPr>
            <a:r>
              <a:rPr lang="pt-BR" altLang="pt-BR" sz="2800" dirty="0"/>
              <a:t>Assim como na implementação de Listas Simplesmente Encadeadas, a linguagem C permite a implementação de Filas Dinâmicas.</a:t>
            </a:r>
          </a:p>
          <a:p>
            <a:pPr marL="457200" lvl="2">
              <a:spcBef>
                <a:spcPts val="661"/>
              </a:spcBef>
            </a:pPr>
            <a:r>
              <a:rPr lang="pt-BR" altLang="pt-BR" sz="2800" dirty="0"/>
              <a:t>Implementação no arquivo FilaDinamica.cpp</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 name="Imagem 2_15"/>
          <p:cNvPicPr/>
          <p:nvPr/>
        </p:nvPicPr>
        <p:blipFill>
          <a:blip r:embed="rId2"/>
          <a:stretch/>
        </p:blipFill>
        <p:spPr>
          <a:xfrm>
            <a:off x="0" y="360"/>
            <a:ext cx="581400" cy="7554960"/>
          </a:xfrm>
          <a:prstGeom prst="rect">
            <a:avLst/>
          </a:prstGeom>
          <a:ln>
            <a:noFill/>
          </a:ln>
        </p:spPr>
      </p:pic>
      <p:pic>
        <p:nvPicPr>
          <p:cNvPr id="142" name="Imagem 4_16" descr="Logotipo&#10;&#10;Descrição gerada automaticamente"/>
          <p:cNvPicPr/>
          <p:nvPr/>
        </p:nvPicPr>
        <p:blipFill>
          <a:blip r:embed="rId3"/>
          <a:stretch/>
        </p:blipFill>
        <p:spPr>
          <a:xfrm>
            <a:off x="8975160" y="6777360"/>
            <a:ext cx="1600560" cy="619200"/>
          </a:xfrm>
          <a:prstGeom prst="rect">
            <a:avLst/>
          </a:prstGeom>
          <a:ln>
            <a:noFill/>
          </a:ln>
        </p:spPr>
      </p:pic>
      <p:sp>
        <p:nvSpPr>
          <p:cNvPr id="143" name="CustomShape 1"/>
          <p:cNvSpPr/>
          <p:nvPr/>
        </p:nvSpPr>
        <p:spPr>
          <a:xfrm>
            <a:off x="719280" y="260640"/>
            <a:ext cx="8948520" cy="566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4000" b="1" spc="-1" dirty="0">
                <a:solidFill>
                  <a:srgbClr val="00AEEF"/>
                </a:solidFill>
                <a:latin typeface="Calibri"/>
              </a:rPr>
              <a:t>Próxima Aula</a:t>
            </a:r>
          </a:p>
        </p:txBody>
      </p:sp>
      <p:sp>
        <p:nvSpPr>
          <p:cNvPr id="144" name="CustomShape 2"/>
          <p:cNvSpPr/>
          <p:nvPr/>
        </p:nvSpPr>
        <p:spPr>
          <a:xfrm>
            <a:off x="900000" y="1716480"/>
            <a:ext cx="9155160" cy="484833"/>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indent="-456840">
              <a:lnSpc>
                <a:spcPct val="80000"/>
              </a:lnSpc>
              <a:spcBef>
                <a:spcPts val="1599"/>
              </a:spcBef>
              <a:buClr>
                <a:srgbClr val="000000"/>
              </a:buClr>
              <a:buFont typeface="Arial"/>
              <a:buChar char="•"/>
            </a:pPr>
            <a:r>
              <a:rPr lang="pt-BR" sz="3200" b="0" strike="noStrike" spc="-1" dirty="0">
                <a:solidFill>
                  <a:srgbClr val="000000"/>
                </a:solidFill>
                <a:latin typeface="Arial"/>
                <a:ea typeface="DejaVu Sans"/>
              </a:rPr>
              <a:t>Atividade Avaliativa</a:t>
            </a:r>
            <a:endParaRPr lang="pt-BR" sz="3200" b="0" strike="noStrike" spc="-1" dirty="0">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Imagem 6" descr="Interface gráfica do usuário, Logotipo&#10;&#10;Descrição gerada automaticamente"/>
          <p:cNvPicPr/>
          <p:nvPr/>
        </p:nvPicPr>
        <p:blipFill>
          <a:blip r:embed="rId2"/>
          <a:stretch/>
        </p:blipFill>
        <p:spPr>
          <a:xfrm>
            <a:off x="0" y="-18360"/>
            <a:ext cx="10687680" cy="7554600"/>
          </a:xfrm>
          <a:prstGeom prst="rect">
            <a:avLst/>
          </a:prstGeom>
          <a:ln>
            <a:noFill/>
          </a:ln>
        </p:spPr>
      </p:pic>
      <p:sp>
        <p:nvSpPr>
          <p:cNvPr id="83" name="CustomShape 1"/>
          <p:cNvSpPr/>
          <p:nvPr/>
        </p:nvSpPr>
        <p:spPr>
          <a:xfrm>
            <a:off x="525674" y="5495040"/>
            <a:ext cx="2945015" cy="460211"/>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pt-BR" sz="2400" b="0" strike="noStrike" spc="-1" dirty="0">
                <a:solidFill>
                  <a:srgbClr val="FCF9F9"/>
                </a:solidFill>
                <a:latin typeface="Verdana"/>
                <a:ea typeface="DejaVu Sans"/>
              </a:rPr>
              <a:t>Aula: 18/09/2025</a:t>
            </a:r>
            <a:endParaRPr lang="pt-BR" sz="2400" b="0" strike="noStrike" spc="-1" dirty="0">
              <a:latin typeface="Arial"/>
            </a:endParaRPr>
          </a:p>
        </p:txBody>
      </p:sp>
      <p:sp>
        <p:nvSpPr>
          <p:cNvPr id="84" name="CustomShape 2"/>
          <p:cNvSpPr/>
          <p:nvPr/>
        </p:nvSpPr>
        <p:spPr>
          <a:xfrm>
            <a:off x="523800" y="5991840"/>
            <a:ext cx="3709080" cy="451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2000" b="0" strike="noStrike" spc="-1">
                <a:solidFill>
                  <a:srgbClr val="FCF9F9"/>
                </a:solidFill>
                <a:latin typeface="Verdana"/>
                <a:ea typeface="DejaVu Sans"/>
              </a:rPr>
              <a:t>Prof.: Ms. Paulo Barreto</a:t>
            </a:r>
            <a:endParaRPr lang="pt-BR" sz="2000" b="0" strike="noStrike" spc="-1">
              <a:latin typeface="Arial"/>
            </a:endParaRPr>
          </a:p>
        </p:txBody>
      </p:sp>
      <p:sp>
        <p:nvSpPr>
          <p:cNvPr id="86" name="CustomShape 4"/>
          <p:cNvSpPr/>
          <p:nvPr/>
        </p:nvSpPr>
        <p:spPr>
          <a:xfrm>
            <a:off x="0" y="7066080"/>
            <a:ext cx="6995160" cy="451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2000" b="0" strike="noStrike" spc="-1" dirty="0">
                <a:solidFill>
                  <a:srgbClr val="FCF9F9"/>
                </a:solidFill>
                <a:latin typeface="Verdana"/>
                <a:ea typeface="DejaVu Sans"/>
              </a:rPr>
              <a:t>Curso: Sistemas de Informação</a:t>
            </a:r>
            <a:endParaRPr lang="pt-BR" sz="2000" b="0" strike="noStrike" spc="-1" dirty="0">
              <a:latin typeface="Arial"/>
            </a:endParaRPr>
          </a:p>
        </p:txBody>
      </p:sp>
      <p:pic>
        <p:nvPicPr>
          <p:cNvPr id="3" name="Imagem 2">
            <a:extLst>
              <a:ext uri="{FF2B5EF4-FFF2-40B4-BE49-F238E27FC236}">
                <a16:creationId xmlns:a16="http://schemas.microsoft.com/office/drawing/2014/main" id="{1540501B-727B-E5A8-8FE3-A0D2F8F387C1}"/>
              </a:ext>
            </a:extLst>
          </p:cNvPr>
          <p:cNvPicPr>
            <a:picLocks noChangeAspect="1"/>
          </p:cNvPicPr>
          <p:nvPr/>
        </p:nvPicPr>
        <p:blipFill>
          <a:blip r:embed="rId3"/>
          <a:stretch>
            <a:fillRect/>
          </a:stretch>
        </p:blipFill>
        <p:spPr>
          <a:xfrm>
            <a:off x="7196866" y="136621"/>
            <a:ext cx="3333581" cy="1912847"/>
          </a:xfrm>
          <a:prstGeom prst="rect">
            <a:avLst/>
          </a:prstGeom>
        </p:spPr>
      </p:pic>
      <p:sp>
        <p:nvSpPr>
          <p:cNvPr id="2" name="CustomShape 3">
            <a:extLst>
              <a:ext uri="{FF2B5EF4-FFF2-40B4-BE49-F238E27FC236}">
                <a16:creationId xmlns:a16="http://schemas.microsoft.com/office/drawing/2014/main" id="{3662AC23-777B-F2B3-EAA5-5CE18A016313}"/>
              </a:ext>
            </a:extLst>
          </p:cNvPr>
          <p:cNvSpPr/>
          <p:nvPr/>
        </p:nvSpPr>
        <p:spPr>
          <a:xfrm>
            <a:off x="458639" y="2267280"/>
            <a:ext cx="6652165" cy="77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4000" b="1" strike="noStrike" spc="-1">
                <a:solidFill>
                  <a:srgbClr val="FCF9F9"/>
                </a:solidFill>
                <a:latin typeface="Calibri"/>
                <a:ea typeface="DejaVu Sans"/>
              </a:rPr>
              <a:t>Filas</a:t>
            </a:r>
            <a:endParaRPr lang="pt-BR" sz="4000" b="0" strike="noStrike" spc="-1" dirty="0">
              <a:latin typeface="Arial"/>
            </a:endParaRPr>
          </a:p>
        </p:txBody>
      </p:sp>
    </p:spTree>
    <p:extLst>
      <p:ext uri="{BB962C8B-B14F-4D97-AF65-F5344CB8AC3E}">
        <p14:creationId xmlns:p14="http://schemas.microsoft.com/office/powerpoint/2010/main" val="1489105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a:extLst>
              <a:ext uri="{FF2B5EF4-FFF2-40B4-BE49-F238E27FC236}">
                <a16:creationId xmlns:a16="http://schemas.microsoft.com/office/drawing/2014/main" id="{616FA0C1-2052-2882-A3EB-53F920B9B229}"/>
              </a:ext>
            </a:extLst>
          </p:cNvPr>
          <p:cNvSpPr txBox="1">
            <a:spLocks noChangeArrowheads="1"/>
          </p:cNvSpPr>
          <p:nvPr/>
        </p:nvSpPr>
        <p:spPr bwMode="auto">
          <a:xfrm>
            <a:off x="302623" y="0"/>
            <a:ext cx="8576382" cy="713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Implementação de uma Fila</a:t>
            </a:r>
          </a:p>
        </p:txBody>
      </p:sp>
      <p:sp>
        <p:nvSpPr>
          <p:cNvPr id="13314" name="Rectangle 2">
            <a:extLst>
              <a:ext uri="{FF2B5EF4-FFF2-40B4-BE49-F238E27FC236}">
                <a16:creationId xmlns:a16="http://schemas.microsoft.com/office/drawing/2014/main" id="{F0DC93F8-CA6D-0AF3-8438-98117D9AAC3D}"/>
              </a:ext>
            </a:extLst>
          </p:cNvPr>
          <p:cNvSpPr>
            <a:spLocks noGrp="1" noChangeArrowheads="1"/>
          </p:cNvSpPr>
          <p:nvPr>
            <p:ph type="body" idx="4294967295"/>
          </p:nvPr>
        </p:nvSpPr>
        <p:spPr>
          <a:xfrm>
            <a:off x="681443" y="1108575"/>
            <a:ext cx="8903617" cy="4619801"/>
          </a:xfrm>
          <a:ln/>
        </p:spPr>
        <p:txBody>
          <a:bodyPr lIns="99208" tIns="51588" rIns="99208" bIns="51588">
            <a:normAutofit fontScale="92500" lnSpcReduction="20000"/>
          </a:bodyPr>
          <a:lstStyle/>
          <a:p>
            <a:pPr indent="-376229">
              <a:lnSpc>
                <a:spcPct val="80000"/>
              </a:lnSpc>
              <a:spcBef>
                <a:spcPts val="551"/>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t>type PNo = ^TNo;</a:t>
            </a:r>
          </a:p>
          <a:p>
            <a:pPr indent="-376229">
              <a:lnSpc>
                <a:spcPct val="80000"/>
              </a:lnSpc>
              <a:spcBef>
                <a:spcPts val="551"/>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t>        TNo = record</a:t>
            </a:r>
          </a:p>
          <a:p>
            <a:pPr indent="-376229">
              <a:lnSpc>
                <a:spcPct val="80000"/>
              </a:lnSpc>
              <a:spcBef>
                <a:spcPts val="551"/>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t>                        valor: integer;</a:t>
            </a:r>
          </a:p>
          <a:p>
            <a:pPr indent="-376229">
              <a:lnSpc>
                <a:spcPct val="80000"/>
              </a:lnSpc>
              <a:spcBef>
                <a:spcPts val="551"/>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t>                        proximo: PNo;</a:t>
            </a:r>
          </a:p>
          <a:p>
            <a:pPr indent="-376229">
              <a:lnSpc>
                <a:spcPct val="80000"/>
              </a:lnSpc>
              <a:spcBef>
                <a:spcPts val="551"/>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t>                    end;</a:t>
            </a:r>
          </a:p>
          <a:p>
            <a:pPr indent="-376229">
              <a:lnSpc>
                <a:spcPct val="80000"/>
              </a:lnSpc>
              <a:spcBef>
                <a:spcPts val="551"/>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t>         TFila = record</a:t>
            </a:r>
          </a:p>
          <a:p>
            <a:pPr indent="-376229">
              <a:lnSpc>
                <a:spcPct val="80000"/>
              </a:lnSpc>
              <a:spcBef>
                <a:spcPts val="551"/>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t>                           head: PNo;</a:t>
            </a:r>
          </a:p>
          <a:p>
            <a:pPr indent="-376229">
              <a:lnSpc>
                <a:spcPct val="80000"/>
              </a:lnSpc>
              <a:spcBef>
                <a:spcPts val="551"/>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t>                           tail: PNo;</a:t>
            </a:r>
          </a:p>
          <a:p>
            <a:pPr indent="-376229">
              <a:lnSpc>
                <a:spcPct val="80000"/>
              </a:lnSpc>
              <a:spcBef>
                <a:spcPts val="551"/>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t>                       end;</a:t>
            </a:r>
          </a:p>
          <a:p>
            <a:pPr indent="-376229">
              <a:lnSpc>
                <a:spcPct val="80000"/>
              </a:lnSpc>
              <a:spcBef>
                <a:spcPts val="551"/>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endParaRPr lang="pt-BR" altLang="pt-BR"/>
          </a:p>
          <a:p>
            <a:pPr indent="-376229">
              <a:lnSpc>
                <a:spcPct val="80000"/>
              </a:lnSpc>
              <a:spcBef>
                <a:spcPts val="551"/>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t>function push(var pilha: TFila; valor: integer): Boolean;</a:t>
            </a:r>
          </a:p>
          <a:p>
            <a:pPr indent="-376229">
              <a:lnSpc>
                <a:spcPct val="80000"/>
              </a:lnSpc>
              <a:spcBef>
                <a:spcPts val="551"/>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endParaRPr lang="pt-BR" altLang="pt-BR"/>
          </a:p>
          <a:p>
            <a:pPr indent="-376229">
              <a:lnSpc>
                <a:spcPct val="80000"/>
              </a:lnSpc>
              <a:spcBef>
                <a:spcPts val="551"/>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t>function pop(var pilha: TFila): integer;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a:extLst>
              <a:ext uri="{FF2B5EF4-FFF2-40B4-BE49-F238E27FC236}">
                <a16:creationId xmlns:a16="http://schemas.microsoft.com/office/drawing/2014/main" id="{BF6F4563-0EBC-BE7C-CCC6-938EA87EC1F5}"/>
              </a:ext>
            </a:extLst>
          </p:cNvPr>
          <p:cNvSpPr txBox="1">
            <a:spLocks noChangeArrowheads="1"/>
          </p:cNvSpPr>
          <p:nvPr/>
        </p:nvSpPr>
        <p:spPr bwMode="auto">
          <a:xfrm>
            <a:off x="306123" y="0"/>
            <a:ext cx="8576382" cy="713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Implementação de uma Fila</a:t>
            </a:r>
          </a:p>
        </p:txBody>
      </p:sp>
      <p:sp>
        <p:nvSpPr>
          <p:cNvPr id="14338" name="Rectangle 2">
            <a:extLst>
              <a:ext uri="{FF2B5EF4-FFF2-40B4-BE49-F238E27FC236}">
                <a16:creationId xmlns:a16="http://schemas.microsoft.com/office/drawing/2014/main" id="{631599A9-CB64-D8D5-AE37-6C83917C6CCF}"/>
              </a:ext>
            </a:extLst>
          </p:cNvPr>
          <p:cNvSpPr>
            <a:spLocks noGrp="1" noChangeArrowheads="1"/>
          </p:cNvSpPr>
          <p:nvPr>
            <p:ph type="body" idx="4294967295"/>
          </p:nvPr>
        </p:nvSpPr>
        <p:spPr>
          <a:xfrm>
            <a:off x="638414" y="1173121"/>
            <a:ext cx="8480135" cy="4105324"/>
          </a:xfrm>
          <a:ln/>
        </p:spPr>
        <p:txBody>
          <a:bodyPr lIns="99208" tIns="51588" rIns="99208" bIns="51588">
            <a:normAutofit/>
          </a:bodyPr>
          <a:lstStyle/>
          <a:p>
            <a:pPr marL="0" indent="0">
              <a:spcBef>
                <a:spcPts val="772"/>
              </a:spcBef>
              <a:buNone/>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r>
              <a:rPr lang="pt-BR" altLang="pt-BR"/>
              <a:t>Push: Apesar de inserir no final, nós não precisaremos percorrer toda a fila para inserir no fim;</a:t>
            </a:r>
          </a:p>
          <a:p>
            <a:pPr marL="0" lvl="1" indent="0">
              <a:spcBef>
                <a:spcPts val="661"/>
              </a:spcBef>
              <a:buNone/>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r>
              <a:rPr lang="pt-BR" altLang="pt-BR"/>
              <a:t>Nós mantemos um ponteiro para o último elemento!</a:t>
            </a:r>
          </a:p>
          <a:p>
            <a:pPr marL="0" indent="0">
              <a:spcBef>
                <a:spcPts val="772"/>
              </a:spcBef>
              <a:buNone/>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endParaRPr lang="pt-BR" altLang="pt-BR"/>
          </a:p>
          <a:p>
            <a:pPr marL="0" indent="0">
              <a:spcBef>
                <a:spcPts val="772"/>
              </a:spcBef>
              <a:buNone/>
              <a:tabLst>
                <a:tab pos="0" algn="l"/>
                <a:tab pos="115493" algn="l"/>
                <a:tab pos="610716" algn="l"/>
                <a:tab pos="1105938" algn="l"/>
                <a:tab pos="1601160" algn="l"/>
                <a:tab pos="2096382" algn="l"/>
                <a:tab pos="2591604" algn="l"/>
                <a:tab pos="3086826" algn="l"/>
                <a:tab pos="3582048" algn="l"/>
                <a:tab pos="4077270" algn="l"/>
                <a:tab pos="4572493" algn="l"/>
                <a:tab pos="5067714" algn="l"/>
                <a:tab pos="5562937" algn="l"/>
                <a:tab pos="6058158" algn="l"/>
                <a:tab pos="6553381" algn="l"/>
                <a:tab pos="7048602" algn="l"/>
                <a:tab pos="7543825" algn="l"/>
                <a:tab pos="8039046" algn="l"/>
                <a:tab pos="8534269" algn="l"/>
                <a:tab pos="9029490" algn="l"/>
                <a:tab pos="9524713" algn="l"/>
              </a:tabLst>
            </a:pPr>
            <a:r>
              <a:rPr lang="pt-BR" altLang="pt-BR"/>
              <a:t>Pop: A remoção continua sendo feita na cabeça, o que facilita muito as coisas.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a:extLst>
              <a:ext uri="{FF2B5EF4-FFF2-40B4-BE49-F238E27FC236}">
                <a16:creationId xmlns:a16="http://schemas.microsoft.com/office/drawing/2014/main" id="{F17D2EFD-5380-47B0-353E-6F0103507372}"/>
              </a:ext>
            </a:extLst>
          </p:cNvPr>
          <p:cNvSpPr txBox="1">
            <a:spLocks noChangeArrowheads="1"/>
          </p:cNvSpPr>
          <p:nvPr/>
        </p:nvSpPr>
        <p:spPr bwMode="auto">
          <a:xfrm>
            <a:off x="302623" y="10499"/>
            <a:ext cx="8576382" cy="7034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Implementando o Método </a:t>
            </a:r>
            <a:r>
              <a:rPr lang="pt-BR" altLang="pt-BR" sz="4000" b="1" spc="-1" dirty="0" err="1">
                <a:solidFill>
                  <a:srgbClr val="00AEEF"/>
                </a:solidFill>
                <a:latin typeface="Calibri"/>
                <a:cs typeface="+mn-cs"/>
              </a:rPr>
              <a:t>Push</a:t>
            </a:r>
            <a:endParaRPr lang="pt-BR" altLang="pt-BR" sz="4000" b="1" spc="-1" dirty="0">
              <a:solidFill>
                <a:srgbClr val="00AEEF"/>
              </a:solidFill>
              <a:latin typeface="Calibri"/>
              <a:cs typeface="+mn-cs"/>
            </a:endParaRPr>
          </a:p>
        </p:txBody>
      </p:sp>
      <p:sp>
        <p:nvSpPr>
          <p:cNvPr id="15362" name="Rectangle 2">
            <a:extLst>
              <a:ext uri="{FF2B5EF4-FFF2-40B4-BE49-F238E27FC236}">
                <a16:creationId xmlns:a16="http://schemas.microsoft.com/office/drawing/2014/main" id="{85D03AEE-51E0-AE81-1750-CE593F219C31}"/>
              </a:ext>
            </a:extLst>
          </p:cNvPr>
          <p:cNvSpPr>
            <a:spLocks noGrp="1" noChangeArrowheads="1"/>
          </p:cNvSpPr>
          <p:nvPr>
            <p:ph type="body" idx="4294967295"/>
          </p:nvPr>
        </p:nvSpPr>
        <p:spPr>
          <a:xfrm>
            <a:off x="681444" y="1065544"/>
            <a:ext cx="8480135" cy="4787794"/>
          </a:xfrm>
          <a:ln/>
        </p:spPr>
        <p:txBody>
          <a:bodyPr lIns="99208" tIns="51588" rIns="99208" bIns="51588">
            <a:normAutofit fontScale="92500" lnSpcReduction="10000"/>
          </a:bodyPr>
          <a:lstStyle/>
          <a:p>
            <a:pPr indent="-376229">
              <a:lnSpc>
                <a:spcPct val="80000"/>
              </a:lnSpc>
              <a:spcBef>
                <a:spcPts val="551"/>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t>function push(var fila: TFila; valor: integer): Boolean;</a:t>
            </a:r>
          </a:p>
          <a:p>
            <a:pPr indent="-376229">
              <a:lnSpc>
                <a:spcPct val="80000"/>
              </a:lnSpc>
              <a:spcBef>
                <a:spcPts val="551"/>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t>var p, t: PNo;</a:t>
            </a:r>
          </a:p>
          <a:p>
            <a:pPr indent="-376229">
              <a:lnSpc>
                <a:spcPct val="80000"/>
              </a:lnSpc>
              <a:spcBef>
                <a:spcPts val="551"/>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t>Begin</a:t>
            </a:r>
          </a:p>
          <a:p>
            <a:pPr indent="-376229">
              <a:lnSpc>
                <a:spcPct val="80000"/>
              </a:lnSpc>
              <a:spcBef>
                <a:spcPts val="551"/>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t>	new(p);</a:t>
            </a:r>
          </a:p>
          <a:p>
            <a:pPr indent="-376229">
              <a:lnSpc>
                <a:spcPct val="80000"/>
              </a:lnSpc>
              <a:spcBef>
                <a:spcPts val="551"/>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t>	p^.valor := v;</a:t>
            </a:r>
          </a:p>
          <a:p>
            <a:pPr indent="-376229">
              <a:lnSpc>
                <a:spcPct val="80000"/>
              </a:lnSpc>
              <a:spcBef>
                <a:spcPts val="551"/>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t>	p^.proximo := nil;</a:t>
            </a:r>
          </a:p>
          <a:p>
            <a:pPr indent="-376229">
              <a:lnSpc>
                <a:spcPct val="80000"/>
              </a:lnSpc>
              <a:spcBef>
                <a:spcPts val="551"/>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t>	if (fila.tail = nil) then</a:t>
            </a:r>
          </a:p>
          <a:p>
            <a:pPr indent="-376229">
              <a:lnSpc>
                <a:spcPct val="80000"/>
              </a:lnSpc>
              <a:spcBef>
                <a:spcPts val="551"/>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t>		fila.head := p</a:t>
            </a:r>
          </a:p>
          <a:p>
            <a:pPr indent="-376229">
              <a:lnSpc>
                <a:spcPct val="80000"/>
              </a:lnSpc>
              <a:spcBef>
                <a:spcPts val="551"/>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t>	else</a:t>
            </a:r>
          </a:p>
          <a:p>
            <a:pPr indent="-376229">
              <a:lnSpc>
                <a:spcPct val="80000"/>
              </a:lnSpc>
              <a:spcBef>
                <a:spcPts val="551"/>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t>		fila.tail^.proximo := p;</a:t>
            </a:r>
          </a:p>
          <a:p>
            <a:pPr indent="-376229">
              <a:lnSpc>
                <a:spcPct val="80000"/>
              </a:lnSpc>
              <a:spcBef>
                <a:spcPts val="551"/>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t>	fila.tail := p;</a:t>
            </a:r>
          </a:p>
          <a:p>
            <a:pPr indent="-376229">
              <a:lnSpc>
                <a:spcPct val="80000"/>
              </a:lnSpc>
              <a:spcBef>
                <a:spcPts val="551"/>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t>	push := true;</a:t>
            </a:r>
          </a:p>
          <a:p>
            <a:pPr indent="-376229">
              <a:lnSpc>
                <a:spcPct val="80000"/>
              </a:lnSpc>
              <a:spcBef>
                <a:spcPts val="551"/>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a:t>end;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a:extLst>
              <a:ext uri="{FF2B5EF4-FFF2-40B4-BE49-F238E27FC236}">
                <a16:creationId xmlns:a16="http://schemas.microsoft.com/office/drawing/2014/main" id="{CF421A8D-58E6-6AC5-8E92-4D6BFE6A2358}"/>
              </a:ext>
            </a:extLst>
          </p:cNvPr>
          <p:cNvSpPr txBox="1">
            <a:spLocks noChangeArrowheads="1"/>
          </p:cNvSpPr>
          <p:nvPr/>
        </p:nvSpPr>
        <p:spPr bwMode="auto">
          <a:xfrm>
            <a:off x="302623" y="0"/>
            <a:ext cx="8576382" cy="713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Implementando o Método Pop</a:t>
            </a:r>
          </a:p>
        </p:txBody>
      </p:sp>
      <p:sp>
        <p:nvSpPr>
          <p:cNvPr id="16386" name="Rectangle 2">
            <a:extLst>
              <a:ext uri="{FF2B5EF4-FFF2-40B4-BE49-F238E27FC236}">
                <a16:creationId xmlns:a16="http://schemas.microsoft.com/office/drawing/2014/main" id="{7B26386C-FB46-8D65-DA32-2381D3BAB27E}"/>
              </a:ext>
            </a:extLst>
          </p:cNvPr>
          <p:cNvSpPr>
            <a:spLocks noGrp="1" noChangeArrowheads="1"/>
          </p:cNvSpPr>
          <p:nvPr>
            <p:ph type="body" idx="4294967295"/>
          </p:nvPr>
        </p:nvSpPr>
        <p:spPr>
          <a:xfrm>
            <a:off x="649171" y="1216152"/>
            <a:ext cx="8480135" cy="4955787"/>
          </a:xfrm>
          <a:ln/>
        </p:spPr>
        <p:txBody>
          <a:bodyPr lIns="99208" tIns="51588" rIns="99208" bIns="51588">
            <a:normAutofit/>
          </a:bodyPr>
          <a:lstStyle/>
          <a:p>
            <a:pPr indent="-376229">
              <a:lnSpc>
                <a:spcPct val="80000"/>
              </a:lnSpc>
              <a:spcBef>
                <a:spcPts val="496"/>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sz="1984"/>
              <a:t>function pop(var fila: TFila): integer;</a:t>
            </a:r>
          </a:p>
          <a:p>
            <a:pPr indent="-376229">
              <a:lnSpc>
                <a:spcPct val="80000"/>
              </a:lnSpc>
              <a:spcBef>
                <a:spcPts val="496"/>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sz="1984"/>
              <a:t>var p: PNo;</a:t>
            </a:r>
          </a:p>
          <a:p>
            <a:pPr indent="-376229">
              <a:lnSpc>
                <a:spcPct val="80000"/>
              </a:lnSpc>
              <a:spcBef>
                <a:spcPts val="496"/>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sz="1984"/>
              <a:t>Begin</a:t>
            </a:r>
          </a:p>
          <a:p>
            <a:pPr indent="-376229">
              <a:lnSpc>
                <a:spcPct val="80000"/>
              </a:lnSpc>
              <a:spcBef>
                <a:spcPts val="496"/>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sz="1984"/>
              <a:t>	if (fila^.head = nil) then</a:t>
            </a:r>
          </a:p>
          <a:p>
            <a:pPr indent="-376229">
              <a:lnSpc>
                <a:spcPct val="80000"/>
              </a:lnSpc>
              <a:spcBef>
                <a:spcPts val="496"/>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sz="1984"/>
              <a:t>		pop := -1;</a:t>
            </a:r>
          </a:p>
          <a:p>
            <a:pPr indent="-376229">
              <a:lnSpc>
                <a:spcPct val="80000"/>
              </a:lnSpc>
              <a:spcBef>
                <a:spcPts val="496"/>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sz="1984"/>
              <a:t>	else</a:t>
            </a:r>
          </a:p>
          <a:p>
            <a:pPr indent="-376229">
              <a:lnSpc>
                <a:spcPct val="80000"/>
              </a:lnSpc>
              <a:spcBef>
                <a:spcPts val="496"/>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sz="1984"/>
              <a:t>	begin</a:t>
            </a:r>
          </a:p>
          <a:p>
            <a:pPr indent="-376229">
              <a:lnSpc>
                <a:spcPct val="80000"/>
              </a:lnSpc>
              <a:spcBef>
                <a:spcPts val="496"/>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sz="1984"/>
              <a:t>		p := fila;</a:t>
            </a:r>
          </a:p>
          <a:p>
            <a:pPr indent="-376229">
              <a:lnSpc>
                <a:spcPct val="80000"/>
              </a:lnSpc>
              <a:spcBef>
                <a:spcPts val="496"/>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sz="1984"/>
              <a:t>		fila^.head := fila^.head^.proximo;</a:t>
            </a:r>
          </a:p>
          <a:p>
            <a:pPr indent="-376229">
              <a:lnSpc>
                <a:spcPct val="80000"/>
              </a:lnSpc>
              <a:spcBef>
                <a:spcPts val="496"/>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sz="1984"/>
              <a:t>		if (fila^.head = nil) then</a:t>
            </a:r>
          </a:p>
          <a:p>
            <a:pPr indent="-376229">
              <a:lnSpc>
                <a:spcPct val="80000"/>
              </a:lnSpc>
              <a:spcBef>
                <a:spcPts val="496"/>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sz="1984"/>
              <a:t>			fila^.tail := nil;</a:t>
            </a:r>
          </a:p>
          <a:p>
            <a:pPr indent="-376229">
              <a:lnSpc>
                <a:spcPct val="80000"/>
              </a:lnSpc>
              <a:spcBef>
                <a:spcPts val="496"/>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sz="1984"/>
              <a:t>		pop := p^.valor;</a:t>
            </a:r>
          </a:p>
          <a:p>
            <a:pPr indent="-376229">
              <a:lnSpc>
                <a:spcPct val="80000"/>
              </a:lnSpc>
              <a:spcBef>
                <a:spcPts val="496"/>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sz="1984"/>
              <a:t>		dispose(p);</a:t>
            </a:r>
          </a:p>
          <a:p>
            <a:pPr indent="-376229">
              <a:lnSpc>
                <a:spcPct val="80000"/>
              </a:lnSpc>
              <a:spcBef>
                <a:spcPts val="496"/>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sz="1984"/>
              <a:t>	end;</a:t>
            </a:r>
          </a:p>
          <a:p>
            <a:pPr indent="-376229">
              <a:lnSpc>
                <a:spcPct val="80000"/>
              </a:lnSpc>
              <a:spcBef>
                <a:spcPts val="496"/>
              </a:spcBef>
              <a:buSzPct val="75000"/>
              <a:buNone/>
              <a:tabLst>
                <a:tab pos="377979" algn="l"/>
                <a:tab pos="493472" algn="l"/>
                <a:tab pos="988695" algn="l"/>
                <a:tab pos="1483916" algn="l"/>
                <a:tab pos="1979139" algn="l"/>
                <a:tab pos="2474360" algn="l"/>
                <a:tab pos="2969583" algn="l"/>
                <a:tab pos="3464804" algn="l"/>
                <a:tab pos="3960027" algn="l"/>
                <a:tab pos="4455249" algn="l"/>
                <a:tab pos="4950471" algn="l"/>
                <a:tab pos="5445693" algn="l"/>
                <a:tab pos="5940915" algn="l"/>
                <a:tab pos="6436137" algn="l"/>
                <a:tab pos="6931359" algn="l"/>
                <a:tab pos="7426581" algn="l"/>
                <a:tab pos="7921804" algn="l"/>
                <a:tab pos="8417025" algn="l"/>
                <a:tab pos="8912248" algn="l"/>
                <a:tab pos="9407469" algn="l"/>
                <a:tab pos="9902692" algn="l"/>
              </a:tabLst>
            </a:pPr>
            <a:r>
              <a:rPr lang="pt-BR" altLang="pt-BR" sz="1984"/>
              <a:t>end;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2159</TotalTime>
  <Words>3206</Words>
  <Application>Microsoft Office PowerPoint</Application>
  <PresentationFormat>Personalizar</PresentationFormat>
  <Paragraphs>586</Paragraphs>
  <Slides>52</Slides>
  <Notes>48</Notes>
  <HiddenSlides>0</HiddenSlides>
  <MMClips>0</MMClips>
  <ScaleCrop>false</ScaleCrop>
  <HeadingPairs>
    <vt:vector size="6" baseType="variant">
      <vt:variant>
        <vt:lpstr>Fontes usadas</vt:lpstr>
      </vt:variant>
      <vt:variant>
        <vt:i4>7</vt:i4>
      </vt:variant>
      <vt:variant>
        <vt:lpstr>Tema</vt:lpstr>
      </vt:variant>
      <vt:variant>
        <vt:i4>2</vt:i4>
      </vt:variant>
      <vt:variant>
        <vt:lpstr>Títulos de slides</vt:lpstr>
      </vt:variant>
      <vt:variant>
        <vt:i4>52</vt:i4>
      </vt:variant>
    </vt:vector>
  </HeadingPairs>
  <TitlesOfParts>
    <vt:vector size="61" baseType="lpstr">
      <vt:lpstr>Arial</vt:lpstr>
      <vt:lpstr>Calibri</vt:lpstr>
      <vt:lpstr>Courier New</vt:lpstr>
      <vt:lpstr>Symbol</vt:lpstr>
      <vt:lpstr>Times New Roman</vt:lpstr>
      <vt:lpstr>Verdana</vt:lpstr>
      <vt:lpstr>Wingdings</vt:lpstr>
      <vt:lpstr>Office Theme</vt:lpstr>
      <vt:lpstr>Office Theme</vt:lpstr>
      <vt:lpstr>Apresentação do PowerPoint</vt:lpstr>
      <vt:lpstr>Cronograma de Aulas</vt:lpstr>
      <vt:lpstr>Fontes da Aula</vt:lpstr>
      <vt:lpstr>Apresentação do PowerPoint</vt:lpstr>
      <vt:lpstr>Apresentação do PowerPoint</vt:lpstr>
      <vt:lpstr>Apresentação do PowerPoint</vt:lpstr>
      <vt:lpstr>Apresentação do PowerPoint</vt:lpstr>
      <vt:lpstr>Apresentação do PowerPoint</vt:lpstr>
      <vt:lpstr>Apresentação do PowerPoint</vt:lpstr>
      <vt:lpstr>Filas</vt:lpstr>
      <vt:lpstr>Filas</vt:lpstr>
      <vt:lpstr>Filas</vt:lpstr>
      <vt:lpstr>Filas</vt:lpstr>
      <vt:lpstr>Filas</vt:lpstr>
      <vt:lpstr>Filas Implementadas com Arrays</vt:lpstr>
      <vt:lpstr>Filas Implementadas com Arrays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Criação</dc:creator>
  <dc:description/>
  <cp:lastModifiedBy>PAULO CESAR B. DA SILVA</cp:lastModifiedBy>
  <cp:revision>60</cp:revision>
  <dcterms:created xsi:type="dcterms:W3CDTF">2022-01-12T20:15:21Z</dcterms:created>
  <dcterms:modified xsi:type="dcterms:W3CDTF">2025-09-17T22:02:42Z</dcterms:modified>
  <dc:language>pt-BR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Personalizar</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ies>
</file>