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21"/>
  </p:notesMasterIdLst>
  <p:sldIdLst>
    <p:sldId id="256" r:id="rId7"/>
    <p:sldId id="320" r:id="rId8"/>
    <p:sldId id="322" r:id="rId9"/>
    <p:sldId id="323" r:id="rId10"/>
    <p:sldId id="324" r:id="rId11"/>
    <p:sldId id="325" r:id="rId12"/>
    <p:sldId id="321" r:id="rId13"/>
    <p:sldId id="327" r:id="rId14"/>
    <p:sldId id="328" r:id="rId15"/>
    <p:sldId id="326" r:id="rId16"/>
    <p:sldId id="330" r:id="rId17"/>
    <p:sldId id="329" r:id="rId18"/>
    <p:sldId id="331" r:id="rId19"/>
    <p:sldId id="290" r:id="rId20"/>
  </p:sldIdLst>
  <p:sldSz cx="9906000" cy="6858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84" y="60"/>
      </p:cViewPr>
      <p:guideLst/>
    </p:cSldViewPr>
  </p:slideViewPr>
  <p:notesTextViewPr>
    <p:cViewPr>
      <p:scale>
        <a:sx n="1" d="1"/>
        <a:sy n="1" d="1"/>
      </p:scale>
      <p:origin x="0" y="0"/>
    </p:cViewPr>
  </p:notesTextViewPr>
  <p:sorterViewPr>
    <p:cViewPr varScale="1">
      <p:scale>
        <a:sx n="100" d="100"/>
        <a:sy n="100" d="100"/>
      </p:scale>
      <p:origin x="0" y="-24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4" name="PlaceHolder 1"/>
          <p:cNvSpPr>
            <a:spLocks noGrp="1"/>
          </p:cNvSpPr>
          <p:nvPr>
            <p:ph type="body"/>
          </p:nvPr>
        </p:nvSpPr>
        <p:spPr>
          <a:xfrm>
            <a:off x="756000" y="5078520"/>
            <a:ext cx="6047640" cy="4811040"/>
          </a:xfrm>
          <a:prstGeom prst="rect">
            <a:avLst/>
          </a:prstGeom>
        </p:spPr>
        <p:txBody>
          <a:bodyPr lIns="0" tIns="0" rIns="0" bIns="0"/>
          <a:lstStyle/>
          <a:p>
            <a:r>
              <a:rPr lang="pt-BR" sz="2000" b="0" strike="noStrike" spc="-1">
                <a:latin typeface="Arial"/>
              </a:rPr>
              <a:t>Clique para editar o formato de notas</a:t>
            </a:r>
          </a:p>
        </p:txBody>
      </p:sp>
      <p:sp>
        <p:nvSpPr>
          <p:cNvPr id="275" name="PlaceHolder 2"/>
          <p:cNvSpPr>
            <a:spLocks noGrp="1"/>
          </p:cNvSpPr>
          <p:nvPr>
            <p:ph type="hdr"/>
          </p:nvPr>
        </p:nvSpPr>
        <p:spPr>
          <a:xfrm>
            <a:off x="0" y="0"/>
            <a:ext cx="3280680" cy="534240"/>
          </a:xfrm>
          <a:prstGeom prst="rect">
            <a:avLst/>
          </a:prstGeom>
        </p:spPr>
        <p:txBody>
          <a:bodyPr lIns="0" tIns="0" rIns="0" bIns="0"/>
          <a:lstStyle/>
          <a:p>
            <a:r>
              <a:rPr lang="pt-BR" sz="1400" b="0" strike="noStrike" spc="-1">
                <a:latin typeface="Times New Roman"/>
              </a:rPr>
              <a:t>&lt;cabeçalho&gt;</a:t>
            </a:r>
          </a:p>
        </p:txBody>
      </p:sp>
      <p:sp>
        <p:nvSpPr>
          <p:cNvPr id="276" name="PlaceHolder 3"/>
          <p:cNvSpPr>
            <a:spLocks noGrp="1"/>
          </p:cNvSpPr>
          <p:nvPr>
            <p:ph type="dt"/>
          </p:nvPr>
        </p:nvSpPr>
        <p:spPr>
          <a:xfrm>
            <a:off x="4278960" y="0"/>
            <a:ext cx="3280680" cy="534240"/>
          </a:xfrm>
          <a:prstGeom prst="rect">
            <a:avLst/>
          </a:prstGeom>
        </p:spPr>
        <p:txBody>
          <a:bodyPr lIns="0" tIns="0" rIns="0" bIns="0"/>
          <a:lstStyle/>
          <a:p>
            <a:pPr algn="r"/>
            <a:r>
              <a:rPr lang="pt-BR" sz="1400" b="0" strike="noStrike" spc="-1">
                <a:latin typeface="Times New Roman"/>
              </a:rPr>
              <a:t>&lt;data/hora&gt;</a:t>
            </a:r>
          </a:p>
        </p:txBody>
      </p:sp>
      <p:sp>
        <p:nvSpPr>
          <p:cNvPr id="277" name="PlaceHolder 4"/>
          <p:cNvSpPr>
            <a:spLocks noGrp="1"/>
          </p:cNvSpPr>
          <p:nvPr>
            <p:ph type="ftr"/>
          </p:nvPr>
        </p:nvSpPr>
        <p:spPr>
          <a:xfrm>
            <a:off x="0" y="10157400"/>
            <a:ext cx="3280680" cy="534240"/>
          </a:xfrm>
          <a:prstGeom prst="rect">
            <a:avLst/>
          </a:prstGeom>
        </p:spPr>
        <p:txBody>
          <a:bodyPr lIns="0" tIns="0" rIns="0" bIns="0" anchor="b"/>
          <a:lstStyle/>
          <a:p>
            <a:r>
              <a:rPr lang="pt-BR" sz="1400" b="0" strike="noStrike" spc="-1">
                <a:latin typeface="Times New Roman"/>
              </a:rPr>
              <a:t>&lt;rodapé&gt;</a:t>
            </a:r>
          </a:p>
        </p:txBody>
      </p:sp>
      <p:sp>
        <p:nvSpPr>
          <p:cNvPr id="278" name="PlaceHolder 5"/>
          <p:cNvSpPr>
            <a:spLocks noGrp="1"/>
          </p:cNvSpPr>
          <p:nvPr>
            <p:ph type="sldNum"/>
          </p:nvPr>
        </p:nvSpPr>
        <p:spPr>
          <a:xfrm>
            <a:off x="4278960" y="10157400"/>
            <a:ext cx="3280680" cy="534240"/>
          </a:xfrm>
          <a:prstGeom prst="rect">
            <a:avLst/>
          </a:prstGeom>
        </p:spPr>
        <p:txBody>
          <a:bodyPr lIns="0" tIns="0" rIns="0" bIns="0" anchor="b"/>
          <a:lstStyle/>
          <a:p>
            <a:pPr algn="r"/>
            <a:fld id="{D5434139-C3FD-4F91-9131-60D37A15E925}"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685800" y="4343400"/>
            <a:ext cx="5486040" cy="4114440"/>
          </a:xfrm>
          <a:prstGeom prst="rect">
            <a:avLst/>
          </a:prstGeom>
        </p:spPr>
        <p:txBody>
          <a:bodyPr/>
          <a:lstStyle/>
          <a:p>
            <a:endParaRPr lang="pt-BR" sz="2000" b="0" strike="noStrike" spc="-1">
              <a:latin typeface="Arial"/>
            </a:endParaRPr>
          </a:p>
        </p:txBody>
      </p:sp>
      <p:sp>
        <p:nvSpPr>
          <p:cNvPr id="430" name="TextShape 2"/>
          <p:cNvSpPr txBox="1"/>
          <p:nvPr/>
        </p:nvSpPr>
        <p:spPr>
          <a:xfrm>
            <a:off x="3884760" y="8685360"/>
            <a:ext cx="2971440" cy="456840"/>
          </a:xfrm>
          <a:prstGeom prst="rect">
            <a:avLst/>
          </a:prstGeom>
          <a:noFill/>
          <a:ln>
            <a:noFill/>
          </a:ln>
        </p:spPr>
        <p:txBody>
          <a:bodyPr anchor="b"/>
          <a:lstStyle/>
          <a:p>
            <a:pPr algn="r">
              <a:lnSpc>
                <a:spcPct val="100000"/>
              </a:lnSpc>
            </a:pPr>
            <a:fld id="{32A4304C-EB3B-4A22-8F2E-F22E45D46C9B}" type="slidenum">
              <a:rPr lang="pt-BR" sz="1200" b="0" strike="noStrike" spc="-1">
                <a:solidFill>
                  <a:srgbClr val="000000"/>
                </a:solidFill>
                <a:latin typeface="+mn-lt"/>
                <a:ea typeface="+mn-ea"/>
              </a:rPr>
              <a:t>1</a:t>
            </a:fld>
            <a:endParaRPr lang="pt-B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685800" y="4343400"/>
            <a:ext cx="5486040" cy="4114440"/>
          </a:xfrm>
          <a:prstGeom prst="rect">
            <a:avLst/>
          </a:prstGeom>
        </p:spPr>
        <p:txBody>
          <a:bodyPr/>
          <a:lstStyle/>
          <a:p>
            <a:endParaRPr lang="pt-BR" sz="2000" b="0" strike="noStrike" spc="-1">
              <a:latin typeface="Arial"/>
            </a:endParaRPr>
          </a:p>
        </p:txBody>
      </p:sp>
      <p:sp>
        <p:nvSpPr>
          <p:cNvPr id="432" name="TextShape 2"/>
          <p:cNvSpPr txBox="1"/>
          <p:nvPr/>
        </p:nvSpPr>
        <p:spPr>
          <a:xfrm>
            <a:off x="3884760" y="8685360"/>
            <a:ext cx="2971440" cy="456840"/>
          </a:xfrm>
          <a:prstGeom prst="rect">
            <a:avLst/>
          </a:prstGeom>
          <a:noFill/>
          <a:ln>
            <a:noFill/>
          </a:ln>
        </p:spPr>
        <p:txBody>
          <a:bodyPr anchor="b"/>
          <a:lstStyle/>
          <a:p>
            <a:pPr algn="r">
              <a:lnSpc>
                <a:spcPct val="100000"/>
              </a:lnSpc>
            </a:pPr>
            <a:fld id="{64EAA0E1-F57E-4042-9147-DF4CBAA49B2C}" type="slidenum">
              <a:rPr lang="pt-BR" sz="1200" b="0" strike="noStrike" spc="-1">
                <a:solidFill>
                  <a:srgbClr val="000000"/>
                </a:solidFill>
                <a:latin typeface="+mn-lt"/>
                <a:ea typeface="+mn-ea"/>
              </a:rPr>
              <a:t>14</a:t>
            </a:fld>
            <a:endParaRPr lang="pt-B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7"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8"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3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2"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3" name="PlaceHolder 5"/>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35"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6"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7"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8" name="PlaceHolder 5"/>
          <p:cNvSpPr>
            <a:spLocks noGrp="1"/>
          </p:cNvSpPr>
          <p:nvPr>
            <p:ph type="body"/>
          </p:nvPr>
        </p:nvSpPr>
        <p:spPr>
          <a:xfrm>
            <a:off x="65232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39"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40" name="PlaceHolder 7"/>
          <p:cNvSpPr>
            <a:spLocks noGrp="1"/>
          </p:cNvSpPr>
          <p:nvPr>
            <p:ph type="body"/>
          </p:nvPr>
        </p:nvSpPr>
        <p:spPr>
          <a:xfrm>
            <a:off x="4950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47" name="PlaceHolder 2"/>
          <p:cNvSpPr>
            <a:spLocks noGrp="1"/>
          </p:cNvSpPr>
          <p:nvPr>
            <p:ph type="subTitle"/>
          </p:nvPr>
        </p:nvSpPr>
        <p:spPr>
          <a:xfrm>
            <a:off x="495000" y="1604520"/>
            <a:ext cx="8915040" cy="3977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49"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51"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52"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65800" y="533520"/>
            <a:ext cx="4087080" cy="116557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56"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57" name="PlaceHolder 3"/>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58" name="PlaceHolder 4"/>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6" name="PlaceHolder 2"/>
          <p:cNvSpPr>
            <a:spLocks noGrp="1"/>
          </p:cNvSpPr>
          <p:nvPr>
            <p:ph type="subTitle"/>
          </p:nvPr>
        </p:nvSpPr>
        <p:spPr>
          <a:xfrm>
            <a:off x="495000" y="1604520"/>
            <a:ext cx="8915040" cy="3977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60"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6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62"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64"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65"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66"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68"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69"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71"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2"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3"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4" name="PlaceHolder 5"/>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76"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7"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8"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79" name="PlaceHolder 5"/>
          <p:cNvSpPr>
            <a:spLocks noGrp="1"/>
          </p:cNvSpPr>
          <p:nvPr>
            <p:ph type="body"/>
          </p:nvPr>
        </p:nvSpPr>
        <p:spPr>
          <a:xfrm>
            <a:off x="65232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80"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81" name="PlaceHolder 7"/>
          <p:cNvSpPr>
            <a:spLocks noGrp="1"/>
          </p:cNvSpPr>
          <p:nvPr>
            <p:ph type="body"/>
          </p:nvPr>
        </p:nvSpPr>
        <p:spPr>
          <a:xfrm>
            <a:off x="4950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88" name="PlaceHolder 2"/>
          <p:cNvSpPr>
            <a:spLocks noGrp="1"/>
          </p:cNvSpPr>
          <p:nvPr>
            <p:ph type="subTitle"/>
          </p:nvPr>
        </p:nvSpPr>
        <p:spPr>
          <a:xfrm>
            <a:off x="495000" y="1604520"/>
            <a:ext cx="8915040" cy="3977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90"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92"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93"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8"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65800" y="533520"/>
            <a:ext cx="4087080" cy="116557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97"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98" name="PlaceHolder 3"/>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99" name="PlaceHolder 4"/>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01"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02"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03"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05"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06"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07"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09"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0"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1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3"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4"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5" name="PlaceHolder 5"/>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17"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8"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9"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20" name="PlaceHolder 5"/>
          <p:cNvSpPr>
            <a:spLocks noGrp="1"/>
          </p:cNvSpPr>
          <p:nvPr>
            <p:ph type="body"/>
          </p:nvPr>
        </p:nvSpPr>
        <p:spPr>
          <a:xfrm>
            <a:off x="65232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21"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22" name="PlaceHolder 7"/>
          <p:cNvSpPr>
            <a:spLocks noGrp="1"/>
          </p:cNvSpPr>
          <p:nvPr>
            <p:ph type="body"/>
          </p:nvPr>
        </p:nvSpPr>
        <p:spPr>
          <a:xfrm>
            <a:off x="4950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27" name="PlaceHolder 2"/>
          <p:cNvSpPr>
            <a:spLocks noGrp="1"/>
          </p:cNvSpPr>
          <p:nvPr>
            <p:ph type="subTitle"/>
          </p:nvPr>
        </p:nvSpPr>
        <p:spPr>
          <a:xfrm>
            <a:off x="495000" y="1604520"/>
            <a:ext cx="8915040" cy="3977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29"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0"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1"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31"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32"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865800" y="533520"/>
            <a:ext cx="4087080" cy="116557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36"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37" name="PlaceHolder 3"/>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38" name="PlaceHolder 4"/>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40"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4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42"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44"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45"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46"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48"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49"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51"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52"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53"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54" name="PlaceHolder 5"/>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56"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57"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58"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59" name="PlaceHolder 5"/>
          <p:cNvSpPr>
            <a:spLocks noGrp="1"/>
          </p:cNvSpPr>
          <p:nvPr>
            <p:ph type="body"/>
          </p:nvPr>
        </p:nvSpPr>
        <p:spPr>
          <a:xfrm>
            <a:off x="65232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60"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61" name="PlaceHolder 7"/>
          <p:cNvSpPr>
            <a:spLocks noGrp="1"/>
          </p:cNvSpPr>
          <p:nvPr>
            <p:ph type="body"/>
          </p:nvPr>
        </p:nvSpPr>
        <p:spPr>
          <a:xfrm>
            <a:off x="4950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65" name="PlaceHolder 2"/>
          <p:cNvSpPr>
            <a:spLocks noGrp="1"/>
          </p:cNvSpPr>
          <p:nvPr>
            <p:ph type="subTitle"/>
          </p:nvPr>
        </p:nvSpPr>
        <p:spPr>
          <a:xfrm>
            <a:off x="495000" y="1604520"/>
            <a:ext cx="8915040" cy="3977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67"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69"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70"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865800" y="533520"/>
            <a:ext cx="4087080" cy="116557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74"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75" name="PlaceHolder 3"/>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76" name="PlaceHolder 4"/>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78"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7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80"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8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83"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84"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86"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87"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89"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90"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91"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92" name="PlaceHolder 5"/>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65800" y="533520"/>
            <a:ext cx="4087080" cy="116557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94"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95"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96"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97" name="PlaceHolder 5"/>
          <p:cNvSpPr>
            <a:spLocks noGrp="1"/>
          </p:cNvSpPr>
          <p:nvPr>
            <p:ph type="body"/>
          </p:nvPr>
        </p:nvSpPr>
        <p:spPr>
          <a:xfrm>
            <a:off x="65232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98"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99" name="PlaceHolder 7"/>
          <p:cNvSpPr>
            <a:spLocks noGrp="1"/>
          </p:cNvSpPr>
          <p:nvPr>
            <p:ph type="body"/>
          </p:nvPr>
        </p:nvSpPr>
        <p:spPr>
          <a:xfrm>
            <a:off x="4950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03" name="PlaceHolder 2"/>
          <p:cNvSpPr>
            <a:spLocks noGrp="1"/>
          </p:cNvSpPr>
          <p:nvPr>
            <p:ph type="subTitle"/>
          </p:nvPr>
        </p:nvSpPr>
        <p:spPr>
          <a:xfrm>
            <a:off x="495000" y="1604520"/>
            <a:ext cx="8915040" cy="3977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05"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07"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08"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865800" y="533520"/>
            <a:ext cx="4087080" cy="116557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1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13" name="PlaceHolder 3"/>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14" name="PlaceHolder 4"/>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16"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1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18"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2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2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22"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5"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6" name="PlaceHolder 3"/>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17" name="PlaceHolder 4"/>
          <p:cNvSpPr>
            <a:spLocks noGrp="1"/>
          </p:cNvSpPr>
          <p:nvPr>
            <p:ph type="body"/>
          </p:nvPr>
        </p:nvSpPr>
        <p:spPr>
          <a:xfrm>
            <a:off x="506304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24"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25"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27"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28"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29"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30" name="PlaceHolder 5"/>
          <p:cNvSpPr>
            <a:spLocks noGrp="1"/>
          </p:cNvSpPr>
          <p:nvPr>
            <p:ph type="body"/>
          </p:nvPr>
        </p:nvSpPr>
        <p:spPr>
          <a:xfrm>
            <a:off x="49500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32"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33"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34"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35" name="PlaceHolder 5"/>
          <p:cNvSpPr>
            <a:spLocks noGrp="1"/>
          </p:cNvSpPr>
          <p:nvPr>
            <p:ph type="body"/>
          </p:nvPr>
        </p:nvSpPr>
        <p:spPr>
          <a:xfrm>
            <a:off x="65232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36"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37" name="PlaceHolder 7"/>
          <p:cNvSpPr>
            <a:spLocks noGrp="1"/>
          </p:cNvSpPr>
          <p:nvPr>
            <p:ph type="body"/>
          </p:nvPr>
        </p:nvSpPr>
        <p:spPr>
          <a:xfrm>
            <a:off x="495000" y="3682080"/>
            <a:ext cx="287028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19"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0"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1"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65800" y="533520"/>
            <a:ext cx="4087080" cy="2514240"/>
          </a:xfrm>
          <a:prstGeom prst="rect">
            <a:avLst/>
          </a:prstGeom>
        </p:spPr>
        <p:txBody>
          <a:bodyPr lIns="0" tIns="0" rIns="0" bIns="0" anchor="ctr"/>
          <a:lstStyle/>
          <a:p>
            <a:endParaRPr lang="en-US" sz="1800" b="0" strike="noStrike" spc="-1">
              <a:solidFill>
                <a:srgbClr val="000000"/>
              </a:solidFill>
              <a:latin typeface="Franklin Gothic Medium"/>
            </a:endParaRPr>
          </a:p>
        </p:txBody>
      </p:sp>
      <p:sp>
        <p:nvSpPr>
          <p:cNvPr id="23"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4"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
        <p:nvSpPr>
          <p:cNvPr id="25"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en-US" sz="2000" b="0" strike="noStrike" spc="-1">
              <a:solidFill>
                <a:srgbClr val="595959"/>
              </a:solidFill>
              <a:latin typeface="Franklin Gothic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65800" y="533520"/>
            <a:ext cx="4087080" cy="2514240"/>
          </a:xfrm>
          <a:prstGeom prst="rect">
            <a:avLst/>
          </a:prstGeom>
        </p:spPr>
        <p:txBody>
          <a:bodyPr anchor="b">
            <a:normAutofit/>
          </a:bodyPr>
          <a:lstStyle/>
          <a:p>
            <a:pPr>
              <a:lnSpc>
                <a:spcPct val="100000"/>
              </a:lnSpc>
            </a:pPr>
            <a:r>
              <a:rPr lang="en-US" sz="5400" b="1" strike="noStrike" spc="-1">
                <a:solidFill>
                  <a:srgbClr val="00AEEF"/>
                </a:solidFill>
                <a:latin typeface="Franklin Gothic Medium"/>
              </a:rPr>
              <a:t>Clique para editar o estilo do título mestre</a:t>
            </a:r>
            <a:endParaRPr lang="en-US" sz="5400" b="0" strike="noStrike" spc="-1">
              <a:solidFill>
                <a:srgbClr val="000000"/>
              </a:solidFill>
              <a:latin typeface="Franklin Gothic Medium"/>
            </a:endParaRPr>
          </a:p>
        </p:txBody>
      </p:sp>
      <p:sp>
        <p:nvSpPr>
          <p:cNvPr id="6" name="PlaceHolder 2"/>
          <p:cNvSpPr>
            <a:spLocks noGrp="1"/>
          </p:cNvSpPr>
          <p:nvPr>
            <p:ph type="dt"/>
          </p:nvPr>
        </p:nvSpPr>
        <p:spPr>
          <a:xfrm>
            <a:off x="5634360" y="6155280"/>
            <a:ext cx="1114200" cy="272520"/>
          </a:xfrm>
          <a:prstGeom prst="rect">
            <a:avLst/>
          </a:prstGeom>
        </p:spPr>
        <p:txBody>
          <a:bodyPr anchor="ctr"/>
          <a:lstStyle/>
          <a:p>
            <a:endParaRPr lang="pt-BR" sz="2400" b="0" strike="noStrike" spc="-1">
              <a:latin typeface="Times New Roman"/>
            </a:endParaRPr>
          </a:p>
        </p:txBody>
      </p:sp>
      <p:sp>
        <p:nvSpPr>
          <p:cNvPr id="2" name="PlaceHolder 3"/>
          <p:cNvSpPr>
            <a:spLocks noGrp="1"/>
          </p:cNvSpPr>
          <p:nvPr>
            <p:ph type="ftr"/>
          </p:nvPr>
        </p:nvSpPr>
        <p:spPr>
          <a:xfrm>
            <a:off x="865800" y="6155280"/>
            <a:ext cx="4593960" cy="272520"/>
          </a:xfrm>
          <a:prstGeom prst="rect">
            <a:avLst/>
          </a:prstGeom>
        </p:spPr>
        <p:txBody>
          <a:bodyPr anchor="ctr"/>
          <a:lstStyle/>
          <a:p>
            <a:endParaRPr lang="pt-BR" sz="2400" b="0" strike="noStrike" spc="-1">
              <a:latin typeface="Times New Roman"/>
            </a:endParaRPr>
          </a:p>
        </p:txBody>
      </p:sp>
      <p:sp>
        <p:nvSpPr>
          <p:cNvPr id="3" name="PlaceHolder 4"/>
          <p:cNvSpPr>
            <a:spLocks noGrp="1"/>
          </p:cNvSpPr>
          <p:nvPr>
            <p:ph type="sldNum"/>
          </p:nvPr>
        </p:nvSpPr>
        <p:spPr>
          <a:xfrm>
            <a:off x="6934680" y="6155280"/>
            <a:ext cx="990360" cy="272520"/>
          </a:xfrm>
          <a:prstGeom prst="rect">
            <a:avLst/>
          </a:prstGeom>
        </p:spPr>
        <p:txBody>
          <a:bodyPr anchor="ctr"/>
          <a:lstStyle/>
          <a:p>
            <a:pPr algn="r">
              <a:lnSpc>
                <a:spcPct val="100000"/>
              </a:lnSpc>
            </a:pPr>
            <a:fld id="{4C3EE22E-B7B6-4D24-8B6D-42668C9EFDFD}" type="slidenum">
              <a:rPr lang="pt-BR" sz="1000" b="0" strike="noStrike" spc="-1">
                <a:solidFill>
                  <a:srgbClr val="595959"/>
                </a:solidFill>
                <a:latin typeface="Franklin Gothic Medium"/>
              </a:rPr>
              <a:t>‹nº›</a:t>
            </a:fld>
            <a:endParaRPr lang="pt-BR" sz="1000" b="0" strike="noStrike" spc="-1">
              <a:latin typeface="Times New Roman"/>
            </a:endParaRPr>
          </a:p>
        </p:txBody>
      </p:sp>
      <p:sp>
        <p:nvSpPr>
          <p:cNvPr id="4" name="PlaceHolder 5"/>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595959"/>
                </a:solidFill>
                <a:latin typeface="Franklin Gothic Medium"/>
              </a:rPr>
              <a:t>Clique para editar o formato do texto da estrutura de tópicos</a:t>
            </a:r>
          </a:p>
          <a:p>
            <a:pPr marL="864000" lvl="1" indent="-324000">
              <a:spcBef>
                <a:spcPts val="1134"/>
              </a:spcBef>
              <a:buClr>
                <a:srgbClr val="000000"/>
              </a:buClr>
              <a:buSzPct val="75000"/>
              <a:buFont typeface="Symbol" charset="2"/>
              <a:buChar char=""/>
            </a:pPr>
            <a:r>
              <a:rPr lang="en-US" sz="1600" b="0" strike="noStrike" spc="-1">
                <a:solidFill>
                  <a:srgbClr val="595959"/>
                </a:solidFill>
                <a:latin typeface="Franklin Gothic Medium"/>
              </a:rPr>
              <a:t>2.º nível da estrutura de tópicos</a:t>
            </a:r>
          </a:p>
          <a:p>
            <a:pPr marL="1296000" lvl="2" indent="-288000">
              <a:spcBef>
                <a:spcPts val="850"/>
              </a:spcBef>
              <a:buClr>
                <a:srgbClr val="000000"/>
              </a:buClr>
              <a:buSzPct val="45000"/>
              <a:buFont typeface="Wingdings" charset="2"/>
              <a:buChar char=""/>
            </a:pPr>
            <a:r>
              <a:rPr lang="en-US" sz="1400" b="0" strike="noStrike" spc="-1">
                <a:solidFill>
                  <a:srgbClr val="595959"/>
                </a:solidFill>
                <a:latin typeface="Franklin Gothic Medium"/>
              </a:rPr>
              <a:t>3.º nível da estrutura de tópicos</a:t>
            </a:r>
          </a:p>
          <a:p>
            <a:pPr marL="1728000" lvl="3" indent="-216000">
              <a:spcBef>
                <a:spcPts val="567"/>
              </a:spcBef>
              <a:buClr>
                <a:srgbClr val="000000"/>
              </a:buClr>
              <a:buSzPct val="75000"/>
              <a:buFont typeface="Symbol" charset="2"/>
              <a:buChar char=""/>
            </a:pPr>
            <a:r>
              <a:rPr lang="en-US" sz="1400" b="0" strike="noStrike" spc="-1">
                <a:solidFill>
                  <a:srgbClr val="595959"/>
                </a:solidFill>
                <a:latin typeface="Franklin Gothic Medium"/>
              </a:rPr>
              <a:t>4.º nível da estrutura de tópicos</a:t>
            </a:r>
          </a:p>
          <a:p>
            <a:pPr marL="2160000" lvl="4"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5.º nível da estrutura de tópicos</a:t>
            </a:r>
          </a:p>
          <a:p>
            <a:pPr marL="2592000" lvl="5"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6.º nível da estrutura de tópicos</a:t>
            </a:r>
          </a:p>
          <a:p>
            <a:pPr marL="3024000" lvl="6"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5634360" y="6155280"/>
            <a:ext cx="1114200" cy="272520"/>
          </a:xfrm>
          <a:prstGeom prst="rect">
            <a:avLst/>
          </a:prstGeom>
        </p:spPr>
        <p:txBody>
          <a:bodyPr anchor="ctr"/>
          <a:lstStyle/>
          <a:p>
            <a:endParaRPr lang="pt-BR" sz="2400" b="0" strike="noStrike" spc="-1">
              <a:latin typeface="Times New Roman"/>
            </a:endParaRPr>
          </a:p>
        </p:txBody>
      </p:sp>
      <p:sp>
        <p:nvSpPr>
          <p:cNvPr id="42" name="PlaceHolder 2"/>
          <p:cNvSpPr>
            <a:spLocks noGrp="1"/>
          </p:cNvSpPr>
          <p:nvPr>
            <p:ph type="ftr"/>
          </p:nvPr>
        </p:nvSpPr>
        <p:spPr>
          <a:xfrm>
            <a:off x="865800" y="6155280"/>
            <a:ext cx="4593960" cy="272520"/>
          </a:xfrm>
          <a:prstGeom prst="rect">
            <a:avLst/>
          </a:prstGeom>
        </p:spPr>
        <p:txBody>
          <a:bodyPr anchor="ctr"/>
          <a:lstStyle/>
          <a:p>
            <a:endParaRPr lang="pt-BR" sz="2400" b="0" strike="noStrike" spc="-1">
              <a:latin typeface="Times New Roman"/>
            </a:endParaRPr>
          </a:p>
        </p:txBody>
      </p:sp>
      <p:sp>
        <p:nvSpPr>
          <p:cNvPr id="43" name="PlaceHolder 3"/>
          <p:cNvSpPr>
            <a:spLocks noGrp="1"/>
          </p:cNvSpPr>
          <p:nvPr>
            <p:ph type="sldNum"/>
          </p:nvPr>
        </p:nvSpPr>
        <p:spPr>
          <a:xfrm>
            <a:off x="8915040" y="6156360"/>
            <a:ext cx="990360" cy="272520"/>
          </a:xfrm>
          <a:prstGeom prst="rect">
            <a:avLst/>
          </a:prstGeom>
        </p:spPr>
        <p:txBody>
          <a:bodyPr anchor="ctr"/>
          <a:lstStyle/>
          <a:p>
            <a:pPr algn="r">
              <a:lnSpc>
                <a:spcPct val="100000"/>
              </a:lnSpc>
            </a:pPr>
            <a:fld id="{BFC73DC7-FA3E-4F3A-86C7-02DE615586F0}" type="slidenum">
              <a:rPr lang="pt-BR" sz="1200" b="0" strike="noStrike" spc="-1">
                <a:solidFill>
                  <a:srgbClr val="595959"/>
                </a:solidFill>
                <a:latin typeface="Franklin Gothic Medium"/>
              </a:rPr>
              <a:t>‹nº›</a:t>
            </a:fld>
            <a:endParaRPr lang="pt-BR" sz="1200" b="0" strike="noStrike" spc="-1">
              <a:latin typeface="Times New Roman"/>
            </a:endParaRPr>
          </a:p>
        </p:txBody>
      </p:sp>
      <p:sp>
        <p:nvSpPr>
          <p:cNvPr id="44" name="PlaceHolder 4"/>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latin typeface="Franklin Gothic Medium"/>
              </a:rPr>
              <a:t>Clique para editar o formato do texto do título</a:t>
            </a:r>
          </a:p>
        </p:txBody>
      </p:sp>
      <p:sp>
        <p:nvSpPr>
          <p:cNvPr id="45" name="PlaceHolder 5"/>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595959"/>
                </a:solidFill>
                <a:latin typeface="Franklin Gothic Medium"/>
              </a:rPr>
              <a:t>Clique para editar o formato do texto da estrutura de tópicos</a:t>
            </a:r>
          </a:p>
          <a:p>
            <a:pPr marL="864000" lvl="1" indent="-324000">
              <a:spcBef>
                <a:spcPts val="1134"/>
              </a:spcBef>
              <a:buClr>
                <a:srgbClr val="000000"/>
              </a:buClr>
              <a:buSzPct val="75000"/>
              <a:buFont typeface="Symbol" charset="2"/>
              <a:buChar char=""/>
            </a:pPr>
            <a:r>
              <a:rPr lang="en-US" sz="1600" b="0" strike="noStrike" spc="-1">
                <a:solidFill>
                  <a:srgbClr val="595959"/>
                </a:solidFill>
                <a:latin typeface="Franklin Gothic Medium"/>
              </a:rPr>
              <a:t>2.º nível da estrutura de tópicos</a:t>
            </a:r>
          </a:p>
          <a:p>
            <a:pPr marL="1296000" lvl="2" indent="-288000">
              <a:spcBef>
                <a:spcPts val="850"/>
              </a:spcBef>
              <a:buClr>
                <a:srgbClr val="000000"/>
              </a:buClr>
              <a:buSzPct val="45000"/>
              <a:buFont typeface="Wingdings" charset="2"/>
              <a:buChar char=""/>
            </a:pPr>
            <a:r>
              <a:rPr lang="en-US" sz="1400" b="0" strike="noStrike" spc="-1">
                <a:solidFill>
                  <a:srgbClr val="595959"/>
                </a:solidFill>
                <a:latin typeface="Franklin Gothic Medium"/>
              </a:rPr>
              <a:t>3.º nível da estrutura de tópicos</a:t>
            </a:r>
          </a:p>
          <a:p>
            <a:pPr marL="1728000" lvl="3" indent="-216000">
              <a:spcBef>
                <a:spcPts val="567"/>
              </a:spcBef>
              <a:buClr>
                <a:srgbClr val="000000"/>
              </a:buClr>
              <a:buSzPct val="75000"/>
              <a:buFont typeface="Symbol" charset="2"/>
              <a:buChar char=""/>
            </a:pPr>
            <a:r>
              <a:rPr lang="en-US" sz="1400" b="0" strike="noStrike" spc="-1">
                <a:solidFill>
                  <a:srgbClr val="595959"/>
                </a:solidFill>
                <a:latin typeface="Franklin Gothic Medium"/>
              </a:rPr>
              <a:t>4.º nível da estrutura de tópicos</a:t>
            </a:r>
          </a:p>
          <a:p>
            <a:pPr marL="2160000" lvl="4"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5.º nível da estrutura de tópicos</a:t>
            </a:r>
          </a:p>
          <a:p>
            <a:pPr marL="2592000" lvl="5"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6.º nível da estrutura de tópicos</a:t>
            </a:r>
          </a:p>
          <a:p>
            <a:pPr marL="3024000" lvl="6"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65800" y="533520"/>
            <a:ext cx="7059600" cy="1066320"/>
          </a:xfrm>
          <a:prstGeom prst="rect">
            <a:avLst/>
          </a:prstGeom>
        </p:spPr>
        <p:txBody>
          <a:bodyPr anchor="b"/>
          <a:lstStyle/>
          <a:p>
            <a:pPr>
              <a:lnSpc>
                <a:spcPct val="80000"/>
              </a:lnSpc>
            </a:pPr>
            <a:r>
              <a:rPr lang="en-US" sz="3600" b="1" strike="noStrike" spc="-1">
                <a:solidFill>
                  <a:srgbClr val="00AEEF"/>
                </a:solidFill>
                <a:latin typeface="Franklin Gothic Medium"/>
              </a:rPr>
              <a:t>Clique para editar o estilo do título mestre</a:t>
            </a:r>
            <a:endParaRPr lang="en-US" sz="3600" b="0" strike="noStrike" spc="-1">
              <a:solidFill>
                <a:srgbClr val="000000"/>
              </a:solidFill>
              <a:latin typeface="Franklin Gothic Medium"/>
            </a:endParaRPr>
          </a:p>
        </p:txBody>
      </p:sp>
      <p:sp>
        <p:nvSpPr>
          <p:cNvPr id="83" name="PlaceHolder 2"/>
          <p:cNvSpPr>
            <a:spLocks noGrp="1"/>
          </p:cNvSpPr>
          <p:nvPr>
            <p:ph type="body"/>
          </p:nvPr>
        </p:nvSpPr>
        <p:spPr>
          <a:xfrm>
            <a:off x="865800" y="1828800"/>
            <a:ext cx="7059600" cy="4190760"/>
          </a:xfrm>
          <a:prstGeom prst="rect">
            <a:avLst/>
          </a:prstGeom>
        </p:spPr>
        <p:txBody>
          <a:bodyPr/>
          <a:lstStyle/>
          <a:p>
            <a:pPr marL="274320" indent="-228240">
              <a:lnSpc>
                <a:spcPct val="100000"/>
              </a:lnSpc>
              <a:spcBef>
                <a:spcPts val="1800"/>
              </a:spcBef>
              <a:buClr>
                <a:srgbClr val="595959"/>
              </a:buClr>
              <a:buSzPct val="80000"/>
              <a:buFont typeface="Arial"/>
              <a:buChar char="•"/>
            </a:pPr>
            <a:r>
              <a:rPr lang="en-US" sz="2000" b="0" strike="noStrike" spc="-1">
                <a:solidFill>
                  <a:srgbClr val="595959"/>
                </a:solidFill>
                <a:latin typeface="Franklin Gothic Medium"/>
              </a:rPr>
              <a:t>Clique para editar os estilos do texto mestre</a:t>
            </a:r>
          </a:p>
          <a:p>
            <a:pPr marL="594360" lvl="1" indent="-228240">
              <a:lnSpc>
                <a:spcPct val="100000"/>
              </a:lnSpc>
              <a:spcBef>
                <a:spcPts val="1001"/>
              </a:spcBef>
              <a:buClr>
                <a:srgbClr val="595959"/>
              </a:buClr>
              <a:buSzPct val="80000"/>
              <a:buFont typeface="Arial"/>
              <a:buChar char="•"/>
            </a:pPr>
            <a:r>
              <a:rPr lang="en-US" sz="1800" b="0" strike="noStrike" spc="-1">
                <a:solidFill>
                  <a:srgbClr val="595959"/>
                </a:solidFill>
                <a:latin typeface="Franklin Gothic Medium"/>
              </a:rPr>
              <a:t>Segundo nível</a:t>
            </a:r>
          </a:p>
          <a:p>
            <a:pPr marL="777240" lvl="2" indent="-182520">
              <a:lnSpc>
                <a:spcPct val="100000"/>
              </a:lnSpc>
              <a:spcBef>
                <a:spcPts val="601"/>
              </a:spcBef>
              <a:buClr>
                <a:srgbClr val="595959"/>
              </a:buClr>
              <a:buSzPct val="80000"/>
              <a:buFont typeface="Arial"/>
              <a:buChar char="•"/>
            </a:pPr>
            <a:r>
              <a:rPr lang="en-US" sz="1600" b="0" strike="noStrike" spc="-1">
                <a:solidFill>
                  <a:srgbClr val="595959"/>
                </a:solidFill>
                <a:latin typeface="Franklin Gothic Medium"/>
              </a:rPr>
              <a:t>Terceiro nível</a:t>
            </a:r>
          </a:p>
          <a:p>
            <a:pPr marL="960120" lvl="3" indent="-182520">
              <a:lnSpc>
                <a:spcPct val="100000"/>
              </a:lnSpc>
              <a:spcBef>
                <a:spcPts val="601"/>
              </a:spcBef>
              <a:buClr>
                <a:srgbClr val="595959"/>
              </a:buClr>
              <a:buSzPct val="80000"/>
              <a:buFont typeface="Arial"/>
              <a:buChar char="•"/>
            </a:pPr>
            <a:r>
              <a:rPr lang="en-US" sz="1400" b="0" strike="noStrike" spc="-1">
                <a:solidFill>
                  <a:srgbClr val="595959"/>
                </a:solidFill>
                <a:latin typeface="Franklin Gothic Medium"/>
              </a:rPr>
              <a:t>Quarto nível</a:t>
            </a:r>
          </a:p>
          <a:p>
            <a:pPr marL="1097280" lvl="4" indent="-136800">
              <a:lnSpc>
                <a:spcPct val="100000"/>
              </a:lnSpc>
              <a:spcBef>
                <a:spcPts val="601"/>
              </a:spcBef>
              <a:buClr>
                <a:srgbClr val="595959"/>
              </a:buClr>
              <a:buSzPct val="80000"/>
              <a:buFont typeface="Arial"/>
              <a:buChar char="•"/>
            </a:pPr>
            <a:r>
              <a:rPr lang="en-US" sz="1400" b="0" strike="noStrike" spc="-1">
                <a:solidFill>
                  <a:srgbClr val="595959"/>
                </a:solidFill>
                <a:latin typeface="Franklin Gothic Medium"/>
              </a:rPr>
              <a:t>Quinto nível</a:t>
            </a:r>
          </a:p>
        </p:txBody>
      </p:sp>
      <p:sp>
        <p:nvSpPr>
          <p:cNvPr id="84" name="PlaceHolder 3"/>
          <p:cNvSpPr>
            <a:spLocks noGrp="1"/>
          </p:cNvSpPr>
          <p:nvPr>
            <p:ph type="dt"/>
          </p:nvPr>
        </p:nvSpPr>
        <p:spPr>
          <a:xfrm>
            <a:off x="5634360" y="6155280"/>
            <a:ext cx="1114200" cy="272520"/>
          </a:xfrm>
          <a:prstGeom prst="rect">
            <a:avLst/>
          </a:prstGeom>
        </p:spPr>
        <p:txBody>
          <a:bodyPr anchor="ctr"/>
          <a:lstStyle/>
          <a:p>
            <a:endParaRPr lang="pt-BR" sz="2400" b="0" strike="noStrike" spc="-1">
              <a:latin typeface="Times New Roman"/>
            </a:endParaRPr>
          </a:p>
        </p:txBody>
      </p:sp>
      <p:sp>
        <p:nvSpPr>
          <p:cNvPr id="85" name="PlaceHolder 4"/>
          <p:cNvSpPr>
            <a:spLocks noGrp="1"/>
          </p:cNvSpPr>
          <p:nvPr>
            <p:ph type="ftr"/>
          </p:nvPr>
        </p:nvSpPr>
        <p:spPr>
          <a:xfrm>
            <a:off x="865800" y="6155280"/>
            <a:ext cx="4593960" cy="272520"/>
          </a:xfrm>
          <a:prstGeom prst="rect">
            <a:avLst/>
          </a:prstGeom>
        </p:spPr>
        <p:txBody>
          <a:bodyPr anchor="ctr"/>
          <a:lstStyle/>
          <a:p>
            <a:endParaRPr lang="pt-BR" sz="2400" b="0" strike="noStrike" spc="-1">
              <a:latin typeface="Times New Roman"/>
            </a:endParaRPr>
          </a:p>
        </p:txBody>
      </p:sp>
      <p:sp>
        <p:nvSpPr>
          <p:cNvPr id="86" name="PlaceHolder 5"/>
          <p:cNvSpPr>
            <a:spLocks noGrp="1"/>
          </p:cNvSpPr>
          <p:nvPr>
            <p:ph type="sldNum"/>
          </p:nvPr>
        </p:nvSpPr>
        <p:spPr>
          <a:xfrm>
            <a:off x="6934680" y="6155280"/>
            <a:ext cx="990360" cy="272520"/>
          </a:xfrm>
          <a:prstGeom prst="rect">
            <a:avLst/>
          </a:prstGeom>
        </p:spPr>
        <p:txBody>
          <a:bodyPr anchor="ctr"/>
          <a:lstStyle/>
          <a:p>
            <a:pPr algn="r">
              <a:lnSpc>
                <a:spcPct val="100000"/>
              </a:lnSpc>
            </a:pPr>
            <a:fld id="{53B82562-7D40-417F-B678-83A7B12265E5}" type="slidenum">
              <a:rPr lang="pt-BR" sz="1000" b="0" strike="noStrike" spc="-1">
                <a:solidFill>
                  <a:srgbClr val="595959"/>
                </a:solidFill>
                <a:latin typeface="Franklin Gothic Medium"/>
              </a:rPr>
              <a:t>‹nº›</a:t>
            </a:fld>
            <a:endParaRPr lang="pt-BR"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95360" y="152280"/>
            <a:ext cx="7841880" cy="410760"/>
          </a:xfrm>
          <a:prstGeom prst="rect">
            <a:avLst/>
          </a:prstGeom>
        </p:spPr>
        <p:txBody>
          <a:bodyPr anchor="b"/>
          <a:lstStyle/>
          <a:p>
            <a:pPr>
              <a:lnSpc>
                <a:spcPct val="100000"/>
              </a:lnSpc>
            </a:pPr>
            <a:r>
              <a:rPr lang="en-US" sz="1600" b="1" strike="noStrike" spc="-1">
                <a:solidFill>
                  <a:srgbClr val="000000"/>
                </a:solidFill>
                <a:latin typeface="Franklin Gothic Medium"/>
              </a:rPr>
              <a:t>Clique para editar o estilo do título mestre</a:t>
            </a:r>
            <a:endParaRPr lang="en-US" sz="1600" b="0" strike="noStrike" spc="-1">
              <a:solidFill>
                <a:srgbClr val="000000"/>
              </a:solidFill>
              <a:latin typeface="Franklin Gothic Medium"/>
            </a:endParaRPr>
          </a:p>
        </p:txBody>
      </p:sp>
      <p:sp>
        <p:nvSpPr>
          <p:cNvPr id="124" name="PlaceHolder 2"/>
          <p:cNvSpPr>
            <a:spLocks noGrp="1"/>
          </p:cNvSpPr>
          <p:nvPr>
            <p:ph type="body"/>
          </p:nvPr>
        </p:nvSpPr>
        <p:spPr>
          <a:xfrm>
            <a:off x="495360" y="914400"/>
            <a:ext cx="8915040" cy="5211360"/>
          </a:xfrm>
          <a:prstGeom prst="rect">
            <a:avLst/>
          </a:prstGeom>
        </p:spPr>
        <p:txBody>
          <a:bodyPr/>
          <a:lstStyle/>
          <a:p>
            <a:pPr marL="274320" indent="-228240">
              <a:lnSpc>
                <a:spcPct val="100000"/>
              </a:lnSpc>
              <a:spcBef>
                <a:spcPts val="1800"/>
              </a:spcBef>
            </a:pPr>
            <a:r>
              <a:rPr lang="en-US" sz="1500" b="0" strike="noStrike" spc="-1">
                <a:solidFill>
                  <a:srgbClr val="000000"/>
                </a:solidFill>
                <a:latin typeface="Franklin Gothic Medium"/>
              </a:rPr>
              <a:t>Clique para editar os estilos do texto mestre</a:t>
            </a:r>
            <a:endParaRPr lang="en-US" sz="1500" b="0" strike="noStrike" spc="-1">
              <a:solidFill>
                <a:srgbClr val="595959"/>
              </a:solidFill>
              <a:latin typeface="Franklin Gothic Medium"/>
            </a:endParaRPr>
          </a:p>
          <a:p>
            <a:pPr marL="594360" lvl="1" indent="-228240">
              <a:lnSpc>
                <a:spcPct val="100000"/>
              </a:lnSpc>
              <a:spcBef>
                <a:spcPts val="1001"/>
              </a:spcBef>
              <a:buClr>
                <a:srgbClr val="595959"/>
              </a:buClr>
              <a:buSzPct val="80000"/>
              <a:buFont typeface="Arial"/>
              <a:buChar char="»"/>
            </a:pPr>
            <a:r>
              <a:rPr lang="en-US" sz="1500" b="0" strike="noStrike" spc="-1">
                <a:solidFill>
                  <a:srgbClr val="000000"/>
                </a:solidFill>
                <a:latin typeface="Franklin Gothic Medium"/>
              </a:rPr>
              <a:t>Segundo nível</a:t>
            </a:r>
            <a:endParaRPr lang="en-US" sz="1500" b="0" strike="noStrike" spc="-1">
              <a:solidFill>
                <a:srgbClr val="595959"/>
              </a:solidFill>
              <a:latin typeface="Franklin Gothic Medium"/>
            </a:endParaRPr>
          </a:p>
          <a:p>
            <a:pPr marL="777240" lvl="2" indent="-182520">
              <a:lnSpc>
                <a:spcPct val="100000"/>
              </a:lnSpc>
              <a:spcBef>
                <a:spcPts val="601"/>
              </a:spcBef>
              <a:buClr>
                <a:srgbClr val="595959"/>
              </a:buClr>
              <a:buSzPct val="80000"/>
              <a:buFont typeface="Wingdings" charset="2"/>
              <a:buChar char=""/>
            </a:pPr>
            <a:r>
              <a:rPr lang="en-US" sz="1500" b="0" strike="noStrike" spc="-1">
                <a:solidFill>
                  <a:srgbClr val="000000"/>
                </a:solidFill>
                <a:latin typeface="Franklin Gothic Medium"/>
              </a:rPr>
              <a:t>Terceiro nível</a:t>
            </a:r>
            <a:endParaRPr lang="en-US" sz="1500" b="0" strike="noStrike" spc="-1">
              <a:solidFill>
                <a:srgbClr val="595959"/>
              </a:solidFill>
              <a:latin typeface="Franklin Gothic Medium"/>
            </a:endParaRPr>
          </a:p>
          <a:p>
            <a:pPr marL="960120" lvl="3" indent="-182520">
              <a:lnSpc>
                <a:spcPct val="100000"/>
              </a:lnSpc>
              <a:spcBef>
                <a:spcPts val="601"/>
              </a:spcBef>
              <a:buClr>
                <a:srgbClr val="595959"/>
              </a:buClr>
              <a:buSzPct val="80000"/>
              <a:buFont typeface="Arial"/>
              <a:buChar char="•"/>
            </a:pPr>
            <a:r>
              <a:rPr lang="en-US" sz="1500" b="0" strike="noStrike" spc="-1">
                <a:solidFill>
                  <a:srgbClr val="000000"/>
                </a:solidFill>
                <a:latin typeface="Franklin Gothic Medium"/>
              </a:rPr>
              <a:t>Quarto nível</a:t>
            </a:r>
            <a:endParaRPr lang="en-US" sz="1500" b="0" strike="noStrike" spc="-1">
              <a:solidFill>
                <a:srgbClr val="595959"/>
              </a:solidFill>
              <a:latin typeface="Franklin Gothic Medium"/>
            </a:endParaRPr>
          </a:p>
        </p:txBody>
      </p:sp>
      <p:sp>
        <p:nvSpPr>
          <p:cNvPr id="125" name="PlaceHolder 3"/>
          <p:cNvSpPr>
            <a:spLocks noGrp="1"/>
          </p:cNvSpPr>
          <p:nvPr>
            <p:ph type="sldNum"/>
          </p:nvPr>
        </p:nvSpPr>
        <p:spPr>
          <a:xfrm>
            <a:off x="7099200" y="6245280"/>
            <a:ext cx="2311200" cy="475920"/>
          </a:xfrm>
          <a:prstGeom prst="rect">
            <a:avLst/>
          </a:prstGeom>
        </p:spPr>
        <p:txBody>
          <a:bodyPr anchor="ctr"/>
          <a:lstStyle/>
          <a:p>
            <a:pPr algn="r">
              <a:lnSpc>
                <a:spcPct val="100000"/>
              </a:lnSpc>
            </a:pPr>
            <a:fld id="{9EBB02AD-4DD8-4D2B-B163-68E990C5EFB6}" type="slidenum">
              <a:rPr lang="pt-BR" sz="1050" b="0" strike="noStrike" spc="-1">
                <a:solidFill>
                  <a:srgbClr val="595959"/>
                </a:solidFill>
                <a:latin typeface="Arial"/>
              </a:rPr>
              <a:t>‹nº›</a:t>
            </a:fld>
            <a:endParaRPr lang="pt-BR"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latin typeface="Franklin Gothic Medium"/>
              </a:rPr>
              <a:t>Clique para editar o formato do texto do título</a:t>
            </a:r>
          </a:p>
        </p:txBody>
      </p:sp>
      <p:sp>
        <p:nvSpPr>
          <p:cNvPr id="163"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595959"/>
                </a:solidFill>
                <a:latin typeface="Franklin Gothic Medium"/>
              </a:rPr>
              <a:t>Clique para editar o formato do texto da estrutura de tópicos</a:t>
            </a:r>
          </a:p>
          <a:p>
            <a:pPr marL="864000" lvl="1" indent="-324000">
              <a:spcBef>
                <a:spcPts val="1134"/>
              </a:spcBef>
              <a:buClr>
                <a:srgbClr val="000000"/>
              </a:buClr>
              <a:buSzPct val="75000"/>
              <a:buFont typeface="Symbol" charset="2"/>
              <a:buChar char=""/>
            </a:pPr>
            <a:r>
              <a:rPr lang="en-US" sz="1600" b="0" strike="noStrike" spc="-1">
                <a:solidFill>
                  <a:srgbClr val="595959"/>
                </a:solidFill>
                <a:latin typeface="Franklin Gothic Medium"/>
              </a:rPr>
              <a:t>2.º nível da estrutura de tópicos</a:t>
            </a:r>
          </a:p>
          <a:p>
            <a:pPr marL="1296000" lvl="2" indent="-288000">
              <a:spcBef>
                <a:spcPts val="850"/>
              </a:spcBef>
              <a:buClr>
                <a:srgbClr val="000000"/>
              </a:buClr>
              <a:buSzPct val="45000"/>
              <a:buFont typeface="Wingdings" charset="2"/>
              <a:buChar char=""/>
            </a:pPr>
            <a:r>
              <a:rPr lang="en-US" sz="1400" b="0" strike="noStrike" spc="-1">
                <a:solidFill>
                  <a:srgbClr val="595959"/>
                </a:solidFill>
                <a:latin typeface="Franklin Gothic Medium"/>
              </a:rPr>
              <a:t>3.º nível da estrutura de tópicos</a:t>
            </a:r>
          </a:p>
          <a:p>
            <a:pPr marL="1728000" lvl="3" indent="-216000">
              <a:spcBef>
                <a:spcPts val="567"/>
              </a:spcBef>
              <a:buClr>
                <a:srgbClr val="000000"/>
              </a:buClr>
              <a:buSzPct val="75000"/>
              <a:buFont typeface="Symbol" charset="2"/>
              <a:buChar char=""/>
            </a:pPr>
            <a:r>
              <a:rPr lang="en-US" sz="1400" b="0" strike="noStrike" spc="-1">
                <a:solidFill>
                  <a:srgbClr val="595959"/>
                </a:solidFill>
                <a:latin typeface="Franklin Gothic Medium"/>
              </a:rPr>
              <a:t>4.º nível da estrutura de tópicos</a:t>
            </a:r>
          </a:p>
          <a:p>
            <a:pPr marL="2160000" lvl="4"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5.º nível da estrutura de tópicos</a:t>
            </a:r>
          </a:p>
          <a:p>
            <a:pPr marL="2592000" lvl="5"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6.º nível da estrutura de tópicos</a:t>
            </a:r>
          </a:p>
          <a:p>
            <a:pPr marL="3024000" lvl="6"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7.º nível da estrutura de tópicos</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00" name="PlaceHolder 1"/>
          <p:cNvSpPr>
            <a:spLocks noGrp="1"/>
          </p:cNvSpPr>
          <p:nvPr>
            <p:ph type="title"/>
          </p:nvPr>
        </p:nvSpPr>
        <p:spPr>
          <a:xfrm>
            <a:off x="495000" y="273600"/>
            <a:ext cx="8915040" cy="1144800"/>
          </a:xfrm>
          <a:prstGeom prst="rect">
            <a:avLst/>
          </a:prstGeom>
        </p:spPr>
        <p:txBody>
          <a:bodyPr lIns="0" tIns="0" rIns="0" bIns="0" anchor="ctr"/>
          <a:lstStyle/>
          <a:p>
            <a:r>
              <a:rPr lang="en-US" sz="1800" b="0" strike="noStrike" spc="-1">
                <a:solidFill>
                  <a:srgbClr val="000000"/>
                </a:solidFill>
                <a:latin typeface="Franklin Gothic Medium"/>
              </a:rPr>
              <a:t>Clique para editar o formato do texto do título</a:t>
            </a:r>
          </a:p>
        </p:txBody>
      </p:sp>
      <p:sp>
        <p:nvSpPr>
          <p:cNvPr id="201"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595959"/>
                </a:solidFill>
                <a:latin typeface="Franklin Gothic Medium"/>
              </a:rPr>
              <a:t>Clique para editar o formato do texto da estrutura de tópicos</a:t>
            </a:r>
          </a:p>
          <a:p>
            <a:pPr marL="864000" lvl="1" indent="-324000">
              <a:spcBef>
                <a:spcPts val="1134"/>
              </a:spcBef>
              <a:buClr>
                <a:srgbClr val="000000"/>
              </a:buClr>
              <a:buSzPct val="75000"/>
              <a:buFont typeface="Symbol" charset="2"/>
              <a:buChar char=""/>
            </a:pPr>
            <a:r>
              <a:rPr lang="en-US" sz="1600" b="0" strike="noStrike" spc="-1">
                <a:solidFill>
                  <a:srgbClr val="595959"/>
                </a:solidFill>
                <a:latin typeface="Franklin Gothic Medium"/>
              </a:rPr>
              <a:t>2.º nível da estrutura de tópicos</a:t>
            </a:r>
          </a:p>
          <a:p>
            <a:pPr marL="1296000" lvl="2" indent="-288000">
              <a:spcBef>
                <a:spcPts val="850"/>
              </a:spcBef>
              <a:buClr>
                <a:srgbClr val="000000"/>
              </a:buClr>
              <a:buSzPct val="45000"/>
              <a:buFont typeface="Wingdings" charset="2"/>
              <a:buChar char=""/>
            </a:pPr>
            <a:r>
              <a:rPr lang="en-US" sz="1400" b="0" strike="noStrike" spc="-1">
                <a:solidFill>
                  <a:srgbClr val="595959"/>
                </a:solidFill>
                <a:latin typeface="Franklin Gothic Medium"/>
              </a:rPr>
              <a:t>3.º nível da estrutura de tópicos</a:t>
            </a:r>
          </a:p>
          <a:p>
            <a:pPr marL="1728000" lvl="3" indent="-216000">
              <a:spcBef>
                <a:spcPts val="567"/>
              </a:spcBef>
              <a:buClr>
                <a:srgbClr val="000000"/>
              </a:buClr>
              <a:buSzPct val="75000"/>
              <a:buFont typeface="Symbol" charset="2"/>
              <a:buChar char=""/>
            </a:pPr>
            <a:r>
              <a:rPr lang="en-US" sz="1400" b="0" strike="noStrike" spc="-1">
                <a:solidFill>
                  <a:srgbClr val="595959"/>
                </a:solidFill>
                <a:latin typeface="Franklin Gothic Medium"/>
              </a:rPr>
              <a:t>4.º nível da estrutura de tópicos</a:t>
            </a:r>
          </a:p>
          <a:p>
            <a:pPr marL="2160000" lvl="4"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5.º nível da estrutura de tópicos</a:t>
            </a:r>
          </a:p>
          <a:p>
            <a:pPr marL="2592000" lvl="5"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6.º nível da estrutura de tópicos</a:t>
            </a:r>
          </a:p>
          <a:p>
            <a:pPr marL="3024000" lvl="6" indent="-216000">
              <a:spcBef>
                <a:spcPts val="283"/>
              </a:spcBef>
              <a:buClr>
                <a:srgbClr val="000000"/>
              </a:buClr>
              <a:buSzPct val="45000"/>
              <a:buFont typeface="Wingdings" charset="2"/>
              <a:buChar char=""/>
            </a:pPr>
            <a:r>
              <a:rPr lang="en-US" sz="2000" b="0" strike="noStrike" spc="-1">
                <a:solidFill>
                  <a:srgbClr val="595959"/>
                </a:solidFill>
                <a:latin typeface="Franklin Gothic Medium"/>
              </a:rPr>
              <a:t>7.º nível da estrutura de tópicos</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39280" y="4757760"/>
            <a:ext cx="29199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2400" b="0" strike="noStrike" spc="-1" dirty="0">
                <a:solidFill>
                  <a:srgbClr val="000000"/>
                </a:solidFill>
                <a:latin typeface="Verdana"/>
              </a:rPr>
              <a:t>Aula: 14/12/2019</a:t>
            </a:r>
            <a:endParaRPr lang="pt-BR" sz="2400" b="0" strike="noStrike" spc="-1" dirty="0">
              <a:latin typeface="Arial"/>
            </a:endParaRPr>
          </a:p>
        </p:txBody>
      </p:sp>
      <p:sp>
        <p:nvSpPr>
          <p:cNvPr id="280" name="CustomShape 2"/>
          <p:cNvSpPr/>
          <p:nvPr/>
        </p:nvSpPr>
        <p:spPr>
          <a:xfrm>
            <a:off x="523800" y="5254560"/>
            <a:ext cx="371448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2000" b="0" strike="noStrike" spc="-1">
                <a:solidFill>
                  <a:srgbClr val="000000"/>
                </a:solidFill>
                <a:latin typeface="Verdana"/>
              </a:rPr>
              <a:t>Prof.: Ms. Paulo Barreto</a:t>
            </a:r>
            <a:endParaRPr lang="pt-BR" sz="2000" b="0" strike="noStrike" spc="-1">
              <a:latin typeface="Arial"/>
            </a:endParaRPr>
          </a:p>
        </p:txBody>
      </p:sp>
      <p:sp>
        <p:nvSpPr>
          <p:cNvPr id="281" name="CustomShape 3"/>
          <p:cNvSpPr/>
          <p:nvPr/>
        </p:nvSpPr>
        <p:spPr>
          <a:xfrm>
            <a:off x="425520" y="3600000"/>
            <a:ext cx="828648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4000" b="1" strike="noStrike" spc="-1" dirty="0">
                <a:solidFill>
                  <a:srgbClr val="4E2968"/>
                </a:solidFill>
                <a:latin typeface="Calibri"/>
              </a:rPr>
              <a:t>JPA e </a:t>
            </a:r>
            <a:r>
              <a:rPr lang="pt-BR" sz="4000" b="1" strike="noStrike" spc="-1" dirty="0" err="1">
                <a:solidFill>
                  <a:srgbClr val="4E2968"/>
                </a:solidFill>
                <a:latin typeface="Calibri"/>
              </a:rPr>
              <a:t>Hibernate</a:t>
            </a:r>
            <a:endParaRPr lang="pt-BR" sz="4000" b="0" strike="noStrike" spc="-1" dirty="0">
              <a:latin typeface="Arial"/>
            </a:endParaRPr>
          </a:p>
        </p:txBody>
      </p:sp>
      <p:pic>
        <p:nvPicPr>
          <p:cNvPr id="282" name="Picture 3"/>
          <p:cNvPicPr/>
          <p:nvPr/>
        </p:nvPicPr>
        <p:blipFill>
          <a:blip r:embed="rId3"/>
          <a:stretch/>
        </p:blipFill>
        <p:spPr>
          <a:xfrm>
            <a:off x="8568360" y="0"/>
            <a:ext cx="1309320" cy="958320"/>
          </a:xfrm>
          <a:prstGeom prst="rect">
            <a:avLst/>
          </a:prstGeom>
          <a:ln>
            <a:noFill/>
          </a:ln>
        </p:spPr>
      </p:pic>
      <p:sp>
        <p:nvSpPr>
          <p:cNvPr id="283" name="CustomShape 4"/>
          <p:cNvSpPr/>
          <p:nvPr/>
        </p:nvSpPr>
        <p:spPr>
          <a:xfrm>
            <a:off x="1994040" y="1981080"/>
            <a:ext cx="6933960" cy="1186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3600" b="1" strike="noStrike" spc="-1">
                <a:solidFill>
                  <a:srgbClr val="098199"/>
                </a:solidFill>
                <a:latin typeface="Verdana"/>
                <a:ea typeface="Verdana"/>
              </a:rPr>
              <a:t>Java WEB</a:t>
            </a:r>
            <a:endParaRPr lang="pt-BR" sz="3600" b="0" strike="noStrike" spc="-1">
              <a:latin typeface="Arial"/>
            </a:endParaRPr>
          </a:p>
          <a:p>
            <a:pPr>
              <a:lnSpc>
                <a:spcPct val="100000"/>
              </a:lnSpc>
            </a:pPr>
            <a:r>
              <a:rPr lang="pt-BR" sz="3600" b="1" strike="noStrike" spc="-1">
                <a:solidFill>
                  <a:srgbClr val="E46C0A"/>
                </a:solidFill>
                <a:latin typeface="Verdana"/>
                <a:ea typeface="Verdana"/>
              </a:rPr>
              <a:t>MÓDULO INTERMEDIÁRIO</a:t>
            </a:r>
            <a:endParaRPr lang="pt-BR" sz="3600" b="0" strike="noStrike" spc="-1">
              <a:latin typeface="Arial"/>
            </a:endParaRPr>
          </a:p>
        </p:txBody>
      </p:sp>
      <p:pic>
        <p:nvPicPr>
          <p:cNvPr id="284" name="Imagem 283"/>
          <p:cNvPicPr/>
          <p:nvPr/>
        </p:nvPicPr>
        <p:blipFill>
          <a:blip r:embed="rId4"/>
          <a:stretch/>
        </p:blipFill>
        <p:spPr>
          <a:xfrm>
            <a:off x="199800" y="89280"/>
            <a:ext cx="3400200" cy="2142720"/>
          </a:xfrm>
          <a:prstGeom prst="rect">
            <a:avLst/>
          </a:prstGeom>
          <a:ln>
            <a:noFill/>
          </a:ln>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4040337"/>
          </a:xfrm>
          <a:prstGeom prst="rect">
            <a:avLst/>
          </a:prstGeom>
        </p:spPr>
        <p:txBody>
          <a:bodyPr wrap="square">
            <a:spAutoFit/>
          </a:bodyPr>
          <a:lstStyle/>
          <a:p>
            <a:pPr algn="just">
              <a:lnSpc>
                <a:spcPct val="120000"/>
              </a:lnSpc>
              <a:spcAft>
                <a:spcPts val="700"/>
              </a:spcAft>
            </a:pPr>
            <a:r>
              <a:rPr lang="pt-BR" sz="2400" b="1" dirty="0"/>
              <a:t>Integração e Teste: </a:t>
            </a:r>
            <a:r>
              <a:rPr lang="pt-BR" sz="2400" dirty="0"/>
              <a:t>Atualmente as aplicações normalmente rodam num Servidor de aplicação, sendo um padrão do mercado hoje. Testes em servidores de aplicação são um grande desafio e normalmente impraticáveis. Efetuar teste de unidade e teste caixa branca em servidores de aplicação não é uma tarefa tão trivial. Porém, isto é resolvido com uma API que trabalha fora do servidor de aplicação. Isto permite que a JPA possa ser utilizada sem a existência de um servidor de aplicação. Dessa forma, testes unitários podem ser executados mais facilmente.</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6360972" cy="707886"/>
          </a:xfrm>
          <a:prstGeom prst="rect">
            <a:avLst/>
          </a:prstGeom>
        </p:spPr>
        <p:txBody>
          <a:bodyPr wrap="none">
            <a:spAutoFit/>
          </a:bodyPr>
          <a:lstStyle/>
          <a:p>
            <a:pPr>
              <a:spcBef>
                <a:spcPts val="700"/>
              </a:spcBef>
              <a:spcAft>
                <a:spcPts val="600"/>
              </a:spcAft>
              <a:tabLst>
                <a:tab pos="228600" algn="l"/>
              </a:tabLst>
            </a:pPr>
            <a:r>
              <a:rPr lang="pt-BR" sz="4000" dirty="0">
                <a:latin typeface="+mj-lt"/>
                <a:ea typeface="+mj-ea"/>
                <a:cs typeface="+mj-cs"/>
              </a:rPr>
              <a:t>JPA - Java </a:t>
            </a:r>
            <a:r>
              <a:rPr lang="pt-BR" sz="4000" dirty="0" err="1">
                <a:latin typeface="+mj-lt"/>
                <a:ea typeface="+mj-ea"/>
                <a:cs typeface="+mj-cs"/>
              </a:rPr>
              <a:t>Persistence</a:t>
            </a:r>
            <a:r>
              <a:rPr lang="pt-BR" sz="4000" dirty="0">
                <a:latin typeface="+mj-lt"/>
                <a:ea typeface="+mj-ea"/>
                <a:cs typeface="+mj-cs"/>
              </a:rPr>
              <a:t> API</a:t>
            </a:r>
          </a:p>
        </p:txBody>
      </p:sp>
    </p:spTree>
    <p:extLst>
      <p:ext uri="{BB962C8B-B14F-4D97-AF65-F5344CB8AC3E}">
        <p14:creationId xmlns:p14="http://schemas.microsoft.com/office/powerpoint/2010/main" val="341184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4040337"/>
          </a:xfrm>
          <a:prstGeom prst="rect">
            <a:avLst/>
          </a:prstGeom>
        </p:spPr>
        <p:txBody>
          <a:bodyPr wrap="square">
            <a:spAutoFit/>
          </a:bodyPr>
          <a:lstStyle/>
          <a:p>
            <a:pPr algn="just">
              <a:lnSpc>
                <a:spcPct val="120000"/>
              </a:lnSpc>
              <a:spcAft>
                <a:spcPts val="700"/>
              </a:spcAft>
            </a:pPr>
            <a:r>
              <a:rPr lang="pt-BR" sz="2400" dirty="0"/>
              <a:t>Um grande problema enfrentado pelos desenvolvedores que trabalham com linguagem orientada a objetos é o mapeamento desses objetos em banco de dados. Isso se deve a um grande número de bancos de dados, inclusive os maiores do mercado, trabalharem ainda no modelo relacional. Dessa forma, desenvolvedores necessitam criar mecanismos para converter dados em objetos e vice-versa, o que acaba desvirtuando-o do seu foco principal e da grande expectativa do cliente, que é o software final.</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2409634" cy="707886"/>
          </a:xfrm>
          <a:prstGeom prst="rect">
            <a:avLst/>
          </a:prstGeom>
        </p:spPr>
        <p:txBody>
          <a:bodyPr wrap="none">
            <a:spAutoFit/>
          </a:bodyPr>
          <a:lstStyle/>
          <a:p>
            <a:pPr>
              <a:spcBef>
                <a:spcPts val="700"/>
              </a:spcBef>
              <a:spcAft>
                <a:spcPts val="600"/>
              </a:spcAft>
              <a:tabLst>
                <a:tab pos="228600" algn="l"/>
              </a:tabLst>
            </a:pPr>
            <a:r>
              <a:rPr lang="pt-BR" sz="4000" dirty="0" err="1">
                <a:latin typeface="+mj-lt"/>
                <a:ea typeface="+mj-ea"/>
                <a:cs typeface="+mj-cs"/>
              </a:rPr>
              <a:t>Hibernate</a:t>
            </a:r>
            <a:endParaRPr lang="pt-BR" sz="4000" dirty="0">
              <a:latin typeface="+mj-lt"/>
              <a:ea typeface="+mj-ea"/>
              <a:cs typeface="+mj-cs"/>
            </a:endParaRPr>
          </a:p>
        </p:txBody>
      </p:sp>
    </p:spTree>
    <p:extLst>
      <p:ext uri="{BB962C8B-B14F-4D97-AF65-F5344CB8AC3E}">
        <p14:creationId xmlns:p14="http://schemas.microsoft.com/office/powerpoint/2010/main" val="267491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5369932"/>
          </a:xfrm>
          <a:prstGeom prst="rect">
            <a:avLst/>
          </a:prstGeom>
        </p:spPr>
        <p:txBody>
          <a:bodyPr wrap="square">
            <a:spAutoFit/>
          </a:bodyPr>
          <a:lstStyle/>
          <a:p>
            <a:pPr algn="just">
              <a:lnSpc>
                <a:spcPct val="120000"/>
              </a:lnSpc>
              <a:spcAft>
                <a:spcPts val="700"/>
              </a:spcAft>
            </a:pPr>
            <a:r>
              <a:rPr lang="pt-BR" sz="2400" dirty="0"/>
              <a:t>Algumas soluções de mercado facilitam essa conversão, dentre estas o </a:t>
            </a:r>
            <a:r>
              <a:rPr lang="pt-BR" sz="2400" dirty="0" err="1"/>
              <a:t>Hibernate</a:t>
            </a:r>
            <a:r>
              <a:rPr lang="pt-BR" sz="2400" dirty="0"/>
              <a:t>. O </a:t>
            </a:r>
            <a:r>
              <a:rPr lang="pt-BR" sz="2400" dirty="0" err="1"/>
              <a:t>Hibernate</a:t>
            </a:r>
            <a:r>
              <a:rPr lang="pt-BR" sz="2400" dirty="0"/>
              <a:t> hoje é o framework Java para mapeamento objeto relacional mais conhecido no mercado. Sua principal função é abstrair o mapeamento, economizando esforço e preocupações concernentes a tal tarefa. Com uma arquitetura simples, de fácil configuração, e com funções de fácil entendimento, o </a:t>
            </a:r>
            <a:r>
              <a:rPr lang="pt-BR" sz="2400" dirty="0" err="1"/>
              <a:t>Hibernate</a:t>
            </a:r>
            <a:r>
              <a:rPr lang="pt-BR" sz="2400" dirty="0"/>
              <a:t> simplifica bastante a tarefa do desenvolvedor. Na versão 3.x o </a:t>
            </a:r>
            <a:r>
              <a:rPr lang="pt-BR" sz="2400" dirty="0" err="1"/>
              <a:t>Hibernate</a:t>
            </a:r>
            <a:r>
              <a:rPr lang="pt-BR" sz="2400" dirty="0"/>
              <a:t> implementa a especificação JPA (Java </a:t>
            </a:r>
            <a:r>
              <a:rPr lang="pt-BR" sz="2400" dirty="0" err="1"/>
              <a:t>Persistence</a:t>
            </a:r>
            <a:r>
              <a:rPr lang="pt-BR" sz="2400" dirty="0"/>
              <a:t> API) através do conceito de anotações (implementada a partir do JDK5), o que facilita ainda mais o mapeamento objeto-relacional, que pode agora ser feito diretamente na classe.</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2409634" cy="707886"/>
          </a:xfrm>
          <a:prstGeom prst="rect">
            <a:avLst/>
          </a:prstGeom>
        </p:spPr>
        <p:txBody>
          <a:bodyPr wrap="none">
            <a:spAutoFit/>
          </a:bodyPr>
          <a:lstStyle/>
          <a:p>
            <a:pPr>
              <a:spcBef>
                <a:spcPts val="700"/>
              </a:spcBef>
              <a:spcAft>
                <a:spcPts val="600"/>
              </a:spcAft>
              <a:tabLst>
                <a:tab pos="228600" algn="l"/>
              </a:tabLst>
            </a:pPr>
            <a:r>
              <a:rPr lang="pt-BR" sz="4000" dirty="0" err="1">
                <a:latin typeface="+mj-lt"/>
                <a:ea typeface="+mj-ea"/>
                <a:cs typeface="+mj-cs"/>
              </a:rPr>
              <a:t>Hibernate</a:t>
            </a:r>
            <a:endParaRPr lang="pt-BR" sz="4000" dirty="0">
              <a:latin typeface="+mj-lt"/>
              <a:ea typeface="+mj-ea"/>
              <a:cs typeface="+mj-cs"/>
            </a:endParaRPr>
          </a:p>
        </p:txBody>
      </p:sp>
    </p:spTree>
    <p:extLst>
      <p:ext uri="{BB962C8B-B14F-4D97-AF65-F5344CB8AC3E}">
        <p14:creationId xmlns:p14="http://schemas.microsoft.com/office/powerpoint/2010/main" val="42636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7BEF6503-0B3B-4835-B87B-B00B9A06DD92}"/>
              </a:ext>
            </a:extLst>
          </p:cNvPr>
          <p:cNvSpPr/>
          <p:nvPr/>
        </p:nvSpPr>
        <p:spPr>
          <a:xfrm>
            <a:off x="236530" y="123949"/>
            <a:ext cx="2409634" cy="707886"/>
          </a:xfrm>
          <a:prstGeom prst="rect">
            <a:avLst/>
          </a:prstGeom>
        </p:spPr>
        <p:txBody>
          <a:bodyPr wrap="none">
            <a:spAutoFit/>
          </a:bodyPr>
          <a:lstStyle/>
          <a:p>
            <a:pPr>
              <a:spcBef>
                <a:spcPts val="700"/>
              </a:spcBef>
              <a:spcAft>
                <a:spcPts val="600"/>
              </a:spcAft>
              <a:tabLst>
                <a:tab pos="228600" algn="l"/>
              </a:tabLst>
            </a:pPr>
            <a:r>
              <a:rPr lang="pt-BR" sz="4000" dirty="0" err="1">
                <a:latin typeface="+mj-lt"/>
                <a:ea typeface="+mj-ea"/>
                <a:cs typeface="+mj-cs"/>
              </a:rPr>
              <a:t>Hibernate</a:t>
            </a:r>
            <a:endParaRPr lang="pt-BR" sz="4000" dirty="0">
              <a:latin typeface="+mj-lt"/>
              <a:ea typeface="+mj-ea"/>
              <a:cs typeface="+mj-cs"/>
            </a:endParaRPr>
          </a:p>
        </p:txBody>
      </p:sp>
      <p:pic>
        <p:nvPicPr>
          <p:cNvPr id="5122" name="Picture 2" descr="https://arquivo.devmedia.com.br/REVISTAS/java/imagens/73/4/image001.gif">
            <a:extLst>
              <a:ext uri="{FF2B5EF4-FFF2-40B4-BE49-F238E27FC236}">
                <a16:creationId xmlns:a16="http://schemas.microsoft.com/office/drawing/2014/main" id="{DE222548-0C6C-4AE4-AC5D-57EFB8F18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164" y="1393801"/>
            <a:ext cx="4500224" cy="458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25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539280" y="4757760"/>
            <a:ext cx="29199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pt-BR" sz="2400" b="0" strike="noStrike" spc="-1" dirty="0">
                <a:solidFill>
                  <a:srgbClr val="000000"/>
                </a:solidFill>
                <a:latin typeface="Verdana"/>
              </a:rPr>
              <a:t>Aula: 14/12/2019</a:t>
            </a:r>
            <a:endParaRPr lang="pt-BR" sz="2400" b="0" strike="noStrike" spc="-1" dirty="0">
              <a:latin typeface="Arial"/>
            </a:endParaRPr>
          </a:p>
        </p:txBody>
      </p:sp>
      <p:sp>
        <p:nvSpPr>
          <p:cNvPr id="423" name="CustomShape 2"/>
          <p:cNvSpPr/>
          <p:nvPr/>
        </p:nvSpPr>
        <p:spPr>
          <a:xfrm>
            <a:off x="523800" y="5254560"/>
            <a:ext cx="371448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pt-BR" sz="2000" b="0" strike="noStrike" spc="-1">
                <a:solidFill>
                  <a:srgbClr val="000000"/>
                </a:solidFill>
                <a:latin typeface="Verdana"/>
              </a:rPr>
              <a:t>Prof.: Ms. Paulo Barreto</a:t>
            </a:r>
            <a:endParaRPr lang="pt-BR" sz="2000" b="0" strike="noStrike" spc="-1">
              <a:latin typeface="Arial"/>
            </a:endParaRPr>
          </a:p>
        </p:txBody>
      </p:sp>
      <p:sp>
        <p:nvSpPr>
          <p:cNvPr id="424" name="CustomShape 3"/>
          <p:cNvSpPr/>
          <p:nvPr/>
        </p:nvSpPr>
        <p:spPr>
          <a:xfrm>
            <a:off x="425520" y="3600000"/>
            <a:ext cx="8286480" cy="77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4000" b="1" strike="noStrike" spc="-1" dirty="0">
                <a:solidFill>
                  <a:srgbClr val="4E2968"/>
                </a:solidFill>
                <a:latin typeface="Calibri"/>
              </a:rPr>
              <a:t>JPA e </a:t>
            </a:r>
            <a:r>
              <a:rPr lang="pt-BR" sz="4000" b="1" strike="noStrike" spc="-1" dirty="0" err="1">
                <a:solidFill>
                  <a:srgbClr val="4E2968"/>
                </a:solidFill>
                <a:latin typeface="Calibri"/>
              </a:rPr>
              <a:t>Hibernate</a:t>
            </a:r>
            <a:endParaRPr lang="pt-BR" sz="4000" b="0" strike="noStrike" spc="-1" dirty="0">
              <a:latin typeface="Arial"/>
            </a:endParaRPr>
          </a:p>
        </p:txBody>
      </p:sp>
      <p:pic>
        <p:nvPicPr>
          <p:cNvPr id="425" name="Picture 3"/>
          <p:cNvPicPr/>
          <p:nvPr/>
        </p:nvPicPr>
        <p:blipFill>
          <a:blip r:embed="rId3"/>
          <a:stretch/>
        </p:blipFill>
        <p:spPr>
          <a:xfrm>
            <a:off x="8568360" y="0"/>
            <a:ext cx="1309320" cy="958320"/>
          </a:xfrm>
          <a:prstGeom prst="rect">
            <a:avLst/>
          </a:prstGeom>
          <a:ln>
            <a:noFill/>
          </a:ln>
        </p:spPr>
      </p:pic>
      <p:sp>
        <p:nvSpPr>
          <p:cNvPr id="426" name="CustomShape 4"/>
          <p:cNvSpPr/>
          <p:nvPr/>
        </p:nvSpPr>
        <p:spPr>
          <a:xfrm>
            <a:off x="1994040" y="1981080"/>
            <a:ext cx="6933960" cy="1186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3600" b="1" strike="noStrike" spc="-1">
                <a:solidFill>
                  <a:srgbClr val="098199"/>
                </a:solidFill>
                <a:latin typeface="Verdana"/>
                <a:ea typeface="Verdana"/>
              </a:rPr>
              <a:t>Java WEB</a:t>
            </a:r>
            <a:endParaRPr lang="pt-BR" sz="3600" b="0" strike="noStrike" spc="-1">
              <a:latin typeface="Arial"/>
            </a:endParaRPr>
          </a:p>
          <a:p>
            <a:pPr>
              <a:lnSpc>
                <a:spcPct val="100000"/>
              </a:lnSpc>
            </a:pPr>
            <a:r>
              <a:rPr lang="pt-BR" sz="3600" b="1" strike="noStrike" spc="-1">
                <a:solidFill>
                  <a:srgbClr val="E46C0A"/>
                </a:solidFill>
                <a:latin typeface="Verdana"/>
                <a:ea typeface="Verdana"/>
              </a:rPr>
              <a:t>MÓDULO INTERMEDIÁRIO</a:t>
            </a:r>
            <a:endParaRPr lang="pt-BR" sz="3600" b="0" strike="noStrike" spc="-1">
              <a:latin typeface="Arial"/>
            </a:endParaRPr>
          </a:p>
        </p:txBody>
      </p:sp>
      <p:pic>
        <p:nvPicPr>
          <p:cNvPr id="427" name="Imagem 426"/>
          <p:cNvPicPr/>
          <p:nvPr/>
        </p:nvPicPr>
        <p:blipFill>
          <a:blip r:embed="rId4"/>
          <a:stretch/>
        </p:blipFill>
        <p:spPr>
          <a:xfrm>
            <a:off x="199800" y="89280"/>
            <a:ext cx="3400200" cy="2142720"/>
          </a:xfrm>
          <a:prstGeom prst="rect">
            <a:avLst/>
          </a:prstGeom>
          <a:ln>
            <a:noFill/>
          </a:ln>
        </p:spPr>
      </p:pic>
      <p:sp>
        <p:nvSpPr>
          <p:cNvPr id="428" name="CustomShape 5"/>
          <p:cNvSpPr/>
          <p:nvPr/>
        </p:nvSpPr>
        <p:spPr>
          <a:xfrm>
            <a:off x="610200" y="5715000"/>
            <a:ext cx="279000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0" strike="noStrike" spc="-1">
                <a:solidFill>
                  <a:srgbClr val="0D0D0D"/>
                </a:solidFill>
                <a:latin typeface="Verdana"/>
              </a:rPr>
              <a:t>barretuino@gmail.com</a:t>
            </a:r>
            <a:endParaRPr lang="pt-BR" sz="1800" b="0" strike="noStrike" spc="-1">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2710742"/>
          </a:xfrm>
          <a:prstGeom prst="rect">
            <a:avLst/>
          </a:prstGeom>
        </p:spPr>
        <p:txBody>
          <a:bodyPr wrap="square">
            <a:spAutoFit/>
          </a:bodyPr>
          <a:lstStyle/>
          <a:p>
            <a:pPr algn="just">
              <a:lnSpc>
                <a:spcPct val="120000"/>
              </a:lnSpc>
              <a:spcAft>
                <a:spcPts val="700"/>
              </a:spcAft>
            </a:pPr>
            <a:r>
              <a:rPr lang="pt-BR" sz="2400" dirty="0"/>
              <a:t>ORM (</a:t>
            </a:r>
            <a:r>
              <a:rPr lang="pt-BR" sz="2400" dirty="0" err="1"/>
              <a:t>Object</a:t>
            </a:r>
            <a:r>
              <a:rPr lang="pt-BR" sz="2400" dirty="0"/>
              <a:t> </a:t>
            </a:r>
            <a:r>
              <a:rPr lang="pt-BR" sz="2400" dirty="0" err="1"/>
              <a:t>Relational</a:t>
            </a:r>
            <a:r>
              <a:rPr lang="pt-BR" sz="2400" dirty="0"/>
              <a:t> </a:t>
            </a:r>
            <a:r>
              <a:rPr lang="pt-BR" sz="2400" dirty="0" err="1"/>
              <a:t>Mapper</a:t>
            </a:r>
            <a:r>
              <a:rPr lang="pt-BR" sz="2400" dirty="0"/>
              <a:t>) é uma técnica de mapeamento objeto relacional que permite fazer uma relação dos objetos com os dados que os mesmos representam. Ultimamente tem sido muito utilizada e vem crescendo bastante nos últimos anos. Existem ótimos </a:t>
            </a:r>
            <a:r>
              <a:rPr lang="pt-BR" sz="2400" dirty="0" err="1"/>
              <a:t>ORM´s</a:t>
            </a:r>
            <a:r>
              <a:rPr lang="pt-BR" sz="2400" dirty="0"/>
              <a:t> como </a:t>
            </a:r>
            <a:r>
              <a:rPr lang="pt-BR" sz="2400" dirty="0" err="1"/>
              <a:t>Hibernate</a:t>
            </a:r>
            <a:r>
              <a:rPr lang="pt-BR" sz="2400" dirty="0"/>
              <a:t>, </a:t>
            </a:r>
            <a:r>
              <a:rPr lang="pt-BR" sz="2400" dirty="0" err="1"/>
              <a:t>NHibernate</a:t>
            </a:r>
            <a:r>
              <a:rPr lang="pt-BR" sz="2400" dirty="0"/>
              <a:t>, </a:t>
            </a:r>
            <a:r>
              <a:rPr lang="pt-BR" sz="2400" dirty="0" err="1"/>
              <a:t>Entity</a:t>
            </a:r>
            <a:r>
              <a:rPr lang="pt-BR" sz="2400" dirty="0"/>
              <a:t> Framework e etc.</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7600157" cy="707886"/>
          </a:xfrm>
          <a:prstGeom prst="rect">
            <a:avLst/>
          </a:prstGeom>
        </p:spPr>
        <p:txBody>
          <a:bodyPr wrap="none">
            <a:spAutoFit/>
          </a:bodyPr>
          <a:lstStyle/>
          <a:p>
            <a:pPr>
              <a:spcBef>
                <a:spcPts val="700"/>
              </a:spcBef>
              <a:spcAft>
                <a:spcPts val="600"/>
              </a:spcAft>
              <a:tabLst>
                <a:tab pos="228600" algn="l"/>
              </a:tabLst>
            </a:pPr>
            <a:r>
              <a:rPr lang="pt-BR" sz="4000" dirty="0">
                <a:latin typeface="+mj-lt"/>
                <a:ea typeface="+mj-ea"/>
                <a:cs typeface="+mj-cs"/>
              </a:rPr>
              <a:t>ORM : </a:t>
            </a:r>
            <a:r>
              <a:rPr lang="pt-BR" sz="4000" dirty="0" err="1">
                <a:latin typeface="+mj-lt"/>
                <a:ea typeface="+mj-ea"/>
                <a:cs typeface="+mj-cs"/>
              </a:rPr>
              <a:t>Object</a:t>
            </a:r>
            <a:r>
              <a:rPr lang="pt-BR" sz="4000" dirty="0">
                <a:latin typeface="+mj-lt"/>
                <a:ea typeface="+mj-ea"/>
                <a:cs typeface="+mj-cs"/>
              </a:rPr>
              <a:t> </a:t>
            </a:r>
            <a:r>
              <a:rPr lang="pt-BR" sz="4000" dirty="0" err="1">
                <a:latin typeface="+mj-lt"/>
                <a:ea typeface="+mj-ea"/>
                <a:cs typeface="+mj-cs"/>
              </a:rPr>
              <a:t>Relational</a:t>
            </a:r>
            <a:r>
              <a:rPr lang="pt-BR" sz="4000" dirty="0">
                <a:latin typeface="+mj-lt"/>
                <a:ea typeface="+mj-ea"/>
                <a:cs typeface="+mj-cs"/>
              </a:rPr>
              <a:t> </a:t>
            </a:r>
            <a:r>
              <a:rPr lang="pt-BR" sz="4000" dirty="0" err="1">
                <a:latin typeface="+mj-lt"/>
                <a:ea typeface="+mj-ea"/>
                <a:cs typeface="+mj-cs"/>
              </a:rPr>
              <a:t>Mapper</a:t>
            </a:r>
            <a:endParaRPr lang="pt-BR" sz="4000" dirty="0">
              <a:latin typeface="+mj-lt"/>
              <a:ea typeface="+mj-ea"/>
              <a:cs typeface="+mj-cs"/>
            </a:endParaRPr>
          </a:p>
        </p:txBody>
      </p:sp>
      <p:pic>
        <p:nvPicPr>
          <p:cNvPr id="1026" name="Picture 2" descr="ORM">
            <a:extLst>
              <a:ext uri="{FF2B5EF4-FFF2-40B4-BE49-F238E27FC236}">
                <a16:creationId xmlns:a16="http://schemas.microsoft.com/office/drawing/2014/main" id="{C2D580C8-F36C-4663-A343-9E3AE443A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677" y="3743078"/>
            <a:ext cx="5057043" cy="2983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14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5106270"/>
          </a:xfrm>
          <a:prstGeom prst="rect">
            <a:avLst/>
          </a:prstGeom>
        </p:spPr>
        <p:txBody>
          <a:bodyPr wrap="square">
            <a:spAutoFit/>
          </a:bodyPr>
          <a:lstStyle/>
          <a:p>
            <a:pPr algn="just">
              <a:lnSpc>
                <a:spcPct val="120000"/>
              </a:lnSpc>
              <a:spcAft>
                <a:spcPts val="700"/>
              </a:spcAft>
            </a:pPr>
            <a:r>
              <a:rPr lang="pt-BR" sz="2400" dirty="0"/>
              <a:t>No mundo relacional prevalecem princípios matemáticos com a finalidade de armazenar e gerenciar corretamente os dados, de forma segura e se trabalha com a linguagem SQL que é utilizada para dizer o banco de dados “O QUE?” fazer e não como fazer.</a:t>
            </a:r>
          </a:p>
          <a:p>
            <a:pPr algn="just">
              <a:lnSpc>
                <a:spcPct val="120000"/>
              </a:lnSpc>
              <a:spcAft>
                <a:spcPts val="700"/>
              </a:spcAft>
            </a:pPr>
            <a:endParaRPr lang="pt-BR" sz="2400" dirty="0"/>
          </a:p>
          <a:p>
            <a:pPr algn="just">
              <a:lnSpc>
                <a:spcPct val="120000"/>
              </a:lnSpc>
              <a:spcAft>
                <a:spcPts val="700"/>
              </a:spcAft>
            </a:pPr>
            <a:r>
              <a:rPr lang="pt-BR" sz="2400" dirty="0"/>
              <a:t>Já no mundo orientado a objetos trabalhamos com classes e métodos, ou seja, trabalhamos fundamentados na engenharia de software e seus princípios que nos dizem “COMO” fazer. O ORM é justamente, a ponte entre estes dois mundos, ou seja, é ele quem vai permitir que você armazene os seus objetos no banco de dados.</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7600157" cy="707886"/>
          </a:xfrm>
          <a:prstGeom prst="rect">
            <a:avLst/>
          </a:prstGeom>
        </p:spPr>
        <p:txBody>
          <a:bodyPr wrap="none">
            <a:spAutoFit/>
          </a:bodyPr>
          <a:lstStyle/>
          <a:p>
            <a:pPr>
              <a:spcBef>
                <a:spcPts val="700"/>
              </a:spcBef>
              <a:spcAft>
                <a:spcPts val="600"/>
              </a:spcAft>
              <a:tabLst>
                <a:tab pos="228600" algn="l"/>
              </a:tabLst>
            </a:pPr>
            <a:r>
              <a:rPr lang="pt-BR" sz="4000" dirty="0">
                <a:latin typeface="+mj-lt"/>
                <a:ea typeface="+mj-ea"/>
                <a:cs typeface="+mj-cs"/>
              </a:rPr>
              <a:t>ORM : </a:t>
            </a:r>
            <a:r>
              <a:rPr lang="pt-BR" sz="4000" dirty="0" err="1">
                <a:latin typeface="+mj-lt"/>
                <a:ea typeface="+mj-ea"/>
                <a:cs typeface="+mj-cs"/>
              </a:rPr>
              <a:t>Object</a:t>
            </a:r>
            <a:r>
              <a:rPr lang="pt-BR" sz="4000" dirty="0">
                <a:latin typeface="+mj-lt"/>
                <a:ea typeface="+mj-ea"/>
                <a:cs typeface="+mj-cs"/>
              </a:rPr>
              <a:t> </a:t>
            </a:r>
            <a:r>
              <a:rPr lang="pt-BR" sz="4000" dirty="0" err="1">
                <a:latin typeface="+mj-lt"/>
                <a:ea typeface="+mj-ea"/>
                <a:cs typeface="+mj-cs"/>
              </a:rPr>
              <a:t>Relational</a:t>
            </a:r>
            <a:r>
              <a:rPr lang="pt-BR" sz="4000" dirty="0">
                <a:latin typeface="+mj-lt"/>
                <a:ea typeface="+mj-ea"/>
                <a:cs typeface="+mj-cs"/>
              </a:rPr>
              <a:t> </a:t>
            </a:r>
            <a:r>
              <a:rPr lang="pt-BR" sz="4000" dirty="0" err="1">
                <a:latin typeface="+mj-lt"/>
                <a:ea typeface="+mj-ea"/>
                <a:cs typeface="+mj-cs"/>
              </a:rPr>
              <a:t>Mapper</a:t>
            </a:r>
            <a:endParaRPr lang="pt-BR" sz="4000" dirty="0">
              <a:latin typeface="+mj-lt"/>
              <a:ea typeface="+mj-ea"/>
              <a:cs typeface="+mj-cs"/>
            </a:endParaRPr>
          </a:p>
        </p:txBody>
      </p:sp>
    </p:spTree>
    <p:extLst>
      <p:ext uri="{BB962C8B-B14F-4D97-AF65-F5344CB8AC3E}">
        <p14:creationId xmlns:p14="http://schemas.microsoft.com/office/powerpoint/2010/main" val="363046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937949"/>
          </a:xfrm>
          <a:prstGeom prst="rect">
            <a:avLst/>
          </a:prstGeom>
        </p:spPr>
        <p:txBody>
          <a:bodyPr wrap="square">
            <a:spAutoFit/>
          </a:bodyPr>
          <a:lstStyle/>
          <a:p>
            <a:pPr algn="just">
              <a:lnSpc>
                <a:spcPct val="120000"/>
              </a:lnSpc>
              <a:spcAft>
                <a:spcPts val="700"/>
              </a:spcAft>
            </a:pPr>
            <a:r>
              <a:rPr lang="pt-BR" sz="2400" dirty="0"/>
              <a:t>Para isto precisamos fazer um mapeamento dos seus objetos para as tabelas do banco de dados.</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7600157" cy="707886"/>
          </a:xfrm>
          <a:prstGeom prst="rect">
            <a:avLst/>
          </a:prstGeom>
        </p:spPr>
        <p:txBody>
          <a:bodyPr wrap="none">
            <a:spAutoFit/>
          </a:bodyPr>
          <a:lstStyle/>
          <a:p>
            <a:pPr>
              <a:spcBef>
                <a:spcPts val="700"/>
              </a:spcBef>
              <a:spcAft>
                <a:spcPts val="600"/>
              </a:spcAft>
              <a:tabLst>
                <a:tab pos="228600" algn="l"/>
              </a:tabLst>
            </a:pPr>
            <a:r>
              <a:rPr lang="pt-BR" sz="4000" dirty="0">
                <a:latin typeface="+mj-lt"/>
                <a:ea typeface="+mj-ea"/>
                <a:cs typeface="+mj-cs"/>
              </a:rPr>
              <a:t>ORM : </a:t>
            </a:r>
            <a:r>
              <a:rPr lang="pt-BR" sz="4000" dirty="0" err="1">
                <a:latin typeface="+mj-lt"/>
                <a:ea typeface="+mj-ea"/>
                <a:cs typeface="+mj-cs"/>
              </a:rPr>
              <a:t>Object</a:t>
            </a:r>
            <a:r>
              <a:rPr lang="pt-BR" sz="4000" dirty="0">
                <a:latin typeface="+mj-lt"/>
                <a:ea typeface="+mj-ea"/>
                <a:cs typeface="+mj-cs"/>
              </a:rPr>
              <a:t> </a:t>
            </a:r>
            <a:r>
              <a:rPr lang="pt-BR" sz="4000" dirty="0" err="1">
                <a:latin typeface="+mj-lt"/>
                <a:ea typeface="+mj-ea"/>
                <a:cs typeface="+mj-cs"/>
              </a:rPr>
              <a:t>Relational</a:t>
            </a:r>
            <a:r>
              <a:rPr lang="pt-BR" sz="4000" dirty="0">
                <a:latin typeface="+mj-lt"/>
                <a:ea typeface="+mj-ea"/>
                <a:cs typeface="+mj-cs"/>
              </a:rPr>
              <a:t> </a:t>
            </a:r>
            <a:r>
              <a:rPr lang="pt-BR" sz="4000" dirty="0" err="1">
                <a:latin typeface="+mj-lt"/>
                <a:ea typeface="+mj-ea"/>
                <a:cs typeface="+mj-cs"/>
              </a:rPr>
              <a:t>Mapper</a:t>
            </a:r>
            <a:endParaRPr lang="pt-BR" sz="4000" dirty="0">
              <a:latin typeface="+mj-lt"/>
              <a:ea typeface="+mj-ea"/>
              <a:cs typeface="+mj-cs"/>
            </a:endParaRPr>
          </a:p>
        </p:txBody>
      </p:sp>
      <p:pic>
        <p:nvPicPr>
          <p:cNvPr id="3074" name="Picture 2" descr="Como o ORM trabalha">
            <a:extLst>
              <a:ext uri="{FF2B5EF4-FFF2-40B4-BE49-F238E27FC236}">
                <a16:creationId xmlns:a16="http://schemas.microsoft.com/office/drawing/2014/main" id="{7A015B19-F372-4D2B-B112-AD1409768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31" y="2170786"/>
            <a:ext cx="6303938" cy="429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9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919793"/>
            <a:ext cx="9073075" cy="2710742"/>
          </a:xfrm>
          <a:prstGeom prst="rect">
            <a:avLst/>
          </a:prstGeom>
        </p:spPr>
        <p:txBody>
          <a:bodyPr wrap="square">
            <a:spAutoFit/>
          </a:bodyPr>
          <a:lstStyle/>
          <a:p>
            <a:pPr algn="just">
              <a:lnSpc>
                <a:spcPct val="120000"/>
              </a:lnSpc>
              <a:spcAft>
                <a:spcPts val="700"/>
              </a:spcAft>
            </a:pPr>
            <a:r>
              <a:rPr lang="pt-BR" sz="2400" dirty="0"/>
              <a:t>JPA é um framework leve, baseado em POJOS (</a:t>
            </a:r>
            <a:r>
              <a:rPr lang="pt-BR" sz="2400" dirty="0" err="1"/>
              <a:t>Plain</a:t>
            </a:r>
            <a:r>
              <a:rPr lang="pt-BR" sz="2400" dirty="0"/>
              <a:t> </a:t>
            </a:r>
            <a:r>
              <a:rPr lang="pt-BR" sz="2400" dirty="0" err="1"/>
              <a:t>Old</a:t>
            </a:r>
            <a:r>
              <a:rPr lang="pt-BR" sz="2400" dirty="0"/>
              <a:t> Java </a:t>
            </a:r>
            <a:r>
              <a:rPr lang="pt-BR" sz="2400" dirty="0" err="1"/>
              <a:t>Objects</a:t>
            </a:r>
            <a:r>
              <a:rPr lang="pt-BR" sz="2400" dirty="0"/>
              <a:t>) para persistir objetos Java. A Java </a:t>
            </a:r>
            <a:r>
              <a:rPr lang="pt-BR" sz="2400" dirty="0" err="1"/>
              <a:t>Persistence</a:t>
            </a:r>
            <a:r>
              <a:rPr lang="pt-BR" sz="2400" dirty="0"/>
              <a:t> API, diferente do que muitos imaginam, não é apenas um framework para Mapeamento Objeto-Relacional (ORM - </a:t>
            </a:r>
            <a:r>
              <a:rPr lang="pt-BR" sz="2400" dirty="0" err="1"/>
              <a:t>Object-Relational</a:t>
            </a:r>
            <a:r>
              <a:rPr lang="pt-BR" sz="2400" dirty="0"/>
              <a:t> Mapping), ela também oferece diversas funcionalidades essenciais em qualquer aplicação corporativa.</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6360972" cy="707886"/>
          </a:xfrm>
          <a:prstGeom prst="rect">
            <a:avLst/>
          </a:prstGeom>
        </p:spPr>
        <p:txBody>
          <a:bodyPr wrap="none">
            <a:spAutoFit/>
          </a:bodyPr>
          <a:lstStyle/>
          <a:p>
            <a:pPr>
              <a:spcBef>
                <a:spcPts val="700"/>
              </a:spcBef>
              <a:spcAft>
                <a:spcPts val="600"/>
              </a:spcAft>
              <a:tabLst>
                <a:tab pos="228600" algn="l"/>
              </a:tabLst>
            </a:pPr>
            <a:r>
              <a:rPr lang="pt-BR" sz="4000" dirty="0">
                <a:latin typeface="+mj-lt"/>
                <a:ea typeface="+mj-ea"/>
                <a:cs typeface="+mj-cs"/>
              </a:rPr>
              <a:t>JPA - Java </a:t>
            </a:r>
            <a:r>
              <a:rPr lang="pt-BR" sz="4000" dirty="0" err="1">
                <a:latin typeface="+mj-lt"/>
                <a:ea typeface="+mj-ea"/>
                <a:cs typeface="+mj-cs"/>
              </a:rPr>
              <a:t>Persistence</a:t>
            </a:r>
            <a:r>
              <a:rPr lang="pt-BR" sz="4000" dirty="0">
                <a:latin typeface="+mj-lt"/>
                <a:ea typeface="+mj-ea"/>
                <a:cs typeface="+mj-cs"/>
              </a:rPr>
              <a:t> API</a:t>
            </a:r>
          </a:p>
        </p:txBody>
      </p:sp>
      <p:pic>
        <p:nvPicPr>
          <p:cNvPr id="4098" name="Picture 2" descr="Resultado de imagem para JPA">
            <a:extLst>
              <a:ext uri="{FF2B5EF4-FFF2-40B4-BE49-F238E27FC236}">
                <a16:creationId xmlns:a16="http://schemas.microsoft.com/office/drawing/2014/main" id="{E8795E46-43DC-454C-B5ED-E38F00E3B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14" y="3743078"/>
            <a:ext cx="8540774" cy="306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55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2710742"/>
          </a:xfrm>
          <a:prstGeom prst="rect">
            <a:avLst/>
          </a:prstGeom>
        </p:spPr>
        <p:txBody>
          <a:bodyPr wrap="square">
            <a:spAutoFit/>
          </a:bodyPr>
          <a:lstStyle/>
          <a:p>
            <a:pPr algn="just">
              <a:lnSpc>
                <a:spcPct val="120000"/>
              </a:lnSpc>
              <a:spcAft>
                <a:spcPts val="700"/>
              </a:spcAft>
            </a:pPr>
            <a:r>
              <a:rPr lang="pt-BR" sz="2400" dirty="0"/>
              <a:t>Atualmente temos que praticamente todas as aplicações de grande porte utilizam JPA para persistir objetos Java. JPA provê diversas funcionalidades para os programadores, como será mais detalhadamente visto nas próximas seções. Inicialmente será visto a história por trás da JPA, a qual passou por algumas versões até chegar na sua versão atual.</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6360972" cy="707886"/>
          </a:xfrm>
          <a:prstGeom prst="rect">
            <a:avLst/>
          </a:prstGeom>
        </p:spPr>
        <p:txBody>
          <a:bodyPr wrap="none">
            <a:spAutoFit/>
          </a:bodyPr>
          <a:lstStyle/>
          <a:p>
            <a:pPr>
              <a:spcBef>
                <a:spcPts val="700"/>
              </a:spcBef>
              <a:spcAft>
                <a:spcPts val="600"/>
              </a:spcAft>
              <a:tabLst>
                <a:tab pos="228600" algn="l"/>
              </a:tabLst>
            </a:pPr>
            <a:r>
              <a:rPr lang="pt-BR" sz="4000" dirty="0">
                <a:latin typeface="+mj-lt"/>
                <a:ea typeface="+mj-ea"/>
                <a:cs typeface="+mj-cs"/>
              </a:rPr>
              <a:t>JPA - Java </a:t>
            </a:r>
            <a:r>
              <a:rPr lang="pt-BR" sz="4000" dirty="0" err="1">
                <a:latin typeface="+mj-lt"/>
                <a:ea typeface="+mj-ea"/>
                <a:cs typeface="+mj-cs"/>
              </a:rPr>
              <a:t>Persistence</a:t>
            </a:r>
            <a:r>
              <a:rPr lang="pt-BR" sz="4000" dirty="0">
                <a:latin typeface="+mj-lt"/>
                <a:ea typeface="+mj-ea"/>
                <a:cs typeface="+mj-cs"/>
              </a:rPr>
              <a:t> API</a:t>
            </a:r>
          </a:p>
        </p:txBody>
      </p:sp>
    </p:spTree>
    <p:extLst>
      <p:ext uri="{BB962C8B-B14F-4D97-AF65-F5344CB8AC3E}">
        <p14:creationId xmlns:p14="http://schemas.microsoft.com/office/powerpoint/2010/main" val="361438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5549468"/>
          </a:xfrm>
          <a:prstGeom prst="rect">
            <a:avLst/>
          </a:prstGeom>
        </p:spPr>
        <p:txBody>
          <a:bodyPr wrap="square">
            <a:spAutoFit/>
          </a:bodyPr>
          <a:lstStyle/>
          <a:p>
            <a:pPr algn="just">
              <a:lnSpc>
                <a:spcPct val="120000"/>
              </a:lnSpc>
              <a:spcAft>
                <a:spcPts val="700"/>
              </a:spcAft>
            </a:pPr>
            <a:r>
              <a:rPr lang="pt-BR" sz="2400" dirty="0"/>
              <a:t>Entre as principais inclusões na JPA destacam-se:</a:t>
            </a:r>
          </a:p>
          <a:p>
            <a:pPr algn="just">
              <a:lnSpc>
                <a:spcPct val="120000"/>
              </a:lnSpc>
              <a:spcAft>
                <a:spcPts val="700"/>
              </a:spcAft>
            </a:pPr>
            <a:endParaRPr lang="pt-BR" sz="2400" dirty="0"/>
          </a:p>
          <a:p>
            <a:pPr algn="just">
              <a:lnSpc>
                <a:spcPct val="120000"/>
              </a:lnSpc>
              <a:spcAft>
                <a:spcPts val="700"/>
              </a:spcAft>
            </a:pPr>
            <a:r>
              <a:rPr lang="pt-BR" sz="2400" b="1" dirty="0"/>
              <a:t>POJOS</a:t>
            </a:r>
            <a:r>
              <a:rPr lang="pt-BR" sz="2400" dirty="0"/>
              <a:t> </a:t>
            </a:r>
            <a:r>
              <a:rPr lang="pt-BR" sz="2400" b="1" dirty="0"/>
              <a:t>Persistentes</a:t>
            </a:r>
            <a:r>
              <a:rPr lang="pt-BR" sz="2400" dirty="0"/>
              <a:t>: Talvez o aspecto mais importante da JPA seja o fato que os objetos são </a:t>
            </a:r>
            <a:r>
              <a:rPr lang="pt-BR" sz="2400" dirty="0" err="1"/>
              <a:t>POJOs</a:t>
            </a:r>
            <a:r>
              <a:rPr lang="pt-BR" sz="2400" dirty="0"/>
              <a:t> (</a:t>
            </a:r>
            <a:r>
              <a:rPr lang="pt-BR" sz="2400" dirty="0" err="1"/>
              <a:t>Plain</a:t>
            </a:r>
            <a:r>
              <a:rPr lang="pt-BR" sz="2400" dirty="0"/>
              <a:t> </a:t>
            </a:r>
            <a:r>
              <a:rPr lang="pt-BR" sz="2400" dirty="0" err="1"/>
              <a:t>Old</a:t>
            </a:r>
            <a:r>
              <a:rPr lang="pt-BR" sz="2400" dirty="0"/>
              <a:t> Java </a:t>
            </a:r>
            <a:r>
              <a:rPr lang="pt-BR" sz="2400" dirty="0" err="1"/>
              <a:t>Object</a:t>
            </a:r>
            <a:r>
              <a:rPr lang="pt-BR" sz="2400" dirty="0"/>
              <a:t> ou Velho e Simples Objeto Java), significando que os objetos possuem design simples que não dependem da herança de interfaces ou classes de frameworks externos. Qualquer objeto com um construtor default pode ser feito persistente sem nenhuma alteração numa linha de código. Mapeamento Objeto-Relacional com JPA é inteiramente dirigido a metadados. Isto pode ser feito através de anotações no código ou através de um XML definido externamente.</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6360972" cy="707886"/>
          </a:xfrm>
          <a:prstGeom prst="rect">
            <a:avLst/>
          </a:prstGeom>
        </p:spPr>
        <p:txBody>
          <a:bodyPr wrap="none">
            <a:spAutoFit/>
          </a:bodyPr>
          <a:lstStyle/>
          <a:p>
            <a:pPr>
              <a:spcBef>
                <a:spcPts val="700"/>
              </a:spcBef>
              <a:spcAft>
                <a:spcPts val="600"/>
              </a:spcAft>
              <a:tabLst>
                <a:tab pos="228600" algn="l"/>
              </a:tabLst>
            </a:pPr>
            <a:r>
              <a:rPr lang="pt-BR" sz="4000" dirty="0">
                <a:latin typeface="+mj-lt"/>
                <a:ea typeface="+mj-ea"/>
                <a:cs typeface="+mj-cs"/>
              </a:rPr>
              <a:t>JPA - Java </a:t>
            </a:r>
            <a:r>
              <a:rPr lang="pt-BR" sz="4000" dirty="0" err="1">
                <a:latin typeface="+mj-lt"/>
                <a:ea typeface="+mj-ea"/>
                <a:cs typeface="+mj-cs"/>
              </a:rPr>
              <a:t>Persistence</a:t>
            </a:r>
            <a:r>
              <a:rPr lang="pt-BR" sz="4000" dirty="0">
                <a:latin typeface="+mj-lt"/>
                <a:ea typeface="+mj-ea"/>
                <a:cs typeface="+mj-cs"/>
              </a:rPr>
              <a:t> API</a:t>
            </a:r>
          </a:p>
        </p:txBody>
      </p:sp>
    </p:spTree>
    <p:extLst>
      <p:ext uri="{BB962C8B-B14F-4D97-AF65-F5344CB8AC3E}">
        <p14:creationId xmlns:p14="http://schemas.microsoft.com/office/powerpoint/2010/main" val="184482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2710742"/>
          </a:xfrm>
          <a:prstGeom prst="rect">
            <a:avLst/>
          </a:prstGeom>
        </p:spPr>
        <p:txBody>
          <a:bodyPr wrap="square">
            <a:spAutoFit/>
          </a:bodyPr>
          <a:lstStyle/>
          <a:p>
            <a:pPr algn="just">
              <a:lnSpc>
                <a:spcPct val="120000"/>
              </a:lnSpc>
              <a:spcAft>
                <a:spcPts val="700"/>
              </a:spcAft>
            </a:pPr>
            <a:r>
              <a:rPr lang="pt-BR" sz="2400" b="1" dirty="0"/>
              <a:t>Consultas em Objetos</a:t>
            </a:r>
            <a:r>
              <a:rPr lang="pt-BR" sz="2400" dirty="0"/>
              <a:t>: As consultas podem ser realizadas através da Java </a:t>
            </a:r>
            <a:r>
              <a:rPr lang="pt-BR" sz="2400" dirty="0" err="1"/>
              <a:t>Persistence</a:t>
            </a:r>
            <a:r>
              <a:rPr lang="pt-BR" sz="2400" dirty="0"/>
              <a:t> Query </a:t>
            </a:r>
            <a:r>
              <a:rPr lang="pt-BR" sz="2400" dirty="0" err="1"/>
              <a:t>Language</a:t>
            </a:r>
            <a:r>
              <a:rPr lang="pt-BR" sz="2400" dirty="0"/>
              <a:t> (JPQL), uma linguagem de consulta que é derivada do EJB QL e transformada depois para SQL. As consultas usam um esquema abstraído que é baseado no modelo de entidade como oposto às colunas na qual a entidade é armazenada.</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6360972" cy="707886"/>
          </a:xfrm>
          <a:prstGeom prst="rect">
            <a:avLst/>
          </a:prstGeom>
        </p:spPr>
        <p:txBody>
          <a:bodyPr wrap="none">
            <a:spAutoFit/>
          </a:bodyPr>
          <a:lstStyle/>
          <a:p>
            <a:pPr>
              <a:spcBef>
                <a:spcPts val="700"/>
              </a:spcBef>
              <a:spcAft>
                <a:spcPts val="600"/>
              </a:spcAft>
              <a:tabLst>
                <a:tab pos="228600" algn="l"/>
              </a:tabLst>
            </a:pPr>
            <a:r>
              <a:rPr lang="pt-BR" sz="4000" dirty="0">
                <a:latin typeface="+mj-lt"/>
                <a:ea typeface="+mj-ea"/>
                <a:cs typeface="+mj-cs"/>
              </a:rPr>
              <a:t>JPA - Java </a:t>
            </a:r>
            <a:r>
              <a:rPr lang="pt-BR" sz="4000" dirty="0" err="1">
                <a:latin typeface="+mj-lt"/>
                <a:ea typeface="+mj-ea"/>
                <a:cs typeface="+mj-cs"/>
              </a:rPr>
              <a:t>Persistence</a:t>
            </a:r>
            <a:r>
              <a:rPr lang="pt-BR" sz="4000" dirty="0">
                <a:latin typeface="+mj-lt"/>
                <a:ea typeface="+mj-ea"/>
                <a:cs typeface="+mj-cs"/>
              </a:rPr>
              <a:t> API</a:t>
            </a:r>
          </a:p>
        </p:txBody>
      </p:sp>
    </p:spTree>
    <p:extLst>
      <p:ext uri="{BB962C8B-B14F-4D97-AF65-F5344CB8AC3E}">
        <p14:creationId xmlns:p14="http://schemas.microsoft.com/office/powerpoint/2010/main" val="202824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1525BE-EB0C-43E8-BFD9-2982CC64DE37}"/>
              </a:ext>
            </a:extLst>
          </p:cNvPr>
          <p:cNvSpPr/>
          <p:nvPr/>
        </p:nvSpPr>
        <p:spPr>
          <a:xfrm>
            <a:off x="394481" y="1032336"/>
            <a:ext cx="9073075" cy="3153940"/>
          </a:xfrm>
          <a:prstGeom prst="rect">
            <a:avLst/>
          </a:prstGeom>
        </p:spPr>
        <p:txBody>
          <a:bodyPr wrap="square">
            <a:spAutoFit/>
          </a:bodyPr>
          <a:lstStyle/>
          <a:p>
            <a:pPr algn="just">
              <a:lnSpc>
                <a:spcPct val="120000"/>
              </a:lnSpc>
              <a:spcAft>
                <a:spcPts val="700"/>
              </a:spcAft>
            </a:pPr>
            <a:r>
              <a:rPr lang="pt-BR" sz="2400" b="1" dirty="0"/>
              <a:t>Configurações simples</a:t>
            </a:r>
            <a:r>
              <a:rPr lang="pt-BR" sz="2400" dirty="0"/>
              <a:t>: Existe um grande número de características de persistência que a especificação oferece, todas são configuráveis através de anotações, XML ou uma combinação das duas. Anotações são simples de usar, convenientes para escrever e fácil de ler. Além disso, JPA oferece diversos valores defaults, portanto para já sair usando JPA é simples, bastando algumas anotações.</a:t>
            </a:r>
          </a:p>
        </p:txBody>
      </p:sp>
      <p:sp>
        <p:nvSpPr>
          <p:cNvPr id="3" name="Retângulo 2">
            <a:extLst>
              <a:ext uri="{FF2B5EF4-FFF2-40B4-BE49-F238E27FC236}">
                <a16:creationId xmlns:a16="http://schemas.microsoft.com/office/drawing/2014/main" id="{7BEF6503-0B3B-4835-B87B-B00B9A06DD92}"/>
              </a:ext>
            </a:extLst>
          </p:cNvPr>
          <p:cNvSpPr/>
          <p:nvPr/>
        </p:nvSpPr>
        <p:spPr>
          <a:xfrm>
            <a:off x="236530" y="123949"/>
            <a:ext cx="6360972" cy="707886"/>
          </a:xfrm>
          <a:prstGeom prst="rect">
            <a:avLst/>
          </a:prstGeom>
        </p:spPr>
        <p:txBody>
          <a:bodyPr wrap="none">
            <a:spAutoFit/>
          </a:bodyPr>
          <a:lstStyle/>
          <a:p>
            <a:pPr>
              <a:spcBef>
                <a:spcPts val="700"/>
              </a:spcBef>
              <a:spcAft>
                <a:spcPts val="600"/>
              </a:spcAft>
              <a:tabLst>
                <a:tab pos="228600" algn="l"/>
              </a:tabLst>
            </a:pPr>
            <a:r>
              <a:rPr lang="pt-BR" sz="4000" dirty="0">
                <a:latin typeface="+mj-lt"/>
                <a:ea typeface="+mj-ea"/>
                <a:cs typeface="+mj-cs"/>
              </a:rPr>
              <a:t>JPA - Java </a:t>
            </a:r>
            <a:r>
              <a:rPr lang="pt-BR" sz="4000" dirty="0" err="1">
                <a:latin typeface="+mj-lt"/>
                <a:ea typeface="+mj-ea"/>
                <a:cs typeface="+mj-cs"/>
              </a:rPr>
              <a:t>Persistence</a:t>
            </a:r>
            <a:r>
              <a:rPr lang="pt-BR" sz="4000" dirty="0">
                <a:latin typeface="+mj-lt"/>
                <a:ea typeface="+mj-ea"/>
                <a:cs typeface="+mj-cs"/>
              </a:rPr>
              <a:t> API</a:t>
            </a:r>
          </a:p>
        </p:txBody>
      </p:sp>
    </p:spTree>
    <p:extLst>
      <p:ext uri="{BB962C8B-B14F-4D97-AF65-F5344CB8AC3E}">
        <p14:creationId xmlns:p14="http://schemas.microsoft.com/office/powerpoint/2010/main" val="1150669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TS102895266</Template>
  <TotalTime>60</TotalTime>
  <Words>906</Words>
  <Application>Microsoft Office PowerPoint</Application>
  <PresentationFormat>Papel A4 (210 x 297 mm)</PresentationFormat>
  <Paragraphs>40</Paragraphs>
  <Slides>14</Slides>
  <Notes>2</Notes>
  <HiddenSlides>0</HiddenSlides>
  <MMClips>0</MMClips>
  <ScaleCrop>false</ScaleCrop>
  <HeadingPairs>
    <vt:vector size="6" baseType="variant">
      <vt:variant>
        <vt:lpstr>Fontes usadas</vt:lpstr>
      </vt:variant>
      <vt:variant>
        <vt:i4>7</vt:i4>
      </vt:variant>
      <vt:variant>
        <vt:lpstr>Tema</vt:lpstr>
      </vt:variant>
      <vt:variant>
        <vt:i4>6</vt:i4>
      </vt:variant>
      <vt:variant>
        <vt:lpstr>Títulos de slides</vt:lpstr>
      </vt:variant>
      <vt:variant>
        <vt:i4>14</vt:i4>
      </vt:variant>
    </vt:vector>
  </HeadingPairs>
  <TitlesOfParts>
    <vt:vector size="27" baseType="lpstr">
      <vt:lpstr>Arial</vt:lpstr>
      <vt:lpstr>Calibri</vt:lpstr>
      <vt:lpstr>Franklin Gothic Medium</vt:lpstr>
      <vt:lpstr>Symbol</vt:lpstr>
      <vt:lpstr>Times New Roman</vt:lpstr>
      <vt:lpstr>Verdana</vt:lpstr>
      <vt:lpstr>Wingdings</vt:lpstr>
      <vt:lpstr>Office Theme</vt: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dc:description/>
  <cp:lastModifiedBy>Paulo Barreto</cp:lastModifiedBy>
  <cp:revision>13</cp:revision>
  <dcterms:created xsi:type="dcterms:W3CDTF">2013-09-14T14:46:35Z</dcterms:created>
  <dcterms:modified xsi:type="dcterms:W3CDTF">2019-12-13T22:06:20Z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Papel A4 (210 x 297 mm)</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_TemplateID">
    <vt:lpwstr>TC028952669991</vt:lpwstr>
  </property>
</Properties>
</file>