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0"/>
  </p:notesMasterIdLst>
  <p:sldIdLst>
    <p:sldId id="256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91" r:id="rId18"/>
    <p:sldId id="290" r:id="rId19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2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2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2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434139-C3FD-4F91-9131-60D37A15E925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A4304C-EB3B-4A22-8F2E-F22E45D46C9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A570AF0-8918-4C0F-8B22-99D367088A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E2B34BC-6B16-47F4-8829-97433DB76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EAA0E1-F57E-4042-9147-DF4CBAA49B2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A4FC167-28EC-4CC2-B4F1-6FEB453253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28D232D-E142-4CA6-9F5C-C21BCE13A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434E4CC-C057-4A23-88BA-46FB9C866F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A75D8FD-A210-4E0D-BA67-BC1C8F865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CAD7701-ED08-44EC-8EF5-33C0256122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851187A-BBC9-4EBC-91F2-662ED5323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BB064AA-1A0B-468B-89C0-F11D986AA7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B23FDC3-9922-4B38-8966-D185A300B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3B42907-2F0A-4849-A8D7-459F04A8B5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6BA6EE3-5966-4901-8114-2E50044B3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E8D834C-4EAD-40A0-9805-2A4CECF193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F09C04A-AF8E-4974-A711-970CEF5C1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E7F2F61-6837-46F3-862E-D092CCD24A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1A0B38A-07FE-4D2E-9E83-0E18E98F2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44EB150-C57D-4C43-AA40-42A285E871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730446E-4911-4492-A684-1A35570DB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152401"/>
            <a:ext cx="7842250" cy="4111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914401"/>
            <a:ext cx="89154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140011-4BB4-46BF-82FD-9FDDBB2B8F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E74E01E7-68BB-44AC-9843-56A706A6B3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78650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AEEF"/>
                </a:solidFill>
                <a:latin typeface="Franklin Gothic Medium"/>
              </a:rPr>
              <a:t>Clique para editar o estilo do título mestre</a:t>
            </a:r>
            <a:endParaRPr lang="en-US" sz="54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634360" y="6155280"/>
            <a:ext cx="111420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865800" y="6155280"/>
            <a:ext cx="459396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34680" y="6155280"/>
            <a:ext cx="99036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3EE22E-B7B6-4D24-8B6D-42668C9EFDFD}" type="slidenum">
              <a:rPr lang="pt-BR" sz="1000" b="0" strike="noStrike" spc="-1">
                <a:solidFill>
                  <a:srgbClr val="595959"/>
                </a:solidFill>
                <a:latin typeface="Franklin Gothic Medium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5634360" y="6155280"/>
            <a:ext cx="111420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865800" y="6155280"/>
            <a:ext cx="459396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915040" y="6156360"/>
            <a:ext cx="99036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C73DC7-FA3E-4F3A-86C7-02DE615586F0}" type="slidenum">
              <a:rPr lang="pt-BR" sz="1200" b="0" strike="noStrike" spc="-1">
                <a:solidFill>
                  <a:srgbClr val="595959"/>
                </a:solidFill>
                <a:latin typeface="Franklin Gothic Medium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Medium"/>
              </a:rPr>
              <a:t>Clique para editar o formato do texto do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7059600" cy="1066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3600" b="1" strike="noStrike" spc="-1">
                <a:solidFill>
                  <a:srgbClr val="00AEEF"/>
                </a:solidFill>
                <a:latin typeface="Franklin Gothic Medium"/>
              </a:rPr>
              <a:t>Clique para editar o estilo do título mestre</a:t>
            </a:r>
            <a:endParaRPr lang="en-US" sz="36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65800" y="1828800"/>
            <a:ext cx="7059600" cy="4190760"/>
          </a:xfrm>
          <a:prstGeom prst="rect">
            <a:avLst/>
          </a:prstGeom>
        </p:spPr>
        <p:txBody>
          <a:bodyPr/>
          <a:lstStyle/>
          <a:p>
            <a:pPr marL="274320" indent="-228240">
              <a:lnSpc>
                <a:spcPct val="10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os estilos do texto mestre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800" b="0" strike="noStrike" spc="-1">
                <a:solidFill>
                  <a:srgbClr val="595959"/>
                </a:solidFill>
                <a:latin typeface="Franklin Gothic Medium"/>
              </a:rPr>
              <a:t>Segundo nível</a:t>
            </a:r>
          </a:p>
          <a:p>
            <a:pPr marL="777240" lvl="2" indent="-18252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Terceiro nível</a:t>
            </a:r>
          </a:p>
          <a:p>
            <a:pPr marL="960120" lvl="3" indent="-18252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Quarto nível</a:t>
            </a:r>
          </a:p>
          <a:p>
            <a:pPr marL="1097280" lvl="4" indent="-13680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Quinto nível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634360" y="6155280"/>
            <a:ext cx="111420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865800" y="6155280"/>
            <a:ext cx="459396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934680" y="6155280"/>
            <a:ext cx="99036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B82562-7D40-417F-B678-83A7B12265E5}" type="slidenum">
              <a:rPr lang="pt-BR" sz="1000" b="0" strike="noStrike" spc="-1">
                <a:solidFill>
                  <a:srgbClr val="595959"/>
                </a:solidFill>
                <a:latin typeface="Franklin Gothic Medium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360" y="152280"/>
            <a:ext cx="7841880" cy="410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Franklin Gothic Medium"/>
              </a:rPr>
              <a:t>Clique para editar o estilo do título mestre</a:t>
            </a:r>
            <a:endParaRPr lang="en-US" sz="16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95360" y="914400"/>
            <a:ext cx="8915040" cy="5211360"/>
          </a:xfrm>
          <a:prstGeom prst="rect">
            <a:avLst/>
          </a:prstGeom>
        </p:spPr>
        <p:txBody>
          <a:bodyPr/>
          <a:lstStyle/>
          <a:p>
            <a:pPr marL="274320" indent="-228240">
              <a:lnSpc>
                <a:spcPct val="100000"/>
              </a:lnSpc>
              <a:spcBef>
                <a:spcPts val="1800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Franklin Gothic Medium"/>
              </a:rPr>
              <a:t>Clique para editar os estilos do texto mestre</a:t>
            </a:r>
            <a:endParaRPr lang="en-US" sz="15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latin typeface="Franklin Gothic Medium"/>
              </a:rPr>
              <a:t>Segundo nível</a:t>
            </a:r>
            <a:endParaRPr lang="en-US" sz="15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777240" lvl="2" indent="-18252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Wingdings" charset="2"/>
              <a:buChar char=""/>
            </a:pPr>
            <a:r>
              <a:rPr lang="en-US" sz="1500" b="0" strike="noStrike" spc="-1">
                <a:solidFill>
                  <a:srgbClr val="000000"/>
                </a:solidFill>
                <a:latin typeface="Franklin Gothic Medium"/>
              </a:rPr>
              <a:t>Terceiro nível</a:t>
            </a:r>
            <a:endParaRPr lang="en-US" sz="15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960120" lvl="3" indent="-18252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Franklin Gothic Medium"/>
              </a:rPr>
              <a:t>Quarto nível</a:t>
            </a:r>
            <a:endParaRPr lang="en-US" sz="15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7099200" y="6245280"/>
            <a:ext cx="2311200" cy="475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BB02AD-4DD8-4D2B-B163-68E990C5EFB6}" type="slidenum">
              <a:rPr lang="pt-BR" sz="1050" b="0" strike="noStrike" spc="-1">
                <a:solidFill>
                  <a:srgbClr val="595959"/>
                </a:solidFill>
                <a:latin typeface="Arial"/>
              </a:rPr>
              <a:t>‹nº›</a:t>
            </a:fld>
            <a:endParaRPr lang="pt-BR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Medium"/>
              </a:rPr>
              <a:t>Clique para editar o formato do texto do título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Medium"/>
              </a:rPr>
              <a:t>Clique para editar o formato do texto do título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39280" y="4757760"/>
            <a:ext cx="29199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</a:rPr>
              <a:t>Aula: 23/11/2019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23800" y="5254560"/>
            <a:ext cx="371448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25520" y="3600000"/>
            <a:ext cx="8286480" cy="77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 dirty="0" err="1">
                <a:solidFill>
                  <a:srgbClr val="4E2968"/>
                </a:solidFill>
                <a:latin typeface="Calibri"/>
              </a:rPr>
              <a:t>Servlets</a:t>
            </a:r>
            <a:r>
              <a:rPr lang="pt-BR" sz="4000" b="1" strike="noStrike" spc="-1" dirty="0">
                <a:solidFill>
                  <a:srgbClr val="4E2968"/>
                </a:solidFill>
                <a:latin typeface="Calibri"/>
              </a:rPr>
              <a:t> com JDBC</a:t>
            </a:r>
            <a:endParaRPr lang="pt-BR" sz="4000" b="0" strike="noStrike" spc="-1" dirty="0">
              <a:latin typeface="Arial"/>
            </a:endParaRPr>
          </a:p>
        </p:txBody>
      </p:sp>
      <p:pic>
        <p:nvPicPr>
          <p:cNvPr id="282" name="Picture 3"/>
          <p:cNvPicPr/>
          <p:nvPr/>
        </p:nvPicPr>
        <p:blipFill>
          <a:blip r:embed="rId3"/>
          <a:stretch/>
        </p:blipFill>
        <p:spPr>
          <a:xfrm>
            <a:off x="8568360" y="0"/>
            <a:ext cx="1309320" cy="958320"/>
          </a:xfrm>
          <a:prstGeom prst="rect">
            <a:avLst/>
          </a:prstGeom>
          <a:ln>
            <a:noFill/>
          </a:ln>
        </p:spPr>
      </p:pic>
      <p:sp>
        <p:nvSpPr>
          <p:cNvPr id="283" name="CustomShape 4"/>
          <p:cNvSpPr/>
          <p:nvPr/>
        </p:nvSpPr>
        <p:spPr>
          <a:xfrm>
            <a:off x="1994040" y="1981080"/>
            <a:ext cx="69339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98199"/>
                </a:solidFill>
                <a:latin typeface="Verdana"/>
                <a:ea typeface="Verdana"/>
              </a:rPr>
              <a:t>Java WEB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E46C0A"/>
                </a:solidFill>
                <a:latin typeface="Verdana"/>
                <a:ea typeface="Verdana"/>
              </a:rPr>
              <a:t>MÓDULO INTERMEDIÁRIO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284" name="Imagem 283"/>
          <p:cNvPicPr/>
          <p:nvPr/>
        </p:nvPicPr>
        <p:blipFill>
          <a:blip r:embed="rId4"/>
          <a:stretch/>
        </p:blipFill>
        <p:spPr>
          <a:xfrm>
            <a:off x="199800" y="89280"/>
            <a:ext cx="3400200" cy="214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37DFAA-10F6-4218-B9B3-DA3C315B3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"/>
            <a:ext cx="72390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4000">
                <a:solidFill>
                  <a:schemeClr val="tx2"/>
                </a:solidFill>
              </a:rPr>
              <a:t>Solução: Data Access Object</a:t>
            </a:r>
          </a:p>
        </p:txBody>
      </p:sp>
      <p:pic>
        <p:nvPicPr>
          <p:cNvPr id="14339" name="Picture 7">
            <a:extLst>
              <a:ext uri="{FF2B5EF4-FFF2-40B4-BE49-F238E27FC236}">
                <a16:creationId xmlns:a16="http://schemas.microsoft.com/office/drawing/2014/main" id="{1E07B6EA-DBAA-402A-B0F4-C7E6E83A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327150"/>
            <a:ext cx="75628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40" name="Rectangle 8">
            <a:extLst>
              <a:ext uri="{FF2B5EF4-FFF2-40B4-BE49-F238E27FC236}">
                <a16:creationId xmlns:a16="http://schemas.microsoft.com/office/drawing/2014/main" id="{70D318F5-439D-44D1-83AD-04A0DB84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6194425"/>
            <a:ext cx="8651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7098840" y="6245280"/>
            <a:ext cx="231156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6BB1868C-F3DA-4C83-82ED-63EA40AFE819}" type="slidenum">
              <a:rPr lang="pt-BR" sz="1400" b="0" strike="noStrike" spc="-1">
                <a:latin typeface="Arial"/>
              </a:rPr>
              <a:t>11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833120" y="146160"/>
            <a:ext cx="7644600" cy="119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latin typeface="Calibri"/>
              </a:rPr>
              <a:t>Sugestão de leitura para fixação do conteúdo da aula de hoje: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397440" y="2290680"/>
            <a:ext cx="9126720" cy="288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442800" lvl="1" indent="-263520">
              <a:lnSpc>
                <a:spcPct val="8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Livro Texto: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HALL, M; Core Servlets e JavaServer Pages. Rio de Janeiro: Ciência Moderna, 2005. v.1 Programação Orientada a Objetos.</a:t>
            </a:r>
            <a:endParaRPr lang="pt-BR" sz="2400" b="0" strike="noStrike" spc="-1">
              <a:latin typeface="Arial"/>
            </a:endParaRPr>
          </a:p>
          <a:p>
            <a:pPr marL="442800" lvl="1" indent="-263520">
              <a:lnSpc>
                <a:spcPct val="8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Livro Complementar: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HORSTMANN, Cay S; Recursos Avançados. 7.ed. Rio de Janeiro: Alta Books, 2005. v.2.</a:t>
            </a:r>
            <a:endParaRPr lang="pt-BR" sz="2400" b="0" strike="noStrike" spc="-1">
              <a:latin typeface="Arial"/>
            </a:endParaRPr>
          </a:p>
          <a:p>
            <a:pPr marL="442800" lvl="1" indent="-263520">
              <a:lnSpc>
                <a:spcPct val="8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Livro Complementar: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KURNI, B; Java para Web com Servlets, JSP e EJB. 2.ed. Rio de Janeiro: Ciência Moderna, 2002.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417" name="Picture 8" descr="CSAJSP-Book2Ed"/>
          <p:cNvPicPr/>
          <p:nvPr/>
        </p:nvPicPr>
        <p:blipFill>
          <a:blip r:embed="rId2"/>
          <a:stretch/>
        </p:blipFill>
        <p:spPr>
          <a:xfrm>
            <a:off x="351000" y="189000"/>
            <a:ext cx="1465200" cy="1847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364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539280" y="4757760"/>
            <a:ext cx="29199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</a:rPr>
              <a:t>Aula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</a:rPr>
              <a:t>: 23/11/2019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523800" y="5254560"/>
            <a:ext cx="371448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425520" y="3600000"/>
            <a:ext cx="8286480" cy="77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 dirty="0" err="1">
                <a:solidFill>
                  <a:srgbClr val="4E2968"/>
                </a:solidFill>
                <a:latin typeface="Calibri"/>
              </a:rPr>
              <a:t>Servlets</a:t>
            </a:r>
            <a:r>
              <a:rPr lang="pt-BR" sz="4000" b="1" strike="noStrike" spc="-1" dirty="0">
                <a:solidFill>
                  <a:srgbClr val="4E2968"/>
                </a:solidFill>
                <a:latin typeface="Calibri"/>
              </a:rPr>
              <a:t> com JDBC</a:t>
            </a:r>
            <a:endParaRPr lang="pt-BR" sz="4000" b="0" strike="noStrike" spc="-1" dirty="0">
              <a:latin typeface="Arial"/>
            </a:endParaRPr>
          </a:p>
        </p:txBody>
      </p:sp>
      <p:pic>
        <p:nvPicPr>
          <p:cNvPr id="425" name="Picture 3"/>
          <p:cNvPicPr/>
          <p:nvPr/>
        </p:nvPicPr>
        <p:blipFill>
          <a:blip r:embed="rId3"/>
          <a:stretch/>
        </p:blipFill>
        <p:spPr>
          <a:xfrm>
            <a:off x="8568360" y="0"/>
            <a:ext cx="1309320" cy="958320"/>
          </a:xfrm>
          <a:prstGeom prst="rect">
            <a:avLst/>
          </a:prstGeom>
          <a:ln>
            <a:noFill/>
          </a:ln>
        </p:spPr>
      </p:pic>
      <p:sp>
        <p:nvSpPr>
          <p:cNvPr id="426" name="CustomShape 4"/>
          <p:cNvSpPr/>
          <p:nvPr/>
        </p:nvSpPr>
        <p:spPr>
          <a:xfrm>
            <a:off x="1994040" y="1981080"/>
            <a:ext cx="69339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98199"/>
                </a:solidFill>
                <a:latin typeface="Verdana"/>
                <a:ea typeface="Verdana"/>
              </a:rPr>
              <a:t>Java WEB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E46C0A"/>
                </a:solidFill>
                <a:latin typeface="Verdana"/>
                <a:ea typeface="Verdana"/>
              </a:rPr>
              <a:t>MÓDULO INTERMEDIÁRIO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427" name="Imagem 426"/>
          <p:cNvPicPr/>
          <p:nvPr/>
        </p:nvPicPr>
        <p:blipFill>
          <a:blip r:embed="rId4"/>
          <a:stretch/>
        </p:blipFill>
        <p:spPr>
          <a:xfrm>
            <a:off x="199800" y="89280"/>
            <a:ext cx="3400200" cy="2142720"/>
          </a:xfrm>
          <a:prstGeom prst="rect">
            <a:avLst/>
          </a:prstGeom>
          <a:ln>
            <a:noFill/>
          </a:ln>
        </p:spPr>
      </p:pic>
      <p:sp>
        <p:nvSpPr>
          <p:cNvPr id="428" name="CustomShape 5"/>
          <p:cNvSpPr/>
          <p:nvPr/>
        </p:nvSpPr>
        <p:spPr>
          <a:xfrm>
            <a:off x="610200" y="5715000"/>
            <a:ext cx="27900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D0D0D"/>
                </a:solidFill>
                <a:latin typeface="Verdana"/>
              </a:rPr>
              <a:t>barretuino@gmail.com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BE25EEA-DFD5-48EA-A243-E416E8C86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"/>
            <a:ext cx="72390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4000">
                <a:solidFill>
                  <a:schemeClr val="tx2"/>
                </a:solidFill>
              </a:rPr>
              <a:t>Objetivos</a:t>
            </a:r>
          </a:p>
        </p:txBody>
      </p:sp>
      <p:pic>
        <p:nvPicPr>
          <p:cNvPr id="6147" name="Picture 6">
            <a:extLst>
              <a:ext uri="{FF2B5EF4-FFF2-40B4-BE49-F238E27FC236}">
                <a16:creationId xmlns:a16="http://schemas.microsoft.com/office/drawing/2014/main" id="{15AEAE09-0FC1-4D88-8651-0B35F9C2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454150"/>
            <a:ext cx="7200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DD128C-113E-4AA3-8555-07BD73963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"/>
            <a:ext cx="72390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4000">
                <a:solidFill>
                  <a:schemeClr val="tx2"/>
                </a:solidFill>
              </a:rPr>
              <a:t>JDBC</a:t>
            </a:r>
          </a:p>
        </p:txBody>
      </p:sp>
      <p:pic>
        <p:nvPicPr>
          <p:cNvPr id="7171" name="Picture 5">
            <a:extLst>
              <a:ext uri="{FF2B5EF4-FFF2-40B4-BE49-F238E27FC236}">
                <a16:creationId xmlns:a16="http://schemas.microsoft.com/office/drawing/2014/main" id="{A0194AEF-7EC0-4E74-9EEF-7917856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2276476"/>
            <a:ext cx="5545137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172" name="Rectangle 6">
            <a:extLst>
              <a:ext uri="{FF2B5EF4-FFF2-40B4-BE49-F238E27FC236}">
                <a16:creationId xmlns:a16="http://schemas.microsoft.com/office/drawing/2014/main" id="{2A2584F6-7B17-4BA5-AE0B-ECC056261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296988"/>
            <a:ext cx="727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/>
              <a:t>Java Database Connectivity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CF068B4-175C-4683-8193-E8B906229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-76200"/>
            <a:ext cx="72390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4000">
                <a:solidFill>
                  <a:schemeClr val="tx2"/>
                </a:solidFill>
              </a:rPr>
              <a:t>Acesso a Banco de Dados</a:t>
            </a:r>
          </a:p>
        </p:txBody>
      </p:sp>
      <p:pic>
        <p:nvPicPr>
          <p:cNvPr id="8195" name="Picture 5">
            <a:extLst>
              <a:ext uri="{FF2B5EF4-FFF2-40B4-BE49-F238E27FC236}">
                <a16:creationId xmlns:a16="http://schemas.microsoft.com/office/drawing/2014/main" id="{9A0E9B71-3C0A-4561-BA2E-92B97E02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4" y="1247775"/>
            <a:ext cx="72675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E9028C6-41D4-43ED-8363-4649B076F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"/>
            <a:ext cx="72390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3200">
                <a:solidFill>
                  <a:schemeClr val="tx2"/>
                </a:solidFill>
              </a:rPr>
              <a:t>Servlet que faz um SELECT em banco</a:t>
            </a: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702FD8DF-3881-408F-A24F-61CD4B62F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41439"/>
            <a:ext cx="72580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FD0F78C-D62F-4FCA-8C2A-FA7756535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"/>
            <a:ext cx="72390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4000">
                <a:solidFill>
                  <a:schemeClr val="tx2"/>
                </a:solidFill>
              </a:rPr>
              <a:t>Servlet usa DAO</a:t>
            </a:r>
          </a:p>
        </p:txBody>
      </p:sp>
      <p:pic>
        <p:nvPicPr>
          <p:cNvPr id="10243" name="Picture 6">
            <a:extLst>
              <a:ext uri="{FF2B5EF4-FFF2-40B4-BE49-F238E27FC236}">
                <a16:creationId xmlns:a16="http://schemas.microsoft.com/office/drawing/2014/main" id="{9CAA2C24-15AB-43D1-AC11-F8F279F1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1484313"/>
            <a:ext cx="72485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47ACE9-8C40-4152-8326-B4715EAD7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"/>
            <a:ext cx="72390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4000">
                <a:solidFill>
                  <a:schemeClr val="tx2"/>
                </a:solidFill>
              </a:rPr>
              <a:t>Data Access Objects (DAO)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FB095FAF-493D-42C0-A92D-3FB097478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1268414"/>
            <a:ext cx="69818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039BB48-F5AE-463A-A92F-34608568C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"/>
            <a:ext cx="72390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4000">
                <a:solidFill>
                  <a:schemeClr val="tx2"/>
                </a:solidFill>
              </a:rPr>
              <a:t>Exemplo de DAO</a:t>
            </a:r>
          </a:p>
        </p:txBody>
      </p:sp>
      <p:pic>
        <p:nvPicPr>
          <p:cNvPr id="12291" name="Picture 5">
            <a:extLst>
              <a:ext uri="{FF2B5EF4-FFF2-40B4-BE49-F238E27FC236}">
                <a16:creationId xmlns:a16="http://schemas.microsoft.com/office/drawing/2014/main" id="{278339D5-A8EA-4C5D-92DB-38FE721D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68413"/>
            <a:ext cx="74676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2CCB2B9-D69D-444F-8187-53781C9A8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4000">
                <a:solidFill>
                  <a:schemeClr val="tx2"/>
                </a:solidFill>
              </a:rPr>
              <a:t>Problema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B1198FD5-AB1E-4189-B4E7-805EAC29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268414"/>
            <a:ext cx="74104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3316" name="Rectangle 7">
            <a:extLst>
              <a:ext uri="{FF2B5EF4-FFF2-40B4-BE49-F238E27FC236}">
                <a16:creationId xmlns:a16="http://schemas.microsoft.com/office/drawing/2014/main" id="{4F91C592-68C3-43B0-B56F-6BF5F9A91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6165850"/>
            <a:ext cx="8651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TS102895266</Template>
  <TotalTime>44</TotalTime>
  <Words>175</Words>
  <Application>Microsoft Office PowerPoint</Application>
  <PresentationFormat>Papel A4 (210 x 297 mm)</PresentationFormat>
  <Paragraphs>28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12</vt:i4>
      </vt:variant>
    </vt:vector>
  </HeadingPairs>
  <TitlesOfParts>
    <vt:vector size="26" baseType="lpstr">
      <vt:lpstr>Arial</vt:lpstr>
      <vt:lpstr>Calibri</vt:lpstr>
      <vt:lpstr>Franklin Gothic Medium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Objetivos</vt:lpstr>
      <vt:lpstr>JDBC</vt:lpstr>
      <vt:lpstr>Acesso a Banco de Dados</vt:lpstr>
      <vt:lpstr>Servlet que faz um SELECT em banco</vt:lpstr>
      <vt:lpstr>Servlet usa DAO</vt:lpstr>
      <vt:lpstr>Data Access Objects (DAO)</vt:lpstr>
      <vt:lpstr>Exemplo de DAO</vt:lpstr>
      <vt:lpstr>Problema</vt:lpstr>
      <vt:lpstr>Solução: Data Access Object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Paulo Barreto</cp:lastModifiedBy>
  <cp:revision>11</cp:revision>
  <dcterms:created xsi:type="dcterms:W3CDTF">2013-09-14T14:46:35Z</dcterms:created>
  <dcterms:modified xsi:type="dcterms:W3CDTF">2019-11-23T10:52:09Z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TC028952669991</vt:lpwstr>
  </property>
</Properties>
</file>