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7B58A0B-3DAA-422E-8E94-CCF509A7AD17}">
  <a:tblStyle styleId="{E7B58A0B-3DAA-422E-8E94-CCF509A7AD1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84848"/>
              </a:solidFill>
              <a:highlight>
                <a:srgbClr val="F5FC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React Native lets you build mobile apps using only JavaScript. It uses the same design as React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Beta version  0.39,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Live reloading,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Chrome debug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Use any IDE you want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84848"/>
                </a:solidFill>
                <a:highlight>
                  <a:srgbClr val="F5FCFF"/>
                </a:highlight>
              </a:rPr>
              <a:t>IOS easy publish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84848"/>
              </a:solidFill>
              <a:highlight>
                <a:srgbClr val="F5FC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Compile to IOS and Android from same codebase,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Write in JS or any langauge that compiles to javascript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We want user expireiance of native and web expirence of developer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Phone Gap and Cordova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some apps can be developed in web but they never feel the same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FlexBox layout system, familiar + readable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50">
                <a:solidFill>
                  <a:srgbClr val="555555"/>
                </a:solidFill>
              </a:rPr>
              <a:t>alignItems</a:t>
            </a:r>
            <a:r>
              <a:rPr lang="en" sz="1050">
                <a:solidFill>
                  <a:srgbClr val="484848"/>
                </a:solidFill>
              </a:rPr>
              <a:t> defaulting to </a:t>
            </a:r>
            <a:r>
              <a:rPr lang="en" sz="1050">
                <a:solidFill>
                  <a:srgbClr val="555555"/>
                </a:solidFill>
              </a:rPr>
              <a:t>stretch</a:t>
            </a:r>
            <a:r>
              <a:rPr lang="en" sz="1050">
                <a:solidFill>
                  <a:srgbClr val="484848"/>
                </a:solidFill>
              </a:rPr>
              <a:t> instead of </a:t>
            </a:r>
            <a:r>
              <a:rPr lang="en" sz="1050">
                <a:solidFill>
                  <a:srgbClr val="555555"/>
                </a:solidFill>
              </a:rPr>
              <a:t>flex-start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" y="24350"/>
            <a:ext cx="9115774" cy="50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426" y="0"/>
            <a:ext cx="27470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Styles Example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styles = StyleSheet.</a:t>
            </a:r>
            <a:r>
              <a:rPr lang="en" sz="12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textAlign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textAlign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'#333333'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0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12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2663400" y="1799175"/>
            <a:ext cx="3817200" cy="10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App 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2470050" y="2200725"/>
            <a:ext cx="4203900" cy="111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262299" y="702225"/>
            <a:ext cx="8747700" cy="259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LEARN ONCE, 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WRITE ANYWHERE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1003150" y="2119075"/>
            <a:ext cx="7435200" cy="136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Cross platform code reuse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886200" y="1093625"/>
            <a:ext cx="74604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Web </a:t>
            </a: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view vs Native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456425" y="2578800"/>
            <a:ext cx="23214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77" name="Shape 77"/>
          <p:cNvSpPr/>
          <p:nvPr/>
        </p:nvSpPr>
        <p:spPr>
          <a:xfrm>
            <a:off x="3400625" y="2804550"/>
            <a:ext cx="2554200" cy="66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Bridge</a:t>
            </a:r>
          </a:p>
        </p:txBody>
      </p:sp>
      <p:sp>
        <p:nvSpPr>
          <p:cNvPr id="78" name="Shape 78"/>
          <p:cNvSpPr/>
          <p:nvPr/>
        </p:nvSpPr>
        <p:spPr>
          <a:xfrm>
            <a:off x="6366175" y="2578800"/>
            <a:ext cx="2321400" cy="111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Native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2605350" y="493875"/>
            <a:ext cx="3933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FDF3E7"/>
                </a:solidFill>
                <a:highlight>
                  <a:srgbClr val="2D2D2D"/>
                </a:highlight>
              </a:rPr>
              <a:t>How it 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5" name="Shape 8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{E7B58A0B-3DAA-422E-8E94-CCF509A7AD17}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&lt;div&gt;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&lt;Text&gt; &lt;View&gt;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css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css like objects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Flexbox (default row)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FlexBox (default column)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Class &amp; Id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DF3E7"/>
                          </a:solidFill>
                        </a:rPr>
                        <a:t>None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x="952500" y="1107725"/>
            <a:ext cx="7337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chemeClr val="accent2"/>
                </a:solidFill>
              </a:rPr>
              <a:t>Web				            Vs.	              React-Native	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00" y="1199174"/>
            <a:ext cx="6175800" cy="32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Example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class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FirstApp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Component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FFC66D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&lt;View </a:t>
            </a:r>
            <a:r>
              <a:rPr lang="en" sz="13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{styles.</a:t>
            </a:r>
            <a:r>
              <a:rPr lang="en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&lt;Text </a:t>
            </a:r>
            <a:r>
              <a:rPr lang="en" sz="13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{styles.</a:t>
            </a:r>
            <a:r>
              <a:rPr lang="en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React Native!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&lt;Text </a:t>
            </a:r>
            <a:r>
              <a:rPr lang="en" sz="13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{styles.</a:t>
            </a:r>
            <a:r>
              <a:rPr lang="en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To get started, edit index.android.js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&lt;Text </a:t>
            </a:r>
            <a:r>
              <a:rPr lang="en" sz="13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{styles.</a:t>
            </a:r>
            <a:r>
              <a:rPr lang="en" sz="13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instructions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Double tap R on your keyboard to reload,{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3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  Shake or press menu button for dev menu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&lt;/Text&gt;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  &lt;/View&gt;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451" y="0"/>
            <a:ext cx="27470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