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13:43:50.4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12 13432,'0'0'5199,"2"6"-4484,8 28-246,-4 3-91,-2 8-122,1 9-38,3 11-44,3 12-12,0 10-14,0 3-8,0-4-16,-1-4-6,-2 1-12,-3-1-6,-4 4-16,-1 2-5,2-4-6,-2-9-2,-3-11-4,-4-9 2,1-3-4,1-6 2,0-7 10,-1-2 2,0 0-4,1-3 2,1-7-2,3-3 2,3 3-4,1 4 1,-3 2 6,0 3 2,0 9-12,3-2-1,2-9-4,1-2-2,-2 3-6,0-2-2,-4-11-4,0-1 1,0 1-8,2 1 0,1-1-8,0-5 1,-2-2-4,-1-1-2,0-1-4,1-2 2,0-8-2,4 4 2,-3-2-4,1 6-1,-1-6 0,1 4-1,-2-7-4,1-1 1,6 3-8,-4-3 0,7 2-8,-2 1 2,-5-1 2,5 5 0,-6-4 0,4 7 0,-1 0 0,1 3 0,0 2 0,-2 0 0,-4-1 0,-1-2 0,0 0 0,0-4 0,0-5 0,0 5 2,0-7 92,1-2-86,6-1 0,-2 0 0,8-5-1,-2 1-4,1 3 2,3 2-2,6-3 2,10-3-2,8 0 3,4 0 2,6-2 0,4-2 0,2 0 2,-7-2 4,-8 2 4,-8 1 4,-4 1 4,2 0 4,3-1 1,-3 1-4,-2 0 3,-1-5 2,0 0-2,1 2-10,0 5 0,-2 3-8,-1 0 1,-2 0-4,2 0 1,9 3 6,10-2 4,8-3-8,5-2 4,-3 2 6,-10 0 4,-8 2 4,-5 0 1,-4-2-6,-5 3 1,-2 1 4,1 1 1,1 0-6,0 0-2,0 0-4,0 0 2,3 0-4,-2 0-2,-1 0-6,-1 0-2,-3 0-4,1 0 2,-3 0-2,-5-2 3,-7 0 2,6-1-1,-5 2-4,4 1 2,-7 0 11,0 0-13,6 0 2,-6 0 11,0 0-15,5 0-1,-6 0 0,1 0-1,6 0-4,-4 0 3,7-1 2,4-1 0,3-1 0,3-1-1,2-3-4,3 1 2,3-2-2,-4 1 2,-7 1-4,-7-1-1,1-6 0,1-5 0,-3-3 0,-4-9 0,-3-13 0,-3-9 0,0-4 2,3 9 3,-4 13-2,-7 8 3,-5-2 2,1-1 0,2-2 0,-3-1-1,-9-3-4,-4-1 2,0 3-2,1 4 2,1 1-2,2-3 2,2-2-2,4-5 2,0-6-2,2-3 2,3-9-2,5-1 2,1 6-2,2 0 2,1-3-2,-1 6 2,3 8-2,3 0 2,-1-9-2,1 4 2,0 11-4,-1 6-1,1 1 0,-1 0 0,-4 4 0,-3-3 0,-3-6 2,0-2 3,3 0-2,2-2 2,3-5-2,2 0 3,-2 5 2,-3 5 0,-2 6 0,0 4 0,3 0 0,2 3-1,0-1-4,0 2 2,0 3-4,-3 1-1,-6 1 0,3 2 0,0 0 0,-5 2 0,1 3 0,-2 1 0,0-1 0,-7 2 0,1 2 0,1 2 0,-2 2 0,-6 2 0,-1 0 0,1-1 0,-4 0 0,-7-1 0,-10 0 0,-8-1 0,-3-1 0,-2-2 0,9-1 0,10 1 0,4 0 0,2-3 0,2-2 0,-2-1 0,2-1 0,-1 4 0,4 4 0,1 0 0,2 0 0,-1 0 0,0 0 0,2 0 2,-4 0 3,-5 0-2,-3 0 2,1 0-4,3 0-1,1 0 0,2 0 0,2-1 0,5 0 0,4-3 0,0-1 0,0-3 2,4 0 3,4 2-2,7 3 2,-5-2-2,4 2 2,-6-1-2,6 2 2,-4 1-2,5 1 3,-3 0 2,3-1 0,-4-2 0,3 0 0,-15-3 0,-1 3 0,-1 6 0,-2 1 0,-5 1 2,3-1 3,4 1-2,5 3 2,2 0-2,2-2 2,-2-3-2,2-3 2,2 0-4,0 0-1,2 0 0,4 0-1,-6 0-4,5 0 2,-8 0-2,0 1 2,1 2-4,3 7-1,2 4-1,0 6-4,6 12-1,8 14-14,-1-4-3278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13:43:52.3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1 240 8952,'0'0'224,"0"-2"29,0-5 119,0 5 459,2 3-426,6 3-73,-6-4-13,0 1 1,11 2 22,4 2 93,1 0 32,-1-2 18,4-1 23,11 2 55,2 1 9,-3 1-16,-4 2-19,1 6-57,3 6-22,5 3-46,-3 5-22,-4 5-44,1-1-16,6-2-26,1 2-7,1 9-18,-3-3-7,-8-10-24,-4-6-10,-3-3-28,-1-2-9,-3-3-20,-2 2-9,-3 0-14,0-2-5,0-1-18,0 2-5,-1 1-14,2 3-4,-2 0 0,1 0 0,-2 0 0,0-1-4,1-3-16,2 3-5,1 5-6,1-2-2,0-1-4,3 1 2,6 4-4,1 0-3,-5-6-10,-2-1 1,0 2-4,-2 1-1,-3-4 0,-3-6-1,1-2-6,0-2-2,-6-3-6,9 11-2,-1 0-4,-2-1 1,0-5-8,-6-6 2,5 4 2,-6-3 0,3 5 2,-3-4 3,4 5-4,-3-6-1,3 0 2,-2-1 6,4 3 6,-4-5 2,8-3 2,2-1 4,1 0 2,3 1 0,3-2 2,-1-1 3,-2 0-2,-2-4 1,0-3-8,0-4 1,1-4-2,-2-2 1,-7 5-8,0 0 0,4-8-8,0-4 1,-2 2-4,-2 4-1,-1 1 0,2-3-1,2-4-4,-2 2 3,2-1 2,2-4 0,2-6 2,-3 2 3,-4 8-4,0 0-1,4-6 0,0 3 0,-4 7 0,-1 1-1,6-6-4,-1-1 3,-3 3 2,0 2-1,1 0-4,-1-1 3,-2 3 2,-3 0 0,1-3 0,0-1-1,-1 6-4,0 4 2,1 4-4,-1 3-2,-2 5-4,5-10 1,1 2-8,-1 3 1,1-1-4,-2 2-1,-4 5 0,6-5 0,-6 6 2,-1 1 3,10-12-2,-4 5 2,-4 4-2,9-8 2,-4 2-4,0-1-1,-1-3 0,0-1 0,-2 6 0,-2 5 0,9-10 0,-3 3 0,-2 1 0,1 3-1,-2-1-4,-3 4 2,6-4-2,-6 5 3,6-7 2,-1 3 0,-1 6 0,-6 1 24,-3 6-25,0 13-3290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13:43:54.5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8416,'0'1'257,"0"6"42,0-5 2089,0 0-2164,0 6 65,0-6 422,0-1-315,0 6-16,0-5 332,0 0-383,0 6-25,0-6-7,0 0-18,-2 7-3,1-7-8,0 1-3,-5 9-19,5-7-9,1 5-11,0-5-4,0 2-12,0-3-7,0 3-20,0-3-1,0 4 2,0-6 162,0 0-182,0 9-8,3 0 2,0 6 2,-1 1-4,-2 1-16,0 4-5,0 6-4,0 2-1,0-4-14,0 1-4,0 3 2,0 0 2,0-5-10,0-3-4,1-2-10,1-1 0,-2-3-8,0-2 1,0-5-4,2-7-2,3 4-4,-2-3-1,3 4-12,-5-6 58,1-1-60,5 6-10,-6-5 46,1-2-49,6 0-6,-6 0-2,0 0-4,7-1 1,-5-1-8,3-2 2,-3 1 2,7-5-1,1 2-4,2-3 3,0-4 2,2-4 0,1-3 2,-2-7 6,-1-6 8,0-2 5,0 3-4,-1 4-1,-4 2 0,-5 3 0,-2 2 2,1 0 3,1-2-2,-2 2 2,-2 11-4,1 5-2,1-8-6,-1 3-2,-1 6-6,0-5-2,0 7 24,2 6-37,7 11-2844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13:44:07.1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15672,'0'0'4793,"3"5"-4053,7 18-328,-6-3-106,-3 2-108,5 6-32,8 7-28,5 0-9,2-2-18,4 7-5,4 16-14,1 8-5,-3 1-4,-3-10 3,-6-9 4,-2-7 0,4-4-14,1-7-5,-2-4-4,-3 1 5,-5-1 6,-2-4 1,0-4-4,2-3 2,-1-1-2,0-5 2,-6-2-4,6 9-1,-3-2 0,3-1-2,2-1-12,1-1-3,4-5-6,0-3 1,5-3 4,-1-4 1,-1-3-6,1-8-2,2-9-4,0-6 1,1-4-8,-2-9 1,-2-10-2,-1-14 5,0-11 6,1-3 4,-1 8 4,0 12 1,0 15-6,-4 11-1,-6 5 0,0 1-1,2 4-4,0 3 1,-1 3-8,-4 9-3198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7064-D7BD-4FD0-A5AB-EBC069B18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D1155-CDDA-4876-84B7-A4412842C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D1F77-1961-47FB-A91A-3B998C12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6E54-440C-4EC2-81D6-104BE40E30F5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6E368-55A5-4F18-939D-C3DB4714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E485B-E698-47C2-915C-6B77E934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F8A8-91AC-4FC7-8687-DCF4A13526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01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BCF7-1AC2-4FCA-ACFA-737965CC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847C3-5E17-42F5-A1A5-105FD2A86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634E8-4158-46CE-A55E-AB8B571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6E54-440C-4EC2-81D6-104BE40E30F5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8ED0E-EF08-48A9-8969-6B040429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2E2A7-068E-4336-9D71-24BF58CF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F8A8-91AC-4FC7-8687-DCF4A13526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17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B0EC54-EAEF-4A31-80E0-A5CC72D12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C2A8A-BA38-41E7-9379-EFEF96D5E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B7218-12AB-4AFF-817C-ACBA6480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6E54-440C-4EC2-81D6-104BE40E30F5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43CBA-7740-43E9-96C6-3881722E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8C667-31AF-4654-86BD-0B667E4F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F8A8-91AC-4FC7-8687-DCF4A13526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56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C054-737E-4A74-83DB-9C383526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9996F-EC77-43A0-99D7-E07AB5593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1179D-46CD-498C-99C6-7FB33B793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6E54-440C-4EC2-81D6-104BE40E30F5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7B383-3179-4D8C-9388-A71C8A9A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B8783-8744-4486-AC9B-0D8C02A3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F8A8-91AC-4FC7-8687-DCF4A13526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7C8F-6229-4188-86FE-ED7564EE9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D4724-E53B-4196-A0D6-B0F78AC3F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AADED-CCE9-4F77-8AA0-8B5B79AC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6E54-440C-4EC2-81D6-104BE40E30F5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8A1BB-29BC-47FC-9E41-B2074D8B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2AB03-2A9B-4CCF-BCA1-C780DAB8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F8A8-91AC-4FC7-8687-DCF4A13526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91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769A6-F79D-4AAC-93C9-B7CB9B28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E0928-DC56-4E85-B5C4-46844DC56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49E9-EA05-487F-93AC-60D749623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491CA-C194-441E-8C28-CC621BAD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6E54-440C-4EC2-81D6-104BE40E30F5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6BF2D-A59B-4045-BCA0-A145D7A2A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62E08-90DC-457B-9C84-E47166E9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F8A8-91AC-4FC7-8687-DCF4A13526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36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C9FD-AA8C-472C-A349-5AFBE67A2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0329A-BE5C-4171-AE10-373693BC0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AA2C1-D0FB-4CC6-8FD7-8CF92C764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B82D8-92F5-4716-AD16-3148E19A6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E5179-CF41-4F9D-BF3B-9F3041184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21E5B-0310-49BF-B554-47714BB0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6E54-440C-4EC2-81D6-104BE40E30F5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D02A28-907F-4E09-BFD3-E13CD07D4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18EF24-C4DF-4009-9BB5-97BD1958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F8A8-91AC-4FC7-8687-DCF4A13526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59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4460-9FFE-46EF-9BDC-47AE1CAE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60500-8275-4D1E-9838-01254C04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6E54-440C-4EC2-81D6-104BE40E30F5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665DA-C6FE-4292-A024-39C9FF0E5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7F0A0-0CB8-45A4-953D-607B0D59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F8A8-91AC-4FC7-8687-DCF4A13526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76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272789-3C39-4EF2-A428-CD7E44F1F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6E54-440C-4EC2-81D6-104BE40E30F5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347010-94BC-470F-AF69-21E3ECA7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F349E-960B-4E21-A5F5-6349EC21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F8A8-91AC-4FC7-8687-DCF4A13526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3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97EB0-AABA-436E-BBCA-F498C555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ABC1C-82BD-49BC-994A-C68964686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F83FA-D39C-42DF-B947-4A2291AF2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BDFFD-385C-40AF-B10A-48B5DA18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6E54-440C-4EC2-81D6-104BE40E30F5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B8EF6-85C1-4038-B165-C643B6F30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3147F-70EE-4209-8BB7-0108835EC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F8A8-91AC-4FC7-8687-DCF4A13526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99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7DB4-C522-4FF6-8D37-AE95D59A1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224B6-0C08-4ED0-8B35-30E0DAF26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3528C-F85C-4B6C-9EBD-14EEBFC37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291D9-6133-4B51-A9DA-5D98BD562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6E54-440C-4EC2-81D6-104BE40E30F5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759D3-4DA4-4AD1-BCCD-CAD94903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EA395-A15B-46BC-BDF6-4E9E8133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F8A8-91AC-4FC7-8687-DCF4A13526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9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3DD174-9854-450F-82D8-4E97EFCE7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1F94E-9C7F-4C48-A223-5D2C048C9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6AB52-A6AB-4519-9D5F-BAB791D90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E6E54-440C-4EC2-81D6-104BE40E30F5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DA665-345F-46B4-9B5A-A2A490991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609DD-F0C7-477D-910C-115048D2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7F8A8-91AC-4FC7-8687-DCF4A13526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71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C3B94E-BF1C-4C89-846D-C86FB53D350B}"/>
              </a:ext>
            </a:extLst>
          </p:cNvPr>
          <p:cNvCxnSpPr>
            <a:cxnSpLocks/>
          </p:cNvCxnSpPr>
          <p:nvPr/>
        </p:nvCxnSpPr>
        <p:spPr>
          <a:xfrm>
            <a:off x="0" y="109168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75EA298-7FF9-4CCB-AED8-A7791599EC26}"/>
              </a:ext>
            </a:extLst>
          </p:cNvPr>
          <p:cNvSpPr txBox="1"/>
          <p:nvPr/>
        </p:nvSpPr>
        <p:spPr>
          <a:xfrm>
            <a:off x="4273421" y="3083567"/>
            <a:ext cx="4348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Canvas area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5A5A23-2BCC-453D-8220-7640308A1613}"/>
              </a:ext>
            </a:extLst>
          </p:cNvPr>
          <p:cNvSpPr txBox="1"/>
          <p:nvPr/>
        </p:nvSpPr>
        <p:spPr>
          <a:xfrm>
            <a:off x="7271658" y="1902959"/>
            <a:ext cx="434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Tools area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B349701-D5E6-4675-8CDC-DE4435E12AB9}"/>
              </a:ext>
            </a:extLst>
          </p:cNvPr>
          <p:cNvGrpSpPr/>
          <p:nvPr/>
        </p:nvGrpSpPr>
        <p:grpSpPr>
          <a:xfrm>
            <a:off x="0" y="-20206"/>
            <a:ext cx="3480318" cy="1120436"/>
            <a:chOff x="0" y="-20206"/>
            <a:chExt cx="3480318" cy="112043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09DA495-72DB-4245-9AEE-A2C46518D045}"/>
                </a:ext>
              </a:extLst>
            </p:cNvPr>
            <p:cNvCxnSpPr/>
            <p:nvPr/>
          </p:nvCxnSpPr>
          <p:spPr>
            <a:xfrm>
              <a:off x="3480318" y="0"/>
              <a:ext cx="0" cy="10916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B42BC0-8A8E-48E6-BD72-4390B5BF0621}"/>
                </a:ext>
              </a:extLst>
            </p:cNvPr>
            <p:cNvCxnSpPr/>
            <p:nvPr/>
          </p:nvCxnSpPr>
          <p:spPr>
            <a:xfrm>
              <a:off x="0" y="363894"/>
              <a:ext cx="34336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CF974E-4470-43DB-843F-E190888FCF9C}"/>
                </a:ext>
              </a:extLst>
            </p:cNvPr>
            <p:cNvCxnSpPr/>
            <p:nvPr/>
          </p:nvCxnSpPr>
          <p:spPr>
            <a:xfrm>
              <a:off x="0" y="722350"/>
              <a:ext cx="34803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43D7D79-57A9-46D7-BC4F-C1A685501093}"/>
                </a:ext>
              </a:extLst>
            </p:cNvPr>
            <p:cNvCxnSpPr>
              <a:cxnSpLocks/>
            </p:cNvCxnSpPr>
            <p:nvPr/>
          </p:nvCxnSpPr>
          <p:spPr>
            <a:xfrm>
              <a:off x="394996" y="-17096"/>
              <a:ext cx="0" cy="11087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E5CD7BD-75B5-46F2-BF2C-D89A3786D266}"/>
                </a:ext>
              </a:extLst>
            </p:cNvPr>
            <p:cNvCxnSpPr>
              <a:cxnSpLocks/>
            </p:cNvCxnSpPr>
            <p:nvPr/>
          </p:nvCxnSpPr>
          <p:spPr>
            <a:xfrm>
              <a:off x="855306" y="-8548"/>
              <a:ext cx="0" cy="11087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63EBC21-32E8-46F4-832D-F1420128B32E}"/>
                </a:ext>
              </a:extLst>
            </p:cNvPr>
            <p:cNvCxnSpPr>
              <a:cxnSpLocks/>
            </p:cNvCxnSpPr>
            <p:nvPr/>
          </p:nvCxnSpPr>
          <p:spPr>
            <a:xfrm>
              <a:off x="1315616" y="-20206"/>
              <a:ext cx="0" cy="11087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7E2DFF0-7A04-44A6-A339-35AD1EF24886}"/>
                </a:ext>
              </a:extLst>
            </p:cNvPr>
            <p:cNvCxnSpPr>
              <a:cxnSpLocks/>
            </p:cNvCxnSpPr>
            <p:nvPr/>
          </p:nvCxnSpPr>
          <p:spPr>
            <a:xfrm>
              <a:off x="1771261" y="-20206"/>
              <a:ext cx="0" cy="11087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A65156D-6318-408C-8E70-1A42B79901F4}"/>
                </a:ext>
              </a:extLst>
            </p:cNvPr>
            <p:cNvCxnSpPr>
              <a:cxnSpLocks/>
            </p:cNvCxnSpPr>
            <p:nvPr/>
          </p:nvCxnSpPr>
          <p:spPr>
            <a:xfrm>
              <a:off x="2231571" y="-20206"/>
              <a:ext cx="0" cy="11087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996CC21-7248-4F77-B24F-BDAE420B7A4B}"/>
                </a:ext>
              </a:extLst>
            </p:cNvPr>
            <p:cNvCxnSpPr>
              <a:cxnSpLocks/>
            </p:cNvCxnSpPr>
            <p:nvPr/>
          </p:nvCxnSpPr>
          <p:spPr>
            <a:xfrm>
              <a:off x="2663889" y="-20206"/>
              <a:ext cx="0" cy="11087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CECFE0-D956-45DA-A808-C1B89997CB28}"/>
                </a:ext>
              </a:extLst>
            </p:cNvPr>
            <p:cNvCxnSpPr>
              <a:cxnSpLocks/>
            </p:cNvCxnSpPr>
            <p:nvPr/>
          </p:nvCxnSpPr>
          <p:spPr>
            <a:xfrm>
              <a:off x="3077546" y="-20206"/>
              <a:ext cx="0" cy="11087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3CA3FF3-DB61-4598-961F-5B132B7FAFE5}"/>
              </a:ext>
            </a:extLst>
          </p:cNvPr>
          <p:cNvSpPr txBox="1"/>
          <p:nvPr/>
        </p:nvSpPr>
        <p:spPr>
          <a:xfrm>
            <a:off x="693578" y="344471"/>
            <a:ext cx="232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Different types of pen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63E4333-DE78-4A32-8CDE-3C0D92B19E61}"/>
              </a:ext>
            </a:extLst>
          </p:cNvPr>
          <p:cNvGrpSpPr/>
          <p:nvPr/>
        </p:nvGrpSpPr>
        <p:grpSpPr>
          <a:xfrm>
            <a:off x="718459" y="730898"/>
            <a:ext cx="2677886" cy="4196522"/>
            <a:chOff x="1315616" y="1373845"/>
            <a:chExt cx="2677886" cy="4196522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5A0386E-22C7-4672-A1BB-899E7096365F}"/>
                </a:ext>
              </a:extLst>
            </p:cNvPr>
            <p:cNvSpPr/>
            <p:nvPr/>
          </p:nvSpPr>
          <p:spPr>
            <a:xfrm>
              <a:off x="1559767" y="1444701"/>
              <a:ext cx="2135155" cy="207606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9DC0451-5F4F-4445-9A8A-50FF0968F33E}"/>
                </a:ext>
              </a:extLst>
            </p:cNvPr>
            <p:cNvSpPr/>
            <p:nvPr/>
          </p:nvSpPr>
          <p:spPr>
            <a:xfrm>
              <a:off x="2454727" y="1373845"/>
              <a:ext cx="345233" cy="33589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ED765A0-17F5-4654-958A-8EEC68EA79F7}"/>
                </a:ext>
              </a:extLst>
            </p:cNvPr>
            <p:cNvSpPr/>
            <p:nvPr/>
          </p:nvSpPr>
          <p:spPr>
            <a:xfrm>
              <a:off x="1315616" y="3083566"/>
              <a:ext cx="2677886" cy="248680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36FC6CC8-8164-41BC-B018-ED253AF7C1FA}"/>
              </a:ext>
            </a:extLst>
          </p:cNvPr>
          <p:cNvSpPr/>
          <p:nvPr/>
        </p:nvSpPr>
        <p:spPr>
          <a:xfrm>
            <a:off x="1175657" y="2877814"/>
            <a:ext cx="1844351" cy="1619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0E7B580-69AD-4B34-86F1-CF06A3FB8E29}"/>
              </a:ext>
            </a:extLst>
          </p:cNvPr>
          <p:cNvGrpSpPr/>
          <p:nvPr/>
        </p:nvGrpSpPr>
        <p:grpSpPr>
          <a:xfrm>
            <a:off x="1455208" y="2924030"/>
            <a:ext cx="1365480" cy="1339200"/>
            <a:chOff x="1455208" y="2924030"/>
            <a:chExt cx="1365480" cy="133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BE91FAC-BB0A-4D71-AEFC-F9E0F4A2807B}"/>
                    </a:ext>
                  </a:extLst>
                </p14:cNvPr>
                <p14:cNvContentPartPr/>
                <p14:nvPr/>
              </p14:nvContentPartPr>
              <p14:xfrm>
                <a:off x="1455208" y="2924030"/>
                <a:ext cx="745920" cy="835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BE91FAC-BB0A-4D71-AEFC-F9E0F4A2807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50888" y="2919710"/>
                  <a:ext cx="754560" cy="84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AAAF6D7-2C56-4B16-8C5B-E5D88E8A93D6}"/>
                    </a:ext>
                  </a:extLst>
                </p14:cNvPr>
                <p14:cNvContentPartPr/>
                <p14:nvPr/>
              </p14:nvContentPartPr>
              <p14:xfrm>
                <a:off x="1484008" y="3674990"/>
                <a:ext cx="687240" cy="451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AAAF6D7-2C56-4B16-8C5B-E5D88E8A93D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79688" y="3670670"/>
                  <a:ext cx="69588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2AEAAF5-25EA-4241-8ED9-B94F2E28129E}"/>
                    </a:ext>
                  </a:extLst>
                </p14:cNvPr>
                <p14:cNvContentPartPr/>
                <p14:nvPr/>
              </p14:nvContentPartPr>
              <p14:xfrm>
                <a:off x="1880008" y="4058390"/>
                <a:ext cx="97200" cy="204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2AEAAF5-25EA-4241-8ED9-B94F2E28129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75688" y="4054070"/>
                  <a:ext cx="1058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736347B-80A8-4232-BD8F-A7E6746B0EB4}"/>
                    </a:ext>
                  </a:extLst>
                </p14:cNvPr>
                <p14:cNvContentPartPr/>
                <p14:nvPr/>
              </p14:nvContentPartPr>
              <p14:xfrm>
                <a:off x="2512888" y="3941030"/>
                <a:ext cx="307800" cy="301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736347B-80A8-4232-BD8F-A7E6746B0EB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08568" y="3936710"/>
                  <a:ext cx="316440" cy="3099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5E0BBF3-8FB9-4CB3-9C1F-2A9F4F91ED52}"/>
              </a:ext>
            </a:extLst>
          </p:cNvPr>
          <p:cNvCxnSpPr/>
          <p:nvPr/>
        </p:nvCxnSpPr>
        <p:spPr>
          <a:xfrm flipV="1">
            <a:off x="1380931" y="4126430"/>
            <a:ext cx="390330" cy="163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90DA4BE-1950-4870-A45C-9A63C9118E81}"/>
              </a:ext>
            </a:extLst>
          </p:cNvPr>
          <p:cNvSpPr txBox="1"/>
          <p:nvPr/>
        </p:nvSpPr>
        <p:spPr>
          <a:xfrm>
            <a:off x="186612" y="5570376"/>
            <a:ext cx="3442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Icon of type of pen – dips down slightly when picked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EA8581-06A4-4D33-B198-732038A713E0}"/>
              </a:ext>
            </a:extLst>
          </p:cNvPr>
          <p:cNvSpPr txBox="1"/>
          <p:nvPr/>
        </p:nvSpPr>
        <p:spPr>
          <a:xfrm>
            <a:off x="2433733" y="4731757"/>
            <a:ext cx="3442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Symbol of drop down list to change pen settings but not actual button; whole rectangle is button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593DABC-7B27-4F58-BE1E-1D53320F6CB9}"/>
              </a:ext>
            </a:extLst>
          </p:cNvPr>
          <p:cNvCxnSpPr>
            <a:cxnSpLocks/>
          </p:cNvCxnSpPr>
          <p:nvPr/>
        </p:nvCxnSpPr>
        <p:spPr>
          <a:xfrm flipH="1" flipV="1">
            <a:off x="2557591" y="4253653"/>
            <a:ext cx="364272" cy="51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C44A29F-AD1D-46D9-9E0A-75CBCFED77DA}"/>
              </a:ext>
            </a:extLst>
          </p:cNvPr>
          <p:cNvSpPr txBox="1"/>
          <p:nvPr/>
        </p:nvSpPr>
        <p:spPr>
          <a:xfrm>
            <a:off x="3313925" y="1926366"/>
            <a:ext cx="3442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turn slightly grey when picked and then white again when unpicked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11E691-5374-413E-8632-CD45598CD3D9}"/>
              </a:ext>
            </a:extLst>
          </p:cNvPr>
          <p:cNvCxnSpPr>
            <a:cxnSpLocks/>
          </p:cNvCxnSpPr>
          <p:nvPr/>
        </p:nvCxnSpPr>
        <p:spPr>
          <a:xfrm flipH="1">
            <a:off x="2672167" y="2257518"/>
            <a:ext cx="656192" cy="99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FF33141-B328-44CD-B374-C2FC54AA2B2F}"/>
              </a:ext>
            </a:extLst>
          </p:cNvPr>
          <p:cNvGrpSpPr/>
          <p:nvPr/>
        </p:nvGrpSpPr>
        <p:grpSpPr>
          <a:xfrm>
            <a:off x="4586038" y="-59538"/>
            <a:ext cx="3480318" cy="1120436"/>
            <a:chOff x="0" y="-20206"/>
            <a:chExt cx="3480318" cy="1120436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3D9A877-F0EC-4959-94D3-9D9C4186B9FD}"/>
                </a:ext>
              </a:extLst>
            </p:cNvPr>
            <p:cNvCxnSpPr/>
            <p:nvPr/>
          </p:nvCxnSpPr>
          <p:spPr>
            <a:xfrm>
              <a:off x="3480318" y="0"/>
              <a:ext cx="0" cy="10916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9875092-8E65-4C45-864F-E84404BE63D2}"/>
                </a:ext>
              </a:extLst>
            </p:cNvPr>
            <p:cNvCxnSpPr/>
            <p:nvPr/>
          </p:nvCxnSpPr>
          <p:spPr>
            <a:xfrm>
              <a:off x="0" y="363894"/>
              <a:ext cx="34336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36AEB34-9A45-4A6A-B675-77ADB3E9BDF6}"/>
                </a:ext>
              </a:extLst>
            </p:cNvPr>
            <p:cNvCxnSpPr/>
            <p:nvPr/>
          </p:nvCxnSpPr>
          <p:spPr>
            <a:xfrm>
              <a:off x="0" y="722350"/>
              <a:ext cx="34803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4155160-0664-4EEC-878E-FBB22E32604F}"/>
                </a:ext>
              </a:extLst>
            </p:cNvPr>
            <p:cNvCxnSpPr>
              <a:cxnSpLocks/>
            </p:cNvCxnSpPr>
            <p:nvPr/>
          </p:nvCxnSpPr>
          <p:spPr>
            <a:xfrm>
              <a:off x="394996" y="-17096"/>
              <a:ext cx="0" cy="11087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E79817B-70A6-4984-A91A-5E9BCEC55AD7}"/>
                </a:ext>
              </a:extLst>
            </p:cNvPr>
            <p:cNvCxnSpPr>
              <a:cxnSpLocks/>
            </p:cNvCxnSpPr>
            <p:nvPr/>
          </p:nvCxnSpPr>
          <p:spPr>
            <a:xfrm>
              <a:off x="855306" y="-8548"/>
              <a:ext cx="0" cy="11087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B46FFE-DEB3-4156-9318-5511FCB922C6}"/>
                </a:ext>
              </a:extLst>
            </p:cNvPr>
            <p:cNvCxnSpPr>
              <a:cxnSpLocks/>
            </p:cNvCxnSpPr>
            <p:nvPr/>
          </p:nvCxnSpPr>
          <p:spPr>
            <a:xfrm>
              <a:off x="1315616" y="-20206"/>
              <a:ext cx="0" cy="11087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649B042-0804-4E39-AA19-41291D4B3F23}"/>
                </a:ext>
              </a:extLst>
            </p:cNvPr>
            <p:cNvCxnSpPr>
              <a:cxnSpLocks/>
            </p:cNvCxnSpPr>
            <p:nvPr/>
          </p:nvCxnSpPr>
          <p:spPr>
            <a:xfrm>
              <a:off x="1771261" y="-20206"/>
              <a:ext cx="0" cy="11087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084058A-EC8B-4CB6-AE9E-79F71EF2C161}"/>
                </a:ext>
              </a:extLst>
            </p:cNvPr>
            <p:cNvCxnSpPr>
              <a:cxnSpLocks/>
            </p:cNvCxnSpPr>
            <p:nvPr/>
          </p:nvCxnSpPr>
          <p:spPr>
            <a:xfrm>
              <a:off x="2231571" y="-20206"/>
              <a:ext cx="0" cy="11087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FB3E03C-99D5-4BB0-85E4-6F51CE4AB275}"/>
                </a:ext>
              </a:extLst>
            </p:cNvPr>
            <p:cNvCxnSpPr>
              <a:cxnSpLocks/>
            </p:cNvCxnSpPr>
            <p:nvPr/>
          </p:nvCxnSpPr>
          <p:spPr>
            <a:xfrm>
              <a:off x="2663889" y="-20206"/>
              <a:ext cx="0" cy="11087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B00625-5731-455F-926B-2C9CBD89E099}"/>
                </a:ext>
              </a:extLst>
            </p:cNvPr>
            <p:cNvCxnSpPr>
              <a:cxnSpLocks/>
            </p:cNvCxnSpPr>
            <p:nvPr/>
          </p:nvCxnSpPr>
          <p:spPr>
            <a:xfrm>
              <a:off x="3077546" y="-20206"/>
              <a:ext cx="0" cy="11087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77783D2-7196-4D4F-8E37-988C8DD59161}"/>
              </a:ext>
            </a:extLst>
          </p:cNvPr>
          <p:cNvCxnSpPr>
            <a:cxnSpLocks/>
          </p:cNvCxnSpPr>
          <p:nvPr/>
        </p:nvCxnSpPr>
        <p:spPr>
          <a:xfrm flipV="1">
            <a:off x="7641771" y="1178099"/>
            <a:ext cx="139960" cy="748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B301924-48B4-4844-8DAF-263A43FD8EA1}"/>
              </a:ext>
            </a:extLst>
          </p:cNvPr>
          <p:cNvSpPr txBox="1"/>
          <p:nvPr/>
        </p:nvSpPr>
        <p:spPr>
          <a:xfrm>
            <a:off x="5125892" y="140281"/>
            <a:ext cx="2326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Shapes (to have same structure as pen)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ABA069A-258C-4985-8663-CBBAB9564A68}"/>
              </a:ext>
            </a:extLst>
          </p:cNvPr>
          <p:cNvSpPr/>
          <p:nvPr/>
        </p:nvSpPr>
        <p:spPr>
          <a:xfrm>
            <a:off x="8082138" y="313111"/>
            <a:ext cx="825758" cy="369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48CD948-85B8-4EDA-A845-BA72A7EBE4F9}"/>
              </a:ext>
            </a:extLst>
          </p:cNvPr>
          <p:cNvSpPr/>
          <p:nvPr/>
        </p:nvSpPr>
        <p:spPr>
          <a:xfrm rot="5400000">
            <a:off x="3185236" y="330343"/>
            <a:ext cx="1078465" cy="417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ERASER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8F4EDB9-F9A0-479C-8474-7BADCCBB9C40}"/>
              </a:ext>
            </a:extLst>
          </p:cNvPr>
          <p:cNvSpPr/>
          <p:nvPr/>
        </p:nvSpPr>
        <p:spPr>
          <a:xfrm rot="5400000">
            <a:off x="3720466" y="343562"/>
            <a:ext cx="1078465" cy="417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RULER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D5794DC-7F10-4785-A875-C8F87236BE0D}"/>
              </a:ext>
            </a:extLst>
          </p:cNvPr>
          <p:cNvSpPr/>
          <p:nvPr/>
        </p:nvSpPr>
        <p:spPr>
          <a:xfrm>
            <a:off x="8062238" y="1"/>
            <a:ext cx="855844" cy="324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SELECT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906C57B-6B47-4944-AECD-301E7B844DE1}"/>
              </a:ext>
            </a:extLst>
          </p:cNvPr>
          <p:cNvSpPr/>
          <p:nvPr/>
        </p:nvSpPr>
        <p:spPr>
          <a:xfrm>
            <a:off x="8940321" y="344470"/>
            <a:ext cx="855842" cy="338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UNDO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25F308B-63BE-4836-95E4-7EA0D922F4AA}"/>
              </a:ext>
            </a:extLst>
          </p:cNvPr>
          <p:cNvSpPr/>
          <p:nvPr/>
        </p:nvSpPr>
        <p:spPr>
          <a:xfrm>
            <a:off x="8940321" y="13218"/>
            <a:ext cx="855843" cy="324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REDO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502EEEF-8C31-4F04-B6FA-E7A0FF8D5124}"/>
              </a:ext>
            </a:extLst>
          </p:cNvPr>
          <p:cNvSpPr txBox="1"/>
          <p:nvPr/>
        </p:nvSpPr>
        <p:spPr>
          <a:xfrm>
            <a:off x="7423404" y="4497355"/>
            <a:ext cx="4348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ITEMS IN BLUE TO HAVE SAME STRUCTURE AS PEN TYPES</a:t>
            </a:r>
          </a:p>
        </p:txBody>
      </p:sp>
    </p:spTree>
    <p:extLst>
      <p:ext uri="{BB962C8B-B14F-4D97-AF65-F5344CB8AC3E}">
        <p14:creationId xmlns:p14="http://schemas.microsoft.com/office/powerpoint/2010/main" val="938327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 Yadav</dc:creator>
  <cp:lastModifiedBy>Barrie Smith</cp:lastModifiedBy>
  <cp:revision>2</cp:revision>
  <dcterms:created xsi:type="dcterms:W3CDTF">2021-12-29T13:23:18Z</dcterms:created>
  <dcterms:modified xsi:type="dcterms:W3CDTF">2021-12-30T11:00:46Z</dcterms:modified>
</cp:coreProperties>
</file>