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4F93F09-AFE3-9840-AE95-DCD48799305D}"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264052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4F93F09-AFE3-9840-AE95-DCD48799305D}" type="datetimeFigureOut">
              <a:rPr lang="en-US" smtClean="0"/>
              <a:t>7/8/21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213977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4F93F09-AFE3-9840-AE95-DCD48799305D}"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769842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04F93F09-AFE3-9840-AE95-DCD48799305D}"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3410453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04F93F09-AFE3-9840-AE95-DCD48799305D}"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58943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4F93F09-AFE3-9840-AE95-DCD48799305D}"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372952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4F93F09-AFE3-9840-AE95-DCD48799305D}"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2255688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4F93F09-AFE3-9840-AE95-DCD48799305D}"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3405962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4F93F09-AFE3-9840-AE95-DCD48799305D}"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99956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4F93F09-AFE3-9840-AE95-DCD48799305D}"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293262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4F93F09-AFE3-9840-AE95-DCD48799305D}"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177468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4F93F09-AFE3-9840-AE95-DCD48799305D}" type="datetimeFigureOut">
              <a:rPr lang="en-US" smtClean="0"/>
              <a:t>7/8/21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229831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4F93F09-AFE3-9840-AE95-DCD48799305D}" type="datetimeFigureOut">
              <a:rPr lang="en-US" smtClean="0"/>
              <a:t>7/8/21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332223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4F93F09-AFE3-9840-AE95-DCD48799305D}" type="datetimeFigureOut">
              <a:rPr lang="en-US" smtClean="0"/>
              <a:t>7/8/21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211193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93F09-AFE3-9840-AE95-DCD48799305D}" type="datetimeFigureOut">
              <a:rPr lang="en-US" smtClean="0"/>
              <a:t>7/8/21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364878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4F93F09-AFE3-9840-AE95-DCD48799305D}" type="datetimeFigureOut">
              <a:rPr lang="en-US" smtClean="0"/>
              <a:t>7/8/21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386164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4F93F09-AFE3-9840-AE95-DCD48799305D}" type="datetimeFigureOut">
              <a:rPr lang="en-US" smtClean="0"/>
              <a:t>7/8/21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AAD6AEAF-1405-7642-8464-2D303C9F8D97}" type="slidenum">
              <a:rPr lang="en-US" smtClean="0"/>
              <a:t>‹#›</a:t>
            </a:fld>
            <a:endParaRPr lang="en-US"/>
          </a:p>
        </p:txBody>
      </p:sp>
    </p:spTree>
    <p:extLst>
      <p:ext uri="{BB962C8B-B14F-4D97-AF65-F5344CB8AC3E}">
        <p14:creationId xmlns:p14="http://schemas.microsoft.com/office/powerpoint/2010/main" val="393175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4F93F09-AFE3-9840-AE95-DCD48799305D}" type="datetimeFigureOut">
              <a:rPr lang="en-US" smtClean="0"/>
              <a:t>7/8/21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AD6AEAF-1405-7642-8464-2D303C9F8D97}" type="slidenum">
              <a:rPr lang="en-US" smtClean="0"/>
              <a:t>‹#›</a:t>
            </a:fld>
            <a:endParaRPr lang="en-US"/>
          </a:p>
        </p:txBody>
      </p:sp>
    </p:spTree>
    <p:extLst>
      <p:ext uri="{BB962C8B-B14F-4D97-AF65-F5344CB8AC3E}">
        <p14:creationId xmlns:p14="http://schemas.microsoft.com/office/powerpoint/2010/main" val="1526177670"/>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spersky.com/resource-center/definitions/biometr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2AF1-6225-6948-9C5B-5EA587DBA00D}"/>
              </a:ext>
            </a:extLst>
          </p:cNvPr>
          <p:cNvSpPr>
            <a:spLocks noGrp="1"/>
          </p:cNvSpPr>
          <p:nvPr>
            <p:ph type="ctrTitle"/>
          </p:nvPr>
        </p:nvSpPr>
        <p:spPr>
          <a:xfrm>
            <a:off x="1757889" y="1828800"/>
            <a:ext cx="8676222" cy="3200400"/>
          </a:xfrm>
        </p:spPr>
        <p:txBody>
          <a:bodyPr/>
          <a:lstStyle/>
          <a:p>
            <a:r>
              <a:rPr lang="en-GB" dirty="0">
                <a:effectLst/>
              </a:rPr>
              <a:t>3.7 Should facial recognition systems be regulated?</a:t>
            </a:r>
            <a:br>
              <a:rPr lang="en-GB" dirty="0">
                <a:effectLst/>
              </a:rPr>
            </a:br>
            <a:endParaRPr lang="en-US" dirty="0"/>
          </a:p>
        </p:txBody>
      </p:sp>
    </p:spTree>
    <p:extLst>
      <p:ext uri="{BB962C8B-B14F-4D97-AF65-F5344CB8AC3E}">
        <p14:creationId xmlns:p14="http://schemas.microsoft.com/office/powerpoint/2010/main" val="157130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8770-4F34-1443-8ACC-960C86EBDAAF}"/>
              </a:ext>
            </a:extLst>
          </p:cNvPr>
          <p:cNvSpPr>
            <a:spLocks noGrp="1"/>
          </p:cNvSpPr>
          <p:nvPr>
            <p:ph type="title"/>
          </p:nvPr>
        </p:nvSpPr>
        <p:spPr>
          <a:xfrm>
            <a:off x="1046410" y="443345"/>
            <a:ext cx="9905998" cy="910442"/>
          </a:xfrm>
        </p:spPr>
        <p:txBody>
          <a:bodyPr/>
          <a:lstStyle/>
          <a:p>
            <a:r>
              <a:rPr lang="en-US" dirty="0"/>
              <a:t>What is facial recognition?</a:t>
            </a:r>
          </a:p>
        </p:txBody>
      </p:sp>
      <p:sp>
        <p:nvSpPr>
          <p:cNvPr id="3" name="Content Placeholder 2">
            <a:extLst>
              <a:ext uri="{FF2B5EF4-FFF2-40B4-BE49-F238E27FC236}">
                <a16:creationId xmlns:a16="http://schemas.microsoft.com/office/drawing/2014/main" id="{1E3700E4-D9E4-CC4F-8282-790E902DD9AE}"/>
              </a:ext>
            </a:extLst>
          </p:cNvPr>
          <p:cNvSpPr>
            <a:spLocks noGrp="1"/>
          </p:cNvSpPr>
          <p:nvPr>
            <p:ph idx="1"/>
          </p:nvPr>
        </p:nvSpPr>
        <p:spPr>
          <a:xfrm>
            <a:off x="1046410" y="1353787"/>
            <a:ext cx="9905998" cy="5060868"/>
          </a:xfrm>
        </p:spPr>
        <p:txBody>
          <a:bodyPr>
            <a:normAutofit fontScale="70000" lnSpcReduction="20000"/>
          </a:bodyPr>
          <a:lstStyle/>
          <a:p>
            <a:pPr marL="0" indent="0">
              <a:buNone/>
            </a:pPr>
            <a:r>
              <a:rPr lang="en-GB" sz="2300" cap="none" dirty="0">
                <a:effectLst/>
                <a:latin typeface="Times" pitchFamily="2" charset="0"/>
              </a:rPr>
              <a:t>Facial recognition is a way of identifying or confirming an individual’s identity using their face. Facial recognition systems can be used to identify people in photos, videos, or in real-time.</a:t>
            </a:r>
          </a:p>
          <a:p>
            <a:pPr marL="0" indent="0">
              <a:buNone/>
            </a:pPr>
            <a:r>
              <a:rPr lang="en-GB" sz="2300" cap="none" dirty="0">
                <a:effectLst/>
                <a:latin typeface="Times" pitchFamily="2" charset="0"/>
              </a:rPr>
              <a:t>Facial recognition is a category of </a:t>
            </a:r>
            <a:r>
              <a:rPr lang="en-GB" sz="2300" cap="none" dirty="0">
                <a:effectLst/>
                <a:latin typeface="Times" pitchFamily="2" charset="0"/>
                <a:hlinkClick r:id="rId2">
                  <a:extLst>
                    <a:ext uri="{A12FA001-AC4F-418D-AE19-62706E023703}">
                      <ahyp:hlinkClr xmlns:ahyp="http://schemas.microsoft.com/office/drawing/2018/hyperlinkcolor" val="tx"/>
                    </a:ext>
                  </a:extLst>
                </a:hlinkClick>
              </a:rPr>
              <a:t>biometric security</a:t>
            </a:r>
            <a:r>
              <a:rPr lang="en-GB" sz="2300" cap="none" dirty="0">
                <a:effectLst/>
                <a:latin typeface="Times" pitchFamily="2" charset="0"/>
              </a:rPr>
              <a:t>. Other forms of biometric software include voice recognition, fingerprint recognition, and eye retina or iris recognition. The technology is mostly used for security and law enforcement, though there is increasing interest in other areas of use.</a:t>
            </a:r>
          </a:p>
          <a:p>
            <a:pPr marL="0" indent="0" fontAlgn="base">
              <a:buNone/>
            </a:pPr>
            <a:r>
              <a:rPr lang="en-US" b="1" cap="none" dirty="0">
                <a:latin typeface="Times" pitchFamily="2" charset="0"/>
              </a:rPr>
              <a:t>   COMMON USES: </a:t>
            </a:r>
          </a:p>
          <a:p>
            <a:pPr fontAlgn="base"/>
            <a:r>
              <a:rPr lang="en-GB" cap="none" dirty="0">
                <a:effectLst/>
                <a:latin typeface="Times" pitchFamily="2" charset="0"/>
              </a:rPr>
              <a:t>Unlocking phones</a:t>
            </a:r>
          </a:p>
          <a:p>
            <a:pPr fontAlgn="base"/>
            <a:r>
              <a:rPr lang="en-GB" cap="none" dirty="0">
                <a:effectLst/>
                <a:latin typeface="Times" pitchFamily="2" charset="0"/>
              </a:rPr>
              <a:t>Law enforcement</a:t>
            </a:r>
          </a:p>
          <a:p>
            <a:pPr fontAlgn="base"/>
            <a:r>
              <a:rPr lang="en-GB" cap="none" dirty="0">
                <a:effectLst/>
                <a:latin typeface="Times" pitchFamily="2" charset="0"/>
              </a:rPr>
              <a:t>Airports and border control</a:t>
            </a:r>
          </a:p>
          <a:p>
            <a:pPr fontAlgn="base"/>
            <a:r>
              <a:rPr lang="en-GB" cap="none" dirty="0">
                <a:effectLst/>
                <a:latin typeface="Times" pitchFamily="2" charset="0"/>
              </a:rPr>
              <a:t>Finding missing persons</a:t>
            </a:r>
          </a:p>
          <a:p>
            <a:pPr fontAlgn="base"/>
            <a:r>
              <a:rPr lang="en-GB" cap="none" dirty="0">
                <a:effectLst/>
                <a:latin typeface="Times" pitchFamily="2" charset="0"/>
              </a:rPr>
              <a:t>Reducing retail crime</a:t>
            </a:r>
          </a:p>
          <a:p>
            <a:pPr fontAlgn="base"/>
            <a:r>
              <a:rPr lang="en-GB" cap="none" dirty="0">
                <a:effectLst/>
                <a:latin typeface="Times" pitchFamily="2" charset="0"/>
              </a:rPr>
              <a:t>Improving retail experiences</a:t>
            </a:r>
          </a:p>
          <a:p>
            <a:pPr fontAlgn="base"/>
            <a:r>
              <a:rPr lang="en-GB" cap="none" dirty="0">
                <a:effectLst/>
                <a:latin typeface="Times" pitchFamily="2" charset="0"/>
              </a:rPr>
              <a:t>Banking</a:t>
            </a:r>
          </a:p>
          <a:p>
            <a:pPr fontAlgn="base"/>
            <a:r>
              <a:rPr lang="en-GB" cap="none" dirty="0">
                <a:effectLst/>
                <a:latin typeface="Times" pitchFamily="2" charset="0"/>
              </a:rPr>
              <a:t>Marketing and advertising</a:t>
            </a:r>
          </a:p>
          <a:p>
            <a:pPr fontAlgn="base"/>
            <a:r>
              <a:rPr lang="en-GB" cap="none" dirty="0">
                <a:effectLst/>
                <a:latin typeface="Times" pitchFamily="2" charset="0"/>
              </a:rPr>
              <a:t>Healthcare</a:t>
            </a:r>
          </a:p>
          <a:p>
            <a:pPr fontAlgn="base"/>
            <a:r>
              <a:rPr lang="en-GB" cap="none" dirty="0">
                <a:effectLst/>
                <a:latin typeface="Times" pitchFamily="2" charset="0"/>
              </a:rPr>
              <a:t>Tracking student or worker attendance</a:t>
            </a:r>
          </a:p>
          <a:p>
            <a:pPr fontAlgn="base"/>
            <a:r>
              <a:rPr lang="en-GB" cap="none" dirty="0">
                <a:effectLst/>
                <a:latin typeface="Times" pitchFamily="2" charset="0"/>
              </a:rPr>
              <a:t>Recognizing drivers</a:t>
            </a:r>
          </a:p>
          <a:p>
            <a:endParaRPr lang="en-US" dirty="0"/>
          </a:p>
        </p:txBody>
      </p:sp>
    </p:spTree>
    <p:extLst>
      <p:ext uri="{BB962C8B-B14F-4D97-AF65-F5344CB8AC3E}">
        <p14:creationId xmlns:p14="http://schemas.microsoft.com/office/powerpoint/2010/main" val="163366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754D-F313-DE49-9BEB-0A5E2FD83E1D}"/>
              </a:ext>
            </a:extLst>
          </p:cNvPr>
          <p:cNvSpPr>
            <a:spLocks noGrp="1"/>
          </p:cNvSpPr>
          <p:nvPr>
            <p:ph type="title"/>
          </p:nvPr>
        </p:nvSpPr>
        <p:spPr/>
        <p:txBody>
          <a:bodyPr/>
          <a:lstStyle/>
          <a:p>
            <a:endParaRPr lang="en-US"/>
          </a:p>
        </p:txBody>
      </p:sp>
      <p:pic>
        <p:nvPicPr>
          <p:cNvPr id="1026" name="Picture 2" descr="Facial Recognition Systems Cartoons and Comics - funny pictures from  CartoonStock">
            <a:extLst>
              <a:ext uri="{FF2B5EF4-FFF2-40B4-BE49-F238E27FC236}">
                <a16:creationId xmlns:a16="http://schemas.microsoft.com/office/drawing/2014/main" id="{72FC56B8-FE49-9948-B8A5-57A14FDF52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4387" y="625483"/>
            <a:ext cx="10601325" cy="5389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59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4901-182C-C343-A057-7E980A439B91}"/>
              </a:ext>
            </a:extLst>
          </p:cNvPr>
          <p:cNvSpPr>
            <a:spLocks noGrp="1"/>
          </p:cNvSpPr>
          <p:nvPr>
            <p:ph type="title"/>
          </p:nvPr>
        </p:nvSpPr>
        <p:spPr/>
        <p:txBody>
          <a:bodyPr/>
          <a:lstStyle/>
          <a:p>
            <a:r>
              <a:rPr lang="en-GB" b="1" dirty="0">
                <a:effectLst/>
              </a:rPr>
              <a:t>Advantages of face recognition</a:t>
            </a:r>
            <a:br>
              <a:rPr lang="en-GB" b="1" dirty="0">
                <a:effectLst/>
              </a:rPr>
            </a:br>
            <a:endParaRPr lang="en-US" dirty="0"/>
          </a:p>
        </p:txBody>
      </p:sp>
      <p:sp>
        <p:nvSpPr>
          <p:cNvPr id="3" name="Content Placeholder 2">
            <a:extLst>
              <a:ext uri="{FF2B5EF4-FFF2-40B4-BE49-F238E27FC236}">
                <a16:creationId xmlns:a16="http://schemas.microsoft.com/office/drawing/2014/main" id="{D0D5FE99-90D8-1A42-95A6-230C6582ED67}"/>
              </a:ext>
            </a:extLst>
          </p:cNvPr>
          <p:cNvSpPr>
            <a:spLocks noGrp="1"/>
          </p:cNvSpPr>
          <p:nvPr>
            <p:ph idx="1"/>
          </p:nvPr>
        </p:nvSpPr>
        <p:spPr>
          <a:xfrm>
            <a:off x="1141413" y="1866899"/>
            <a:ext cx="9905998" cy="3124201"/>
          </a:xfrm>
        </p:spPr>
        <p:txBody>
          <a:bodyPr/>
          <a:lstStyle/>
          <a:p>
            <a:pPr fontAlgn="base"/>
            <a:r>
              <a:rPr lang="en-GB" sz="1700" cap="none" dirty="0">
                <a:effectLst/>
                <a:latin typeface="Times" pitchFamily="2" charset="0"/>
              </a:rPr>
              <a:t>Increased security</a:t>
            </a:r>
          </a:p>
          <a:p>
            <a:pPr fontAlgn="base"/>
            <a:r>
              <a:rPr lang="en-GB" sz="1700" cap="none" dirty="0">
                <a:effectLst/>
                <a:latin typeface="Times" pitchFamily="2" charset="0"/>
              </a:rPr>
              <a:t>Removing bias from stop and search</a:t>
            </a:r>
          </a:p>
          <a:p>
            <a:pPr fontAlgn="base"/>
            <a:r>
              <a:rPr lang="en-GB" sz="1700" cap="none" dirty="0">
                <a:effectLst/>
                <a:latin typeface="Times" pitchFamily="2" charset="0"/>
              </a:rPr>
              <a:t>Greater convenience for paying in shops etc</a:t>
            </a:r>
          </a:p>
          <a:p>
            <a:pPr fontAlgn="base"/>
            <a:r>
              <a:rPr lang="en-GB" sz="1700" cap="none" dirty="0">
                <a:effectLst/>
                <a:latin typeface="Times" pitchFamily="2" charset="0"/>
              </a:rPr>
              <a:t>Faster processing airports</a:t>
            </a:r>
          </a:p>
          <a:p>
            <a:pPr fontAlgn="base"/>
            <a:r>
              <a:rPr lang="en-GB" sz="1700" cap="none" dirty="0">
                <a:effectLst/>
                <a:latin typeface="Times" pitchFamily="2" charset="0"/>
              </a:rPr>
              <a:t>Integration with other technologies</a:t>
            </a:r>
          </a:p>
          <a:p>
            <a:endParaRPr lang="en-US" dirty="0"/>
          </a:p>
        </p:txBody>
      </p:sp>
    </p:spTree>
    <p:extLst>
      <p:ext uri="{BB962C8B-B14F-4D97-AF65-F5344CB8AC3E}">
        <p14:creationId xmlns:p14="http://schemas.microsoft.com/office/powerpoint/2010/main" val="2860340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04FE-AA7A-574B-9220-E267322E3495}"/>
              </a:ext>
            </a:extLst>
          </p:cNvPr>
          <p:cNvSpPr>
            <a:spLocks noGrp="1"/>
          </p:cNvSpPr>
          <p:nvPr>
            <p:ph type="title"/>
          </p:nvPr>
        </p:nvSpPr>
        <p:spPr/>
        <p:txBody>
          <a:bodyPr/>
          <a:lstStyle/>
          <a:p>
            <a:r>
              <a:rPr lang="en-GB" b="1" dirty="0">
                <a:effectLst/>
              </a:rPr>
              <a:t>Disadvantages of face recognition</a:t>
            </a:r>
            <a:br>
              <a:rPr lang="en-GB" b="1" dirty="0">
                <a:effectLst/>
              </a:rPr>
            </a:br>
            <a:endParaRPr lang="en-US" dirty="0"/>
          </a:p>
        </p:txBody>
      </p:sp>
      <p:sp>
        <p:nvSpPr>
          <p:cNvPr id="3" name="Content Placeholder 2">
            <a:extLst>
              <a:ext uri="{FF2B5EF4-FFF2-40B4-BE49-F238E27FC236}">
                <a16:creationId xmlns:a16="http://schemas.microsoft.com/office/drawing/2014/main" id="{169C89CD-8978-C64F-AE75-0F3014202D61}"/>
              </a:ext>
            </a:extLst>
          </p:cNvPr>
          <p:cNvSpPr>
            <a:spLocks noGrp="1"/>
          </p:cNvSpPr>
          <p:nvPr>
            <p:ph idx="1"/>
          </p:nvPr>
        </p:nvSpPr>
        <p:spPr>
          <a:xfrm>
            <a:off x="1141413" y="1990105"/>
            <a:ext cx="9905998" cy="3124201"/>
          </a:xfrm>
        </p:spPr>
        <p:txBody>
          <a:bodyPr>
            <a:normAutofit/>
          </a:bodyPr>
          <a:lstStyle/>
          <a:p>
            <a:pPr fontAlgn="base"/>
            <a:r>
              <a:rPr lang="en-GB" sz="1700" cap="none" dirty="0">
                <a:effectLst/>
                <a:latin typeface="Times" pitchFamily="2" charset="0"/>
              </a:rPr>
              <a:t>Surveillance</a:t>
            </a:r>
          </a:p>
          <a:p>
            <a:pPr fontAlgn="base"/>
            <a:r>
              <a:rPr lang="en-GB" sz="1700" cap="none" dirty="0">
                <a:effectLst/>
                <a:latin typeface="Times" pitchFamily="2" charset="0"/>
              </a:rPr>
              <a:t>Scope for error</a:t>
            </a:r>
          </a:p>
          <a:p>
            <a:pPr fontAlgn="base"/>
            <a:r>
              <a:rPr lang="en-GB" sz="1700" cap="none" dirty="0">
                <a:effectLst/>
                <a:latin typeface="Times" pitchFamily="2" charset="0"/>
              </a:rPr>
              <a:t>Breach of privacy</a:t>
            </a:r>
          </a:p>
          <a:p>
            <a:pPr fontAlgn="base"/>
            <a:r>
              <a:rPr lang="en-GB" sz="1700" cap="none" dirty="0">
                <a:effectLst/>
                <a:latin typeface="Times" pitchFamily="2" charset="0"/>
              </a:rPr>
              <a:t>Massive data storage</a:t>
            </a:r>
          </a:p>
          <a:p>
            <a:endParaRPr lang="en-US" dirty="0"/>
          </a:p>
        </p:txBody>
      </p:sp>
    </p:spTree>
    <p:extLst>
      <p:ext uri="{BB962C8B-B14F-4D97-AF65-F5344CB8AC3E}">
        <p14:creationId xmlns:p14="http://schemas.microsoft.com/office/powerpoint/2010/main" val="2127949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3C9C4-B9B4-E04C-9923-25BFAEBB301D}"/>
              </a:ext>
            </a:extLst>
          </p:cNvPr>
          <p:cNvSpPr>
            <a:spLocks noGrp="1"/>
          </p:cNvSpPr>
          <p:nvPr>
            <p:ph type="title"/>
          </p:nvPr>
        </p:nvSpPr>
        <p:spPr/>
        <p:txBody>
          <a:bodyPr/>
          <a:lstStyle/>
          <a:p>
            <a:r>
              <a:rPr lang="en-US" dirty="0"/>
              <a:t>How should Facial recognition be regulated?</a:t>
            </a:r>
          </a:p>
        </p:txBody>
      </p:sp>
      <p:sp>
        <p:nvSpPr>
          <p:cNvPr id="3" name="Content Placeholder 2">
            <a:extLst>
              <a:ext uri="{FF2B5EF4-FFF2-40B4-BE49-F238E27FC236}">
                <a16:creationId xmlns:a16="http://schemas.microsoft.com/office/drawing/2014/main" id="{DFFCEF53-AA96-AC45-8542-9C756E811514}"/>
              </a:ext>
            </a:extLst>
          </p:cNvPr>
          <p:cNvSpPr>
            <a:spLocks noGrp="1"/>
          </p:cNvSpPr>
          <p:nvPr>
            <p:ph idx="1"/>
          </p:nvPr>
        </p:nvSpPr>
        <p:spPr>
          <a:xfrm>
            <a:off x="1141413" y="2268187"/>
            <a:ext cx="9905998" cy="2489860"/>
          </a:xfrm>
        </p:spPr>
        <p:txBody>
          <a:bodyPr/>
          <a:lstStyle/>
          <a:p>
            <a:r>
              <a:rPr lang="en-US" sz="1700" cap="none" dirty="0">
                <a:effectLst/>
                <a:latin typeface="Times" pitchFamily="2" charset="0"/>
              </a:rPr>
              <a:t>There is a need for regulation around privacy and human rights of using facial recognition</a:t>
            </a:r>
          </a:p>
          <a:p>
            <a:r>
              <a:rPr lang="en-US" sz="1700" cap="none" dirty="0">
                <a:effectLst/>
                <a:latin typeface="Times" pitchFamily="2" charset="0"/>
              </a:rPr>
              <a:t>Places that it is being used in. is it ok to use in public places, schools, workplaces?</a:t>
            </a:r>
          </a:p>
          <a:p>
            <a:r>
              <a:rPr lang="en-US" sz="1700" cap="none" dirty="0">
                <a:effectLst/>
                <a:latin typeface="Times" pitchFamily="2" charset="0"/>
              </a:rPr>
              <a:t>need for certain consent to take and store images</a:t>
            </a:r>
          </a:p>
          <a:p>
            <a:r>
              <a:rPr lang="en-US" sz="1700" cap="none" dirty="0">
                <a:effectLst/>
                <a:latin typeface="Times" pitchFamily="2" charset="0"/>
              </a:rPr>
              <a:t>Should people be made aware what their images are being used for and how it is being stored and used? </a:t>
            </a:r>
          </a:p>
          <a:p>
            <a:endParaRPr lang="en-US" dirty="0"/>
          </a:p>
        </p:txBody>
      </p:sp>
    </p:spTree>
    <p:extLst>
      <p:ext uri="{BB962C8B-B14F-4D97-AF65-F5344CB8AC3E}">
        <p14:creationId xmlns:p14="http://schemas.microsoft.com/office/powerpoint/2010/main" val="220809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0DD-5E85-9D42-838F-8DF13E20F6CD}"/>
              </a:ext>
            </a:extLst>
          </p:cNvPr>
          <p:cNvSpPr>
            <a:spLocks noGrp="1"/>
          </p:cNvSpPr>
          <p:nvPr>
            <p:ph type="title"/>
          </p:nvPr>
        </p:nvSpPr>
        <p:spPr/>
        <p:txBody>
          <a:bodyPr/>
          <a:lstStyle/>
          <a:p>
            <a:r>
              <a:rPr lang="en-US" dirty="0"/>
              <a:t>Issues causing errors in accuracy of facial recognition</a:t>
            </a:r>
          </a:p>
        </p:txBody>
      </p:sp>
      <p:sp>
        <p:nvSpPr>
          <p:cNvPr id="3" name="Content Placeholder 2">
            <a:extLst>
              <a:ext uri="{FF2B5EF4-FFF2-40B4-BE49-F238E27FC236}">
                <a16:creationId xmlns:a16="http://schemas.microsoft.com/office/drawing/2014/main" id="{66733297-9E26-7347-B46D-7857E440C2A3}"/>
              </a:ext>
            </a:extLst>
          </p:cNvPr>
          <p:cNvSpPr>
            <a:spLocks noGrp="1"/>
          </p:cNvSpPr>
          <p:nvPr>
            <p:ph idx="1"/>
          </p:nvPr>
        </p:nvSpPr>
        <p:spPr>
          <a:xfrm>
            <a:off x="1141413" y="2247900"/>
            <a:ext cx="9905998" cy="2362200"/>
          </a:xfrm>
        </p:spPr>
        <p:txBody>
          <a:bodyPr/>
          <a:lstStyle/>
          <a:p>
            <a:r>
              <a:rPr lang="en-US" sz="1700" cap="none" dirty="0">
                <a:effectLst/>
                <a:latin typeface="Times" pitchFamily="2" charset="0"/>
              </a:rPr>
              <a:t>Inadequate cameras</a:t>
            </a:r>
          </a:p>
          <a:p>
            <a:r>
              <a:rPr lang="en-US" sz="1700" cap="none" dirty="0">
                <a:effectLst/>
                <a:latin typeface="Times" pitchFamily="2" charset="0"/>
              </a:rPr>
              <a:t>Poor presentation (only accepting frontal, neutral expressions,) </a:t>
            </a:r>
          </a:p>
          <a:p>
            <a:r>
              <a:rPr lang="en-US" sz="1700" cap="none" dirty="0">
                <a:effectLst/>
                <a:latin typeface="Times" pitchFamily="2" charset="0"/>
              </a:rPr>
              <a:t>Tampering with images leads to poorer quality</a:t>
            </a:r>
          </a:p>
          <a:p>
            <a:endParaRPr lang="en-US" dirty="0"/>
          </a:p>
        </p:txBody>
      </p:sp>
    </p:spTree>
    <p:extLst>
      <p:ext uri="{BB962C8B-B14F-4D97-AF65-F5344CB8AC3E}">
        <p14:creationId xmlns:p14="http://schemas.microsoft.com/office/powerpoint/2010/main" val="238646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9B24-B75C-0448-9C6D-526BE35BBF59}"/>
              </a:ext>
            </a:extLst>
          </p:cNvPr>
          <p:cNvSpPr>
            <a:spLocks noGrp="1"/>
          </p:cNvSpPr>
          <p:nvPr>
            <p:ph type="title"/>
          </p:nvPr>
        </p:nvSpPr>
        <p:spPr/>
        <p:txBody>
          <a:bodyPr/>
          <a:lstStyle/>
          <a:p>
            <a:r>
              <a:rPr lang="en-US" dirty="0"/>
              <a:t>WAYS to Improve accuracy of facial recognition</a:t>
            </a:r>
          </a:p>
        </p:txBody>
      </p:sp>
      <p:sp>
        <p:nvSpPr>
          <p:cNvPr id="3" name="Content Placeholder 2">
            <a:extLst>
              <a:ext uri="{FF2B5EF4-FFF2-40B4-BE49-F238E27FC236}">
                <a16:creationId xmlns:a16="http://schemas.microsoft.com/office/drawing/2014/main" id="{9B5E8A28-53A5-B54F-BD7D-115AF69770AF}"/>
              </a:ext>
            </a:extLst>
          </p:cNvPr>
          <p:cNvSpPr>
            <a:spLocks noGrp="1"/>
          </p:cNvSpPr>
          <p:nvPr>
            <p:ph idx="1"/>
          </p:nvPr>
        </p:nvSpPr>
        <p:spPr>
          <a:xfrm>
            <a:off x="1141413" y="2514600"/>
            <a:ext cx="9905998" cy="1309750"/>
          </a:xfrm>
        </p:spPr>
        <p:txBody>
          <a:bodyPr/>
          <a:lstStyle/>
          <a:p>
            <a:r>
              <a:rPr lang="en-US" sz="1700" cap="none" dirty="0">
                <a:effectLst/>
                <a:latin typeface="Times" pitchFamily="2" charset="0"/>
              </a:rPr>
              <a:t>Using new generation of camera specific to face recognition</a:t>
            </a:r>
          </a:p>
          <a:p>
            <a:r>
              <a:rPr lang="en-US" sz="1700" cap="none" dirty="0">
                <a:effectLst/>
                <a:latin typeface="Times" pitchFamily="2" charset="0"/>
              </a:rPr>
              <a:t>Including protection against tampering or manipulating the images</a:t>
            </a:r>
          </a:p>
        </p:txBody>
      </p:sp>
    </p:spTree>
    <p:extLst>
      <p:ext uri="{BB962C8B-B14F-4D97-AF65-F5344CB8AC3E}">
        <p14:creationId xmlns:p14="http://schemas.microsoft.com/office/powerpoint/2010/main" val="621661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{1E4A9636-174D-C64F-B8D8-E4043182186A}tf10001063</Template>
  <TotalTime>842</TotalTime>
  <Words>297</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Times</vt:lpstr>
      <vt:lpstr>Mesh</vt:lpstr>
      <vt:lpstr>3.7 Should facial recognition systems be regulated? </vt:lpstr>
      <vt:lpstr>What is facial recognition?</vt:lpstr>
      <vt:lpstr>PowerPoint Presentation</vt:lpstr>
      <vt:lpstr>Advantages of face recognition </vt:lpstr>
      <vt:lpstr>Disadvantages of face recognition </vt:lpstr>
      <vt:lpstr>How should Facial recognition be regulated?</vt:lpstr>
      <vt:lpstr>Issues causing errors in accuracy of facial recognition</vt:lpstr>
      <vt:lpstr>WAYS to Improve accuracy of facial recognition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3.7 Should facial recognition systems be regulated? </dc:title>
  <dc:creator>Barry O' Dea</dc:creator>
  <cp:lastModifiedBy>Barry O' Dea</cp:lastModifiedBy>
  <cp:revision>7</cp:revision>
  <dcterms:created xsi:type="dcterms:W3CDTF">2021-07-08T13:41:16Z</dcterms:created>
  <dcterms:modified xsi:type="dcterms:W3CDTF">2021-07-09T09:21:33Z</dcterms:modified>
</cp:coreProperties>
</file>