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2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8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4F93F09-AFE3-9840-AE95-DCD48799305D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AD6AEAF-1405-7642-8464-2D303C9F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7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2AF1-6225-6948-9C5B-5EA587DB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828800"/>
            <a:ext cx="8676222" cy="3200400"/>
          </a:xfrm>
        </p:spPr>
        <p:txBody>
          <a:bodyPr/>
          <a:lstStyle/>
          <a:p>
            <a:r>
              <a:rPr lang="en-GB" dirty="0">
                <a:effectLst/>
              </a:rPr>
              <a:t>3.7 Should facial recognition systems be regulated?</a:t>
            </a:r>
            <a:br>
              <a:rPr lang="en-GB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0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754D-F313-DE49-9BEB-0A5E2FD8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acial Recognition Systems Cartoons and Comics - funny pictures from  CartoonStock">
            <a:extLst>
              <a:ext uri="{FF2B5EF4-FFF2-40B4-BE49-F238E27FC236}">
                <a16:creationId xmlns:a16="http://schemas.microsoft.com/office/drawing/2014/main" id="{72FC56B8-FE49-9948-B8A5-57A14FDF5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625483"/>
            <a:ext cx="10601325" cy="538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59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8770-4F34-1443-8ACC-960C86EB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10" y="443345"/>
            <a:ext cx="9905998" cy="910442"/>
          </a:xfrm>
        </p:spPr>
        <p:txBody>
          <a:bodyPr/>
          <a:lstStyle/>
          <a:p>
            <a:r>
              <a:rPr lang="en-US" dirty="0"/>
              <a:t>What is facial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00E4-D9E4-CC4F-8282-790E902D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10" y="1353787"/>
            <a:ext cx="9905998" cy="47857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cap="none" dirty="0">
                <a:effectLst/>
                <a:latin typeface="Times" pitchFamily="2" charset="0"/>
              </a:rPr>
              <a:t>Facial recognition is a way of identifying or confirming an individual’s identity using their face. Facial       recognition systems can be used to identify people in photos, videos, or in real-time.</a:t>
            </a:r>
          </a:p>
          <a:p>
            <a:pPr marL="0" indent="0" fontAlgn="base">
              <a:buNone/>
            </a:pPr>
            <a:r>
              <a:rPr lang="en-US" b="1" cap="none" dirty="0">
                <a:latin typeface="Times" pitchFamily="2" charset="0"/>
              </a:rPr>
              <a:t>   USES: 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Unlocking phones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Law enforcement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Airports and border control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Finding missing persons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Reducing retail crime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Improving retail experiences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Banking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Marketing and advertising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Healthcare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Tracking student or worker attendance</a:t>
            </a:r>
          </a:p>
          <a:p>
            <a:pPr fontAlgn="base"/>
            <a:r>
              <a:rPr lang="en-GB" cap="none" dirty="0">
                <a:effectLst/>
                <a:latin typeface="Times" pitchFamily="2" charset="0"/>
              </a:rPr>
              <a:t>Recognizing 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6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4901-182C-C343-A057-7E980A4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Advantages of face recognition</a:t>
            </a:r>
            <a:br>
              <a:rPr lang="en-GB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FE99-90D8-1A42-95A6-230C658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pPr fontAlgn="base"/>
            <a:r>
              <a:rPr lang="en-GB" sz="1700" cap="none" dirty="0">
                <a:effectLst/>
                <a:latin typeface="Times" pitchFamily="2" charset="0"/>
              </a:rPr>
              <a:t>Increased security</a:t>
            </a:r>
          </a:p>
          <a:p>
            <a:pPr fontAlgn="base"/>
            <a:r>
              <a:rPr lang="en-GB" sz="1700" cap="none" dirty="0">
                <a:effectLst/>
                <a:latin typeface="Times" pitchFamily="2" charset="0"/>
              </a:rPr>
              <a:t>Removing bias from stop and search</a:t>
            </a:r>
          </a:p>
          <a:p>
            <a:pPr fontAlgn="base"/>
            <a:r>
              <a:rPr lang="en-GB" sz="1700" cap="none" dirty="0">
                <a:effectLst/>
                <a:latin typeface="Times" pitchFamily="2" charset="0"/>
              </a:rPr>
              <a:t>Greater convenience for paying in shops etc</a:t>
            </a:r>
          </a:p>
          <a:p>
            <a:pPr fontAlgn="base"/>
            <a:r>
              <a:rPr lang="en-GB" sz="1700" cap="none" dirty="0">
                <a:effectLst/>
                <a:latin typeface="Times" pitchFamily="2" charset="0"/>
              </a:rPr>
              <a:t>Faster processing airports</a:t>
            </a:r>
          </a:p>
          <a:p>
            <a:pPr fontAlgn="base"/>
            <a:r>
              <a:rPr lang="en-GB" sz="1700" cap="none" dirty="0">
                <a:effectLst/>
                <a:latin typeface="Times" pitchFamily="2" charset="0"/>
              </a:rPr>
              <a:t>Integration with other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04FE-AA7A-574B-9220-E267322E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Disadvantages of face recognition</a:t>
            </a:r>
            <a:br>
              <a:rPr lang="en-GB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89CD-8978-C64F-AE75-0F301420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05"/>
            <a:ext cx="9905998" cy="3124201"/>
          </a:xfrm>
        </p:spPr>
        <p:txBody>
          <a:bodyPr>
            <a:normAutofit/>
          </a:bodyPr>
          <a:lstStyle/>
          <a:p>
            <a:pPr fontAlgn="base"/>
            <a:r>
              <a:rPr lang="en-GB" sz="1700" cap="none" dirty="0">
                <a:effectLst/>
                <a:latin typeface="Times" pitchFamily="2" charset="0"/>
              </a:rPr>
              <a:t>Surveillance</a:t>
            </a:r>
          </a:p>
          <a:p>
            <a:pPr fontAlgn="base"/>
            <a:r>
              <a:rPr lang="en-GB" sz="1700" cap="none" dirty="0">
                <a:effectLst/>
                <a:latin typeface="Times" pitchFamily="2" charset="0"/>
              </a:rPr>
              <a:t>Scope for error</a:t>
            </a:r>
          </a:p>
          <a:p>
            <a:pPr fontAlgn="base"/>
            <a:r>
              <a:rPr lang="en-GB" sz="1700" cap="none" dirty="0">
                <a:effectLst/>
                <a:latin typeface="Times" pitchFamily="2" charset="0"/>
              </a:rPr>
              <a:t>Breach of privacy</a:t>
            </a:r>
          </a:p>
          <a:p>
            <a:pPr fontAlgn="base"/>
            <a:r>
              <a:rPr lang="en-GB" sz="1700" cap="none" dirty="0">
                <a:effectLst/>
                <a:latin typeface="Times" pitchFamily="2" charset="0"/>
              </a:rPr>
              <a:t>Massive data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4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C9C4-B9B4-E04C-9923-25BFAEBB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Facial recognition be regulated?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EF53-AA96-AC45-8542-9C756E81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8187"/>
            <a:ext cx="9905998" cy="2489860"/>
          </a:xfrm>
        </p:spPr>
        <p:txBody>
          <a:bodyPr/>
          <a:lstStyle/>
          <a:p>
            <a:r>
              <a:rPr lang="en-US" sz="1700" cap="none" dirty="0">
                <a:effectLst/>
                <a:latin typeface="Times" pitchFamily="2" charset="0"/>
              </a:rPr>
              <a:t>There is a need for regulation around privacy and human rights of using facial recognition</a:t>
            </a:r>
          </a:p>
          <a:p>
            <a:r>
              <a:rPr lang="en-US" sz="1700" cap="none" dirty="0">
                <a:effectLst/>
                <a:latin typeface="Times" pitchFamily="2" charset="0"/>
              </a:rPr>
              <a:t>Places that it is being used in. is it ok to use in public places, schools, workplaces?</a:t>
            </a:r>
          </a:p>
          <a:p>
            <a:r>
              <a:rPr lang="en-US" sz="1700" cap="none" dirty="0">
                <a:effectLst/>
                <a:latin typeface="Times" pitchFamily="2" charset="0"/>
              </a:rPr>
              <a:t>need for certain consent to take and store images</a:t>
            </a:r>
          </a:p>
          <a:p>
            <a:r>
              <a:rPr lang="en-US" sz="1700" cap="none" dirty="0">
                <a:effectLst/>
                <a:latin typeface="Times" pitchFamily="2" charset="0"/>
              </a:rPr>
              <a:t>Should people be made aware what their images are being used for and how it is being stored and used?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9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10DD-5E85-9D42-838F-8DF13E20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causing errors in accuracy of facial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3297-9E26-7347-B46D-7857E440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7900"/>
            <a:ext cx="9905998" cy="2362200"/>
          </a:xfrm>
        </p:spPr>
        <p:txBody>
          <a:bodyPr/>
          <a:lstStyle/>
          <a:p>
            <a:r>
              <a:rPr lang="en-US" sz="1700" cap="none" dirty="0">
                <a:effectLst/>
                <a:latin typeface="Times" pitchFamily="2" charset="0"/>
              </a:rPr>
              <a:t>Inadequate cameras</a:t>
            </a:r>
          </a:p>
          <a:p>
            <a:r>
              <a:rPr lang="en-US" sz="1700" cap="none" dirty="0">
                <a:effectLst/>
                <a:latin typeface="Times" pitchFamily="2" charset="0"/>
              </a:rPr>
              <a:t>Poor presentation (only accepting frontal, neutral expressions,) </a:t>
            </a:r>
          </a:p>
          <a:p>
            <a:r>
              <a:rPr lang="en-US" sz="1700" cap="none" dirty="0">
                <a:effectLst/>
                <a:latin typeface="Times" pitchFamily="2" charset="0"/>
              </a:rPr>
              <a:t>Tampering with images leads to poorer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B24-B75C-0448-9C6D-526BE35B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accuracy of facial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8A28-53A5-B54F-BD7D-115AF697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1309750"/>
          </a:xfrm>
        </p:spPr>
        <p:txBody>
          <a:bodyPr/>
          <a:lstStyle/>
          <a:p>
            <a:r>
              <a:rPr lang="en-US" sz="1700" cap="none" dirty="0">
                <a:effectLst/>
                <a:latin typeface="Times" pitchFamily="2" charset="0"/>
              </a:rPr>
              <a:t>Using new generation of camera specific to face recognition</a:t>
            </a:r>
          </a:p>
          <a:p>
            <a:r>
              <a:rPr lang="en-US" sz="1700" cap="none" dirty="0">
                <a:effectLst/>
                <a:latin typeface="Times" pitchFamily="2" charset="0"/>
              </a:rPr>
              <a:t>Including protection against tampering or manipulating the images</a:t>
            </a:r>
          </a:p>
        </p:txBody>
      </p:sp>
    </p:spTree>
    <p:extLst>
      <p:ext uri="{BB962C8B-B14F-4D97-AF65-F5344CB8AC3E}">
        <p14:creationId xmlns:p14="http://schemas.microsoft.com/office/powerpoint/2010/main" val="621661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{1E4A9636-174D-C64F-B8D8-E4043182186A}tf10001063</Template>
  <TotalTime>31</TotalTime>
  <Words>246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</vt:lpstr>
      <vt:lpstr>Mesh</vt:lpstr>
      <vt:lpstr>3.7 Should facial recognition systems be regulated? </vt:lpstr>
      <vt:lpstr>PowerPoint Presentation</vt:lpstr>
      <vt:lpstr>What is facial recognition?</vt:lpstr>
      <vt:lpstr>Advantages of face recognition </vt:lpstr>
      <vt:lpstr>Disadvantages of face recognition </vt:lpstr>
      <vt:lpstr>How should Facial recognition be regulated?</vt:lpstr>
      <vt:lpstr>Issues causing errors in accuracy of facial recognition</vt:lpstr>
      <vt:lpstr>WAYS to Improve accuracy of facial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3.7 Should facial recognition systems be regulated? </dc:title>
  <dc:creator>Barry O' Dea</dc:creator>
  <cp:lastModifiedBy>Barry O' Dea</cp:lastModifiedBy>
  <cp:revision>4</cp:revision>
  <dcterms:created xsi:type="dcterms:W3CDTF">2021-07-08T13:41:16Z</dcterms:created>
  <dcterms:modified xsi:type="dcterms:W3CDTF">2021-07-08T14:12:47Z</dcterms:modified>
</cp:coreProperties>
</file>