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7" name="Picture 6" descr="Chart&#10;&#10;Description automatically generated">
            <a:extLst>
              <a:ext uri="{FF2B5EF4-FFF2-40B4-BE49-F238E27FC236}">
                <a16:creationId xmlns:a16="http://schemas.microsoft.com/office/drawing/2014/main" id="{A0BC8ADF-A46E-2B42-86D7-40D38ECE3F1C}"/>
              </a:ext>
            </a:extLst>
          </p:cNvPr>
          <p:cNvPicPr>
            <a:picLocks noChangeAspect="1"/>
          </p:cNvPicPr>
          <p:nvPr/>
        </p:nvPicPr>
        <p:blipFill>
          <a:blip r:embed="rId2"/>
          <a:stretch>
            <a:fillRect/>
          </a:stretch>
        </p:blipFill>
        <p:spPr>
          <a:xfrm>
            <a:off x="207962" y="1371600"/>
            <a:ext cx="6850064" cy="5172075"/>
          </a:xfrm>
          <a:prstGeom prst="rect">
            <a:avLst/>
          </a:prstGeom>
        </p:spPr>
      </p:pic>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3"/>
          <a:srcRect l="32004" r="26636"/>
          <a:stretch/>
        </p:blipFill>
        <p:spPr>
          <a:xfrm>
            <a:off x="8115301" y="1371600"/>
            <a:ext cx="3571875"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3" name="Picture 2" descr="Chart, bar chart&#10;&#10;Description automatically generated">
            <a:extLst>
              <a:ext uri="{FF2B5EF4-FFF2-40B4-BE49-F238E27FC236}">
                <a16:creationId xmlns:a16="http://schemas.microsoft.com/office/drawing/2014/main" id="{96591340-F9F1-EC40-B7F2-45221BF7C88B}"/>
              </a:ext>
            </a:extLst>
          </p:cNvPr>
          <p:cNvPicPr>
            <a:picLocks noChangeAspect="1"/>
          </p:cNvPicPr>
          <p:nvPr/>
        </p:nvPicPr>
        <p:blipFill>
          <a:blip r:embed="rId2"/>
          <a:stretch>
            <a:fillRect/>
          </a:stretch>
        </p:blipFill>
        <p:spPr>
          <a:xfrm>
            <a:off x="157164" y="1517741"/>
            <a:ext cx="8029574" cy="5105253"/>
          </a:xfrm>
          <a:prstGeom prst="rect">
            <a:avLst/>
          </a:prstGeom>
        </p:spPr>
      </p:pic>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then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5" name="TextBox 4">
            <a:extLst>
              <a:ext uri="{FF2B5EF4-FFF2-40B4-BE49-F238E27FC236}">
                <a16:creationId xmlns:a16="http://schemas.microsoft.com/office/drawing/2014/main" id="{530191CF-7E88-8E4E-A1CF-5C589C23DB03}"/>
              </a:ext>
            </a:extLst>
          </p:cNvPr>
          <p:cNvSpPr txBox="1"/>
          <p:nvPr/>
        </p:nvSpPr>
        <p:spPr>
          <a:xfrm>
            <a:off x="457199" y="2123658"/>
            <a:ext cx="10344150"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632311"/>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the following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Data Source: The Scot gov statistics site</a:t>
            </a:r>
            <a:endParaRPr lang="en-US" dirty="0"/>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and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4633186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2812</TotalTime>
  <Words>829</Words>
  <Application>Microsoft Macintosh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Lucida Grande</vt:lpstr>
      <vt:lpstr>Office Theme</vt:lpstr>
      <vt:lpstr>Review of Scotland's Domestic Tourism 2013 to 2019</vt:lpstr>
      <vt:lpstr>Project Overview</vt:lpstr>
      <vt:lpstr>What activities attract most visitors and generate most revenue?</vt:lpstr>
      <vt:lpstr> Top Activities by visits </vt:lpstr>
      <vt:lpstr>PowerPoint Presentation</vt:lpstr>
      <vt:lpstr>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11</cp:revision>
  <dcterms:created xsi:type="dcterms:W3CDTF">2021-09-16T14:39:19Z</dcterms:created>
  <dcterms:modified xsi:type="dcterms:W3CDTF">2021-09-18T13:32:12Z</dcterms:modified>
</cp:coreProperties>
</file>