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p:scale>
          <a:sx n="95" d="100"/>
          <a:sy n="95" d="100"/>
        </p:scale>
        <p:origin x="1216" y="32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5DD0-B79C-C34D-8B53-E0C81388C808}" type="slidenum">
              <a:rPr lang="en-US" smtClean="0"/>
              <a:t>16</a:t>
            </a:fld>
            <a:endParaRPr lang="en-US" dirty="0"/>
          </a:p>
        </p:txBody>
      </p:sp>
    </p:spTree>
    <p:extLst>
      <p:ext uri="{BB962C8B-B14F-4D97-AF65-F5344CB8AC3E}">
        <p14:creationId xmlns:p14="http://schemas.microsoft.com/office/powerpoint/2010/main" val="19931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12" name="Picture 11" descr="Chart&#10;&#10;Description automatically generated">
            <a:extLst>
              <a:ext uri="{FF2B5EF4-FFF2-40B4-BE49-F238E27FC236}">
                <a16:creationId xmlns:a16="http://schemas.microsoft.com/office/drawing/2014/main" id="{C1FB033E-690B-D549-A8BF-BB2817473D9C}"/>
              </a:ext>
            </a:extLst>
          </p:cNvPr>
          <p:cNvPicPr>
            <a:picLocks noChangeAspect="1"/>
          </p:cNvPicPr>
          <p:nvPr/>
        </p:nvPicPr>
        <p:blipFill>
          <a:blip r:embed="rId2"/>
          <a:stretch>
            <a:fillRect/>
          </a:stretch>
        </p:blipFill>
        <p:spPr>
          <a:xfrm>
            <a:off x="0" y="1371600"/>
            <a:ext cx="8115301" cy="5091830"/>
          </a:xfrm>
          <a:prstGeom prst="rect">
            <a:avLst/>
          </a:prstGeom>
        </p:spPr>
      </p:pic>
      <p:pic>
        <p:nvPicPr>
          <p:cNvPr id="14" name="Picture 13" descr="Chart, scatter chart&#10;&#10;Description automatically generated">
            <a:extLst>
              <a:ext uri="{FF2B5EF4-FFF2-40B4-BE49-F238E27FC236}">
                <a16:creationId xmlns:a16="http://schemas.microsoft.com/office/drawing/2014/main" id="{CE05D098-4A70-A94F-B2D4-8DA47CF721F1}"/>
              </a:ext>
            </a:extLst>
          </p:cNvPr>
          <p:cNvPicPr>
            <a:picLocks noChangeAspect="1"/>
          </p:cNvPicPr>
          <p:nvPr/>
        </p:nvPicPr>
        <p:blipFill rotWithShape="1">
          <a:blip r:embed="rId3"/>
          <a:srcRect l="31589" r="23746"/>
          <a:stretch/>
        </p:blipFill>
        <p:spPr>
          <a:xfrm>
            <a:off x="8115301" y="1371600"/>
            <a:ext cx="3970750"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tend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hart, bar chart&#10;&#10;Description automatically generated">
            <a:extLst>
              <a:ext uri="{FF2B5EF4-FFF2-40B4-BE49-F238E27FC236}">
                <a16:creationId xmlns:a16="http://schemas.microsoft.com/office/drawing/2014/main" id="{01B719EA-FE0F-8A47-BAD6-17B8DAC04C18}"/>
              </a:ext>
            </a:extLst>
          </p:cNvPr>
          <p:cNvPicPr>
            <a:picLocks noChangeAspect="1"/>
          </p:cNvPicPr>
          <p:nvPr/>
        </p:nvPicPr>
        <p:blipFill>
          <a:blip r:embed="rId3"/>
          <a:stretch>
            <a:fillRect/>
          </a:stretch>
        </p:blipFill>
        <p:spPr>
          <a:xfrm>
            <a:off x="0" y="1517741"/>
            <a:ext cx="8250648" cy="5091829"/>
          </a:xfrm>
          <a:prstGeom prst="rect">
            <a:avLst/>
          </a:prstGeom>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204526"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data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632311"/>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are spending significantly more than those without a car on day visits and 60% of all visitors are arriving by car.</a:t>
            </a:r>
          </a:p>
          <a:p>
            <a:pPr marL="285750" indent="-285750">
              <a:buFont typeface="Wingdings" pitchFamily="2" charset="2"/>
              <a:buChar char="Ø"/>
            </a:pPr>
            <a:r>
              <a:rPr lang="en-US" dirty="0"/>
              <a:t>Questions: Are improvements needed to the public transport system in Scotland to encourage use?</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the tourism.</a:t>
            </a:r>
          </a:p>
        </p:txBody>
      </p:sp>
    </p:spTree>
    <p:extLst>
      <p:ext uri="{BB962C8B-B14F-4D97-AF65-F5344CB8AC3E}">
        <p14:creationId xmlns:p14="http://schemas.microsoft.com/office/powerpoint/2010/main" val="34800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Quiz Background Blue High Res Stock Images | Shutterstock">
            <a:extLst>
              <a:ext uri="{FF2B5EF4-FFF2-40B4-BE49-F238E27FC236}">
                <a16:creationId xmlns:a16="http://schemas.microsoft.com/office/drawing/2014/main" id="{EA84BE36-BF9E-C341-85F5-3F57DE07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2" b="846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355312"/>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Day Visits and Regional Tourism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Day Visits: 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Day Visits: 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600" b="1" dirty="0">
                <a:solidFill>
                  <a:schemeClr val="bg1"/>
                </a:solidFill>
              </a:rPr>
              <a:t>Day Visits: </a:t>
            </a:r>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or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9912044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Day Visits: 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Cities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8318</TotalTime>
  <Words>1078</Words>
  <Application>Microsoft Macintosh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Lucida Grande</vt:lpstr>
      <vt:lpstr>Wingdings</vt:lpstr>
      <vt:lpstr>Office Theme</vt:lpstr>
      <vt:lpstr>Review of Scotland's Domestic Tourism 2013 to 2019</vt:lpstr>
      <vt:lpstr>Project Overview</vt:lpstr>
      <vt:lpstr>Day Visits: What activities attract most visitors and generate most revenue?</vt:lpstr>
      <vt:lpstr> Day Visits: Top Activities by visits </vt:lpstr>
      <vt:lpstr>PowerPoint Presentation</vt:lpstr>
      <vt:lpstr> Day Visits: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16</cp:revision>
  <dcterms:created xsi:type="dcterms:W3CDTF">2021-09-16T14:39:19Z</dcterms:created>
  <dcterms:modified xsi:type="dcterms:W3CDTF">2021-09-22T09:18:54Z</dcterms:modified>
</cp:coreProperties>
</file>