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EED4-AC53-4197-A08C-80945AC0D1F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30A2-0E5B-449C-8539-AEDB94DA51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3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EED4-AC53-4197-A08C-80945AC0D1F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30A2-0E5B-449C-8539-AEDB94DA51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2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EED4-AC53-4197-A08C-80945AC0D1F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30A2-0E5B-449C-8539-AEDB94DA51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1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EED4-AC53-4197-A08C-80945AC0D1F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30A2-0E5B-449C-8539-AEDB94DA51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7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EED4-AC53-4197-A08C-80945AC0D1F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30A2-0E5B-449C-8539-AEDB94DA51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7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EED4-AC53-4197-A08C-80945AC0D1F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30A2-0E5B-449C-8539-AEDB94DA51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8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EED4-AC53-4197-A08C-80945AC0D1F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30A2-0E5B-449C-8539-AEDB94DA51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0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EED4-AC53-4197-A08C-80945AC0D1F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30A2-0E5B-449C-8539-AEDB94DA51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4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EED4-AC53-4197-A08C-80945AC0D1F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30A2-0E5B-449C-8539-AEDB94DA51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EED4-AC53-4197-A08C-80945AC0D1F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30A2-0E5B-449C-8539-AEDB94DA51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5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EED4-AC53-4197-A08C-80945AC0D1F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30A2-0E5B-449C-8539-AEDB94DA51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7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9EED4-AC53-4197-A08C-80945AC0D1F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D30A2-0E5B-449C-8539-AEDB94DA51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5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MA" dirty="0" smtClean="0"/>
              <a:t/>
            </a:r>
            <a:br>
              <a:rPr lang="fr-MA" dirty="0" smtClean="0"/>
            </a:br>
            <a:r>
              <a:rPr lang="fr-MA" b="1" dirty="0" smtClean="0"/>
              <a:t>ATELIER « 3 »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MA" dirty="0" smtClean="0"/>
          </a:p>
          <a:p>
            <a:r>
              <a:rPr lang="fr-MA" dirty="0" smtClean="0"/>
              <a:t>KHALIL BOURAS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8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MA" b="1" dirty="0" smtClean="0"/>
              <a:t>1 </a:t>
            </a:r>
            <a:r>
              <a:rPr lang="fr-MA" b="1" dirty="0" err="1" smtClean="0"/>
              <a:t>Through</a:t>
            </a:r>
            <a:r>
              <a:rPr lang="fr-MA" b="1" dirty="0" smtClean="0"/>
              <a:t> 9 </a:t>
            </a:r>
            <a:endParaRPr lang="en-US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417" y="1825625"/>
            <a:ext cx="5053166" cy="4351338"/>
          </a:xfrm>
        </p:spPr>
      </p:pic>
    </p:spTree>
    <p:extLst>
      <p:ext uri="{BB962C8B-B14F-4D97-AF65-F5344CB8AC3E}">
        <p14:creationId xmlns:p14="http://schemas.microsoft.com/office/powerpoint/2010/main" val="6344539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Office PowerPoint</Application>
  <PresentationFormat>Grand écran</PresentationFormat>
  <Paragraphs>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 ATELIER « 3 » </vt:lpstr>
      <vt:lpstr>1 Through 9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ATELIER « 3 » </dc:title>
  <dc:creator>Youcode</dc:creator>
  <cp:lastModifiedBy>Youcode</cp:lastModifiedBy>
  <cp:revision>1</cp:revision>
  <dcterms:created xsi:type="dcterms:W3CDTF">2020-05-21T02:11:24Z</dcterms:created>
  <dcterms:modified xsi:type="dcterms:W3CDTF">2020-05-21T02:17:11Z</dcterms:modified>
</cp:coreProperties>
</file>